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72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129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com.yootk.service;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java.util.List;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java.util.Map;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java.util.Set;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com.yootk.vo.Emp;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表的业务层的执行标准，此类一定要负责数据库的打开与关闭操作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此类可以通过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DAOFactory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类取得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IEmpDAO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@author 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极限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www.jixianit.com</a:t>
            </a:r>
            <a:r>
              <a:rPr lang="zh-CN" alt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IEmpService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实现雇员数据的增加操作，本次操作要调用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IEmpDAO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接口的如下方法：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&lt;br&gt;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&lt;li&gt;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需要调用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IEmpDAO.findById()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方法，判断要增加数据的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是否已经存在；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&lt;li&gt;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如果现在要增加的数据编号不存在则调用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IEmpDAO.doCreate()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方法，返回操作的结果。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包含了要增加数据的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如果增加数据的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重复或者保存失败返回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，否则返回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执行异常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insert(Emp vo)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实现雇员数据的修改操作，本次要调用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IEmpDAO.doUpdate()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方法，本次修改属于全部内容的修改；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包含了要修改数据的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修改成功返回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，否则返回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执行异常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update(Emp vo)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执行雇员数据的删除操作，可以删除多个雇员信息，调用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IEmpDAO.doRemoveBatch()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ids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包含了全部要删除数据的集合，没有重复数据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删除成功返回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，否则返回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执行异常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delete(Set&lt;Integer&gt; ids)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根据雇员编号查找雇员的完整信息，调用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IEmpDAO.findById()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ids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要查找的雇员编号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如果找到了则雇员信息以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对象返回，否则返回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执行异常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 get(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查询全部雇员信息，调用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IEmpDAO.findAll()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查询结果以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集合的形式返回，如果没有数据则集合的长度为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执行异常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List&lt;Emp&gt; list()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实现数据的模糊查询与数据统计，要调用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IEmpDAO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接口的两个方法：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&lt;br&gt;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&lt;li&gt;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IEmpDAO.findAllSplit()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方法，查询出所有的表数据，返回的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List&lt;Emp&gt;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&lt;li&gt;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IEmpDAO.getAllCount()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方法，查询所有的数据量，返回的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currentPage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当前所在页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lineSize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每页显示的记录数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column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模糊查询的数据列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keyWord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模糊查询关键字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本方法由于需要返回多种数据类型，所以使用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集合返回，由于类型不统一，所以所有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的类型设置为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，返回内容如下：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&lt;br&gt;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&lt;li&gt;key = allEmps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= IEmpDAO.findAllSplit()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返回结果（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List&lt;Emp&gt;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类型）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&lt;li&gt;key = empCount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= IEmpDAO.getAllCount()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返回结果（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类型）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&lt;/li&gt;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SQL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执行异常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Map&lt;String, Object&gt; list(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currentPage,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lineSize, String column, String keyWord)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com.yootk.service.impl;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java.util.HashMap;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java.util.List;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java.util.Map;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java.util.Set;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com.yootk.dbc.DatabaseConnection;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com.yootk.factory.DAOFactory;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com.yootk.service.IEmpService;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com.yootk.vo.Emp;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EmpServiceImpl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IEmpService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在这个类的对象内部就提供有一个数据库连接类的实例化对象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DatabaseConnection dbc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DatabaseConnection();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insert(Emp vo)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要增加的雇员编号如果不存在，则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findById()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返回的结果就是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// null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就表示可以保存新增雇员数据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(DAOFactory.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getIEmpDAOInstance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.dbc.getConnection())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.findById(vo.getEmpno())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IEmpDAO.doCreate()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方法的处理结果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DAOFactory.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getIEmpDAOInstance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.dbc.getConnection()).doCreate(vo);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增加失败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有异常交给被调用处进行处理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.dbc.close();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不管数据层操作是否有异常，一定要关闭数据库连接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update(Emp vo)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更新操作将根据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进行全部更新，此处将直接返回数据层处理结果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DAOFactory.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getIEmpDAOInstance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.dbc.getConnection()).doUpdate(vo);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有异常交给被调用处进行处理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.dbc.close();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不管数据层操作是否有异常，一定要关闭数据库连接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delete(Set&lt;Integer&gt; ids)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(ids ==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|| ids.size() == 0) {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没有要删除的数据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如果此时集合内容不为空，则调用数据层实现数据删除处理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DAOFactory.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getIEmpDAOInstance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.dbc.getConnection()).doRemoveBatch(ids);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有异常交给被调用处进行处理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.dbc.close();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不管数据层操作是否有异常，一定要关闭数据库连接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 get(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直接调用数据层返回指定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DAOFactory.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getIEmpDAOInstance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.dbc.getConnection()).findById(ids);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有异常交给被调用处进行处理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.dbc.close();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不管数据层操作是否有异常，一定要关闭数据库连接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List&lt;Emp&gt; list()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直接调用数据层返回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表的全部记录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DAOFactory.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getIEmpDAOInstance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.dbc.getConnection()).findAll();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有异常交给被调用处进行处理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.dbc.close();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不管数据层操作是否有异常，一定要关闭数据库连接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Map&lt;String, Object&gt; list(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currentPage,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lineSize, String column,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String keyWord) 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由于此方法需要返回多种类型的数据，所以使用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集合保存返回数据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Map&lt;String, Object&gt; map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HashMap&lt;String, Object&gt;();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分页查询出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表中的部分数据内容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map.put("allEmps", DAOFactory.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getIEmpDAOInstance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.dbc.getConnection())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.findAllSplit(currentPage, lineSize, column, keyWord));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统计出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表中的数据量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map.put("empCount", DAOFactory.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getIEmpDAOInstance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.dbc.getConnection())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.getAllCount(column, keyWord));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map;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(Exception e)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有异常交给被调用处进行处理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.dbc.close();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不管数据层操作是否有异常，一定要关闭数据库连接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com.yootk.factory;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com.yootk.service.IEmpService;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com.yootk.service.impl.EmpServiceImpl;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ServiceFactory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取得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IEmpService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IEmpService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接口的实例化对象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IEmpService getIEmpServiceInstance()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EmpServiceImpl();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2A7D0-3C33-4392-8B18-F6D42A276B0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开发</a:t>
            </a:r>
            <a:r>
              <a:rPr lang="zh-CN" altLang="en-US" smtClean="0"/>
              <a:t>业务</a:t>
            </a:r>
            <a:r>
              <a:rPr lang="zh-CN" altLang="en-US" smtClean="0"/>
              <a:t>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理解软件设计分层的概念，以及业务层和数据层的划分；</a:t>
            </a:r>
            <a:endParaRPr lang="en-US" altLang="zh-CN" smtClean="0"/>
          </a:p>
          <a:p>
            <a:r>
              <a:rPr lang="zh-CN" altLang="en-US" smtClean="0"/>
              <a:t>深刻理解简单</a:t>
            </a:r>
            <a:r>
              <a:rPr lang="en-US" smtClean="0"/>
              <a:t>Java</a:t>
            </a:r>
            <a:r>
              <a:rPr lang="zh-CN" altLang="en-US" smtClean="0"/>
              <a:t>类在实际开发中的作用；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smtClean="0"/>
              <a:t>DAO</a:t>
            </a:r>
            <a:r>
              <a:rPr lang="zh-CN" altLang="en-US" smtClean="0"/>
              <a:t>设计模式实现单表映射以及泛型应用。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业务层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层由于只是提供有数据库的原子性操作，并没有提供整体的业务处理支持，所以往往会被业务层所封装。而业务层最终也会交由其它层进行调用，所以在进行业务层开发时首要的前提就是定义出业务层操作标准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开发业务层标准 </a:t>
            </a:r>
            <a:r>
              <a:rPr lang="en-US" altLang="zh-CN" smtClean="0"/>
              <a:t>——</a:t>
            </a:r>
            <a:r>
              <a:rPr lang="en-US" smtClean="0"/>
              <a:t> IEmpService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业务层也可以称为</a:t>
            </a:r>
            <a:r>
              <a:rPr lang="en-US" smtClean="0"/>
              <a:t>Service</a:t>
            </a:r>
            <a:r>
              <a:rPr lang="zh-CN" altLang="en-US" smtClean="0"/>
              <a:t>层，既然描述的是</a:t>
            </a:r>
            <a:r>
              <a:rPr lang="en-US" smtClean="0"/>
              <a:t>emp</a:t>
            </a:r>
            <a:r>
              <a:rPr lang="zh-CN" altLang="en-US" smtClean="0"/>
              <a:t>表的业务操作，名称定义为</a:t>
            </a:r>
            <a:r>
              <a:rPr lang="en-US" smtClean="0"/>
              <a:t>IEmpService</a:t>
            </a:r>
            <a:r>
              <a:rPr lang="zh-CN" altLang="en-US" smtClean="0"/>
              <a:t>，并且保存在</a:t>
            </a:r>
            <a:r>
              <a:rPr lang="en-US" smtClean="0"/>
              <a:t>service</a:t>
            </a:r>
            <a:r>
              <a:rPr lang="zh-CN" altLang="en-US" smtClean="0"/>
              <a:t>子包下，但是对于业务层的方法定义并没有明确定义的要求，但是从实际开发来讲还是建议使用一些有意义的名称，例如：如果要描述增加可以使用“</a:t>
            </a:r>
            <a:r>
              <a:rPr lang="en-US" smtClean="0"/>
              <a:t>inserXxx()</a:t>
            </a:r>
            <a:r>
              <a:rPr lang="zh-CN" altLang="en-US" smtClean="0"/>
              <a:t>”或“</a:t>
            </a:r>
            <a:r>
              <a:rPr lang="en-US" smtClean="0"/>
              <a:t>addXxx()</a:t>
            </a:r>
            <a:r>
              <a:rPr lang="zh-CN" altLang="en-US" smtClean="0"/>
              <a:t>”的形式来进行处理。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IEmpService</a:t>
            </a:r>
            <a:r>
              <a:rPr lang="zh-CN" altLang="en-US" smtClean="0"/>
              <a:t>定义类图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8"/>
            <a:ext cx="7547371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业务层实现类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业务层标准定义完成之后，就需要定义标准的具体实现子类，在在业务层的子类中，其核心的目的有两</a:t>
            </a:r>
            <a:r>
              <a:rPr lang="zh-CN" altLang="en-US" smtClean="0"/>
              <a:t>类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负责控制数据库的打开和关闭。由于业务层本身设计的目的就是为了进行数据库操作，所以为了保证数据库操作方便，建议在实例化业务层子类对象时就提供好相应的数据库</a:t>
            </a:r>
            <a:r>
              <a:rPr lang="zh-CN" altLang="en-US" smtClean="0"/>
              <a:t>连接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利用</a:t>
            </a:r>
            <a:r>
              <a:rPr lang="en-US" smtClean="0"/>
              <a:t>DAOFactory</a:t>
            </a:r>
            <a:r>
              <a:rPr lang="zh-CN" altLang="en-US" smtClean="0"/>
              <a:t>工厂类所提供的</a:t>
            </a:r>
            <a:r>
              <a:rPr lang="en-US" smtClean="0"/>
              <a:t>getIEmpDAOInstance()</a:t>
            </a:r>
            <a:r>
              <a:rPr lang="zh-CN" altLang="en-US" smtClean="0"/>
              <a:t>方法取得</a:t>
            </a:r>
            <a:r>
              <a:rPr lang="en-US" smtClean="0"/>
              <a:t>IEmpDAO</a:t>
            </a:r>
            <a:r>
              <a:rPr lang="zh-CN" altLang="en-US" smtClean="0"/>
              <a:t>接口对象，这样就可以调用数据层的各原子性操作。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业务层类图关系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2605" y="763602"/>
            <a:ext cx="6035675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定义业务层工厂类 </a:t>
            </a:r>
            <a:r>
              <a:rPr lang="en-US" altLang="zh-CN" smtClean="0"/>
              <a:t>——</a:t>
            </a:r>
            <a:r>
              <a:rPr lang="en-US" smtClean="0"/>
              <a:t> ServiceFactory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428742"/>
            <a:ext cx="6786610" cy="3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465</Words>
  <PresentationFormat>全屏显示(16:9)</PresentationFormat>
  <Paragraphs>194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李兴华Java培训系列课程</vt:lpstr>
      <vt:lpstr>本章学习目标</vt:lpstr>
      <vt:lpstr>业务层</vt:lpstr>
      <vt:lpstr>开发业务层标准 —— IEmpService</vt:lpstr>
      <vt:lpstr>IEmpService定义类图</vt:lpstr>
      <vt:lpstr>业务层实现类</vt:lpstr>
      <vt:lpstr>业务层类图关系</vt:lpstr>
      <vt:lpstr>定义业务层工厂类 —— ServiceFactory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229</cp:revision>
  <dcterms:created xsi:type="dcterms:W3CDTF">2015-01-02T11:02:54Z</dcterms:created>
  <dcterms:modified xsi:type="dcterms:W3CDTF">2017-02-08T08:44:37Z</dcterms:modified>
</cp:coreProperties>
</file>