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9702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com.yootk.test.junit;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java.util.Date;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java.util.HashSet;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java.util.List;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java.util.Map;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java.util.Random;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org.junit.Test;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com.yootk.factory.ServiceFactory;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com.yootk.vo.Emp;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junit.framework.TestCase;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IEmpServiceTest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empno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empno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Random().nextInt(10000); 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动态生成一个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empno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@Test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testInsert()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Emp vo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vo.setEmpno(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empno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vo.setEname("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李兴华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" +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empno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vo.setJob("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讲师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" +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empno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vo.setHiredate(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Date());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vo.setSal(10.0);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vo.setComm(0.5);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TestCase.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(ServiceFactory.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getIEmpServiceInstance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().insert(vo));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@Test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testUpdate()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Emp vo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vo.setEmpno(8889);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vo.setEname("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老李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vo.setJob("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人体工程学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vo.setHiredate(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Date());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vo.setSal(10.0);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vo.setComm(0.5);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TestCase.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(ServiceFactory.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getIEmpServiceInstance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().update(vo));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@Test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testDelete()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Set&lt;Integer&gt; ids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HashSet&lt;Integer&gt;();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ids.add(8889);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TestCase.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(ServiceFactory.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getIEmpServiceInstance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().delete(ids));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@Test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testGet()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TestCase.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assertNotNull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(ServiceFactory.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getIEmpServiceInstance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().get(7369));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@Test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testList()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TestCase.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(ServiceFactory.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getIEmpServiceInstance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().list().size() &gt; 0);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@SuppressWarnings("unchecked")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@Test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testListIntIntStringString()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Map&lt;String, Object&gt; map = ServiceFactory.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getIEmpServiceInstance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().list(2, 5, "ename", "");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 = (Integer) map.get("empCount");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List&lt;Emp&gt; all = (List&lt;Emp&gt;) map.get("allEmps");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TestCase.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(count &gt; 0 &amp;&amp; all.size() &gt; 0);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程序测试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理解软件设计分层的概念，以及业务层和数据层的划分；</a:t>
            </a:r>
            <a:endParaRPr lang="en-US" altLang="zh-CN" smtClean="0"/>
          </a:p>
          <a:p>
            <a:r>
              <a:rPr lang="zh-CN" altLang="en-US" smtClean="0"/>
              <a:t>深刻理解简单</a:t>
            </a:r>
            <a:r>
              <a:rPr lang="en-US" smtClean="0"/>
              <a:t>Java</a:t>
            </a:r>
            <a:r>
              <a:rPr lang="zh-CN" altLang="en-US" smtClean="0"/>
              <a:t>类在实际开发中的作用；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smtClean="0"/>
              <a:t>DAO</a:t>
            </a:r>
            <a:r>
              <a:rPr lang="zh-CN" altLang="en-US" smtClean="0"/>
              <a:t>设计模式实现单表映射以及泛型应用。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由于此时的项目没有引入控制层，所以在进行项目测试时可以直接通过具体的客户层代码进行调用，同时在代码执行过程之中为了方便读者学习，将采用两类模式进行测试：一类是通过主方法调用、另外一类是通过</a:t>
            </a:r>
            <a:r>
              <a:rPr lang="en-US" smtClean="0"/>
              <a:t>junit</a:t>
            </a:r>
            <a:r>
              <a:rPr lang="zh-CN" altLang="en-US" smtClean="0"/>
              <a:t>进行测试。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测试增加操作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83056"/>
          <a:ext cx="8572560" cy="301752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com.yootk.test;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java.util.Date;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com.yootk.factory.ServiceFactory;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com.yootk.vo.Emp;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TestEmpInsert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异常抛出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业务层与数据层都是以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VO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的形式运行的，所有要追加的数据必须封装在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VO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类之中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Emp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vo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Emp();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VO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vo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.setEmpno(8889);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empno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vo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.setEname(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李兴华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ename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vo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.setJob(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教师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job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vo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.setHiredate(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Date());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hiredate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vo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.setSal(8900.0);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sal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vo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.setComm(5600.0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comm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直接将业务层的执行结果进行输出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.println(ServiceFactory.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getIEmpServiceInstance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().insert(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vo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测试分页查询功能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371614"/>
          <a:ext cx="8643998" cy="32004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17779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com.yootk.test;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java.util.Iterator;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java.util.List;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java.util.Map;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com.yootk.factory.ServiceFactory;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com.yootk.vo.Emp;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TestEmpSplit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@SuppressWarnings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"unchecked"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实现数据的查询，查询时将返回指定范围的查询结果以及数据量统计信息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Map&lt;String, Object&gt;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ServiceFactory.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getIEmpServiceInstance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().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list(1, 5,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"ename"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count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(Integer)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"empCount"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取得数据量信息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数据量：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count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List&lt;Emp&gt;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(List&lt;Emp&gt;)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"allEmps"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取出全部数据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Iterator&lt;Emp&gt;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iter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.iterator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Iterator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iter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.hasNext()) 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迭代输出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Emp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vo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iter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取出保存的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VO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vo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.getEname() 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vo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.getJob());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利用</a:t>
            </a:r>
            <a:r>
              <a:rPr lang="en-US" smtClean="0"/>
              <a:t>junit</a:t>
            </a:r>
            <a:r>
              <a:rPr lang="zh-CN" altLang="en-US" smtClean="0"/>
              <a:t>进行测试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使用主方法进行代码的测试虽然方便，但是当要测试的代码变多了之后将变得非常麻烦，所以在实际的项目开发中，如果要针对于业务功能进行测试，可以利用</a:t>
            </a:r>
            <a:r>
              <a:rPr lang="en-US" sz="1800" smtClean="0"/>
              <a:t>junit</a:t>
            </a:r>
            <a:r>
              <a:rPr lang="zh-CN" altLang="en-US" sz="1800" smtClean="0"/>
              <a:t>完成。</a:t>
            </a:r>
            <a:endParaRPr lang="zh-CN" altLang="en-US" sz="180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143122"/>
            <a:ext cx="262833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2143122"/>
            <a:ext cx="2099560" cy="2528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275</Words>
  <PresentationFormat>全屏显示(16:9)</PresentationFormat>
  <Paragraphs>142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代码测试</vt:lpstr>
      <vt:lpstr>测试增加操作</vt:lpstr>
      <vt:lpstr>范例：测试分页查询功能</vt:lpstr>
      <vt:lpstr>利用junit进行测试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232</cp:revision>
  <dcterms:created xsi:type="dcterms:W3CDTF">2015-01-02T11:02:54Z</dcterms:created>
  <dcterms:modified xsi:type="dcterms:W3CDTF">2017-02-08T08:47:28Z</dcterms:modified>
</cp:coreProperties>
</file>