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62" r:id="rId4"/>
    <p:sldId id="261" r:id="rId5"/>
    <p:sldId id="260" r:id="rId6"/>
  </p:sldIdLst>
  <p:sldSz cx="12192000" cy="6858000"/>
  <p:notesSz cx="6858000" cy="9144000"/>
  <p:embeddedFontLst>
    <p:embeddedFont>
      <p:font typeface="Angsana New" panose="02020603050405020304" pitchFamily="18" charset="-34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DRkami" panose="02000000000000000000" pitchFamily="2" charset="0"/>
      <p:regular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ordia New" panose="020B0304020202020204" pitchFamily="34" charset="-34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2EE-08B5-4A31-922E-94A73D80F2B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6FC0-A2C4-41C4-B13C-5B734273D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9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2EE-08B5-4A31-922E-94A73D80F2B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6FC0-A2C4-41C4-B13C-5B734273D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2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2EE-08B5-4A31-922E-94A73D80F2B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6FC0-A2C4-41C4-B13C-5B734273D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8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2EE-08B5-4A31-922E-94A73D80F2B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6FC0-A2C4-41C4-B13C-5B734273D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2EE-08B5-4A31-922E-94A73D80F2B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6FC0-A2C4-41C4-B13C-5B734273D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5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2EE-08B5-4A31-922E-94A73D80F2B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6FC0-A2C4-41C4-B13C-5B734273D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5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2EE-08B5-4A31-922E-94A73D80F2B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6FC0-A2C4-41C4-B13C-5B734273D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2EE-08B5-4A31-922E-94A73D80F2B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6FC0-A2C4-41C4-B13C-5B734273D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5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2EE-08B5-4A31-922E-94A73D80F2B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6FC0-A2C4-41C4-B13C-5B734273D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7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2EE-08B5-4A31-922E-94A73D80F2B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6FC0-A2C4-41C4-B13C-5B734273D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3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2EE-08B5-4A31-922E-94A73D80F2B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B6FC0-A2C4-41C4-B13C-5B734273D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E2EE-08B5-4A31-922E-94A73D80F2B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B6FC0-A2C4-41C4-B13C-5B734273D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1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537"/>
            <a:ext cx="12101205" cy="5966175"/>
          </a:xfrm>
          <a:prstGeom prst="rect">
            <a:avLst/>
          </a:prstGeom>
        </p:spPr>
      </p:pic>
      <p:sp>
        <p:nvSpPr>
          <p:cNvPr id="2" name="กล่องข้อความ 1"/>
          <p:cNvSpPr txBox="1"/>
          <p:nvPr/>
        </p:nvSpPr>
        <p:spPr>
          <a:xfrm>
            <a:off x="917162" y="4390572"/>
            <a:ext cx="103637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DRkami" panose="02000000000000000000" pitchFamily="2" charset="0"/>
                <a:cs typeface="DRkami" panose="02000000000000000000" pitchFamily="2" charset="0"/>
              </a:rPr>
              <a:t>Make to 24 game</a:t>
            </a:r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1003302" y="4383948"/>
            <a:ext cx="103637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Make to 24 game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1089438" y="4377320"/>
            <a:ext cx="103637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C00000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Make to 24 game</a:t>
            </a:r>
          </a:p>
        </p:txBody>
      </p:sp>
    </p:spTree>
    <p:extLst>
      <p:ext uri="{BB962C8B-B14F-4D97-AF65-F5344CB8AC3E}">
        <p14:creationId xmlns:p14="http://schemas.microsoft.com/office/powerpoint/2010/main" val="7473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23" y="1088569"/>
            <a:ext cx="6005147" cy="590005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7" name="กล่องข้อความ 6"/>
          <p:cNvSpPr txBox="1"/>
          <p:nvPr/>
        </p:nvSpPr>
        <p:spPr>
          <a:xfrm>
            <a:off x="610466" y="1298993"/>
            <a:ext cx="73003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dirty="0" smtClean="0">
                <a:solidFill>
                  <a:srgbClr val="C00000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คือโปรแกรมอะไร</a:t>
            </a:r>
            <a:r>
              <a:rPr lang="en-US" sz="6600" dirty="0" smtClean="0">
                <a:solidFill>
                  <a:srgbClr val="C00000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?</a:t>
            </a: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610466" y="2920980"/>
            <a:ext cx="60580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dirty="0" smtClean="0">
                <a:solidFill>
                  <a:srgbClr val="C00000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สร้างเพื่ออะไร</a:t>
            </a:r>
            <a:r>
              <a:rPr lang="en-US" sz="6600" dirty="0" smtClean="0">
                <a:solidFill>
                  <a:srgbClr val="C00000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?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10466" y="4542967"/>
            <a:ext cx="44214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dirty="0" smtClean="0">
                <a:solidFill>
                  <a:srgbClr val="C00000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สิ่งที่ทำได้</a:t>
            </a:r>
            <a:r>
              <a:rPr lang="en-US" sz="6600" dirty="0" smtClean="0">
                <a:solidFill>
                  <a:srgbClr val="C00000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18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468951" y="569150"/>
            <a:ext cx="67281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dirty="0" smtClean="0">
                <a:solidFill>
                  <a:srgbClr val="C00000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หลักการทำงาน</a:t>
            </a:r>
            <a:r>
              <a:rPr lang="en-US" sz="6600" dirty="0" smtClean="0">
                <a:solidFill>
                  <a:srgbClr val="C00000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?</a:t>
            </a:r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468951" y="1677146"/>
            <a:ext cx="114505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th-TH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เลือกกดปุ่ม </a:t>
            </a:r>
            <a:r>
              <a:rPr lang="en-US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start , how</a:t>
            </a:r>
            <a:r>
              <a:rPr lang="en-US" sz="3200" dirty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to play , exit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เมื่อกดปุ่ม </a:t>
            </a:r>
            <a:r>
              <a:rPr lang="en-US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start </a:t>
            </a:r>
            <a:r>
              <a:rPr lang="th-TH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โปรแกรมทำการสุ่มตัวเลข </a:t>
            </a:r>
            <a:r>
              <a:rPr lang="en-US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0-9</a:t>
            </a:r>
            <a:endParaRPr lang="th-TH" sz="3200" dirty="0" smtClean="0">
              <a:solidFill>
                <a:schemeClr val="bg1"/>
              </a:solidFill>
              <a:latin typeface="DRkami" panose="02000000000000000000" pitchFamily="2" charset="0"/>
              <a:cs typeface="DRkami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th-TH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แสดงรูปเลขตามตัวเลขที่ถูกสุ่ม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เมื่อกดรูปเลข เลขจะหายและไปแสดงที่กล่องด้านล่าง</a:t>
            </a:r>
          </a:p>
          <a:p>
            <a:pPr marL="514350" indent="-514350">
              <a:buAutoNum type="arabicPeriod"/>
            </a:pPr>
            <a:r>
              <a:rPr lang="th-TH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หลังจากกดเลขแล้ว ต้องกดเครื่องหมายและตัวเลขอีก</a:t>
            </a:r>
          </a:p>
          <a:p>
            <a:r>
              <a:rPr lang="th-TH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หนึ่งตัวเพื่อที่จะนำไป</a:t>
            </a:r>
            <a:r>
              <a:rPr lang="th-TH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คำนวณ</a:t>
            </a:r>
            <a:endParaRPr lang="en-US" sz="3200" dirty="0" smtClean="0">
              <a:solidFill>
                <a:schemeClr val="bg1"/>
              </a:solidFill>
              <a:latin typeface="DRkami" panose="02000000000000000000" pitchFamily="2" charset="0"/>
              <a:cs typeface="DRkami" panose="02000000000000000000" pitchFamily="2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6. </a:t>
            </a:r>
            <a:r>
              <a:rPr lang="th-TH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เมื่อคำตอบได้ </a:t>
            </a:r>
            <a:r>
              <a:rPr lang="en-US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24</a:t>
            </a:r>
            <a:r>
              <a:rPr lang="th-TH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 แล้วให้กดปุ่ม</a:t>
            </a:r>
            <a:r>
              <a:rPr lang="en-US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 =</a:t>
            </a:r>
            <a:r>
              <a:rPr lang="th-TH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 โปรแกรมจะทำการเช็คว่า</a:t>
            </a:r>
          </a:p>
          <a:p>
            <a:r>
              <a:rPr lang="th-TH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ใช้ตัวเลขครบ </a:t>
            </a:r>
            <a:r>
              <a:rPr lang="en-US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4</a:t>
            </a:r>
            <a:r>
              <a:rPr lang="th-TH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 ตัวและคำตอบเท่ากับ </a:t>
            </a:r>
            <a:r>
              <a:rPr lang="en-US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24</a:t>
            </a:r>
            <a:r>
              <a:rPr lang="th-TH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 </a:t>
            </a:r>
            <a:r>
              <a:rPr lang="th-TH" sz="3200" dirty="0" err="1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มั้ย</a:t>
            </a:r>
            <a:r>
              <a:rPr lang="th-TH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 ถ้าจริงจะทำ</a:t>
            </a:r>
          </a:p>
          <a:p>
            <a:r>
              <a:rPr lang="th-TH" sz="32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การบวกคะแนน ถ้าไม่จะไม่เกิดอะไรขึ้น</a:t>
            </a:r>
          </a:p>
        </p:txBody>
      </p:sp>
    </p:spTree>
    <p:extLst>
      <p:ext uri="{BB962C8B-B14F-4D97-AF65-F5344CB8AC3E}">
        <p14:creationId xmlns:p14="http://schemas.microsoft.com/office/powerpoint/2010/main" val="129119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507051" y="531050"/>
            <a:ext cx="49183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6600" dirty="0" smtClean="0">
                <a:solidFill>
                  <a:srgbClr val="C00000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วิธีการเล่น</a:t>
            </a:r>
            <a:r>
              <a:rPr lang="en-US" sz="6600" dirty="0" smtClean="0">
                <a:solidFill>
                  <a:srgbClr val="C00000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?</a:t>
            </a:r>
            <a:endParaRPr lang="en-US" sz="6600" dirty="0" smtClean="0">
              <a:solidFill>
                <a:srgbClr val="C00000"/>
              </a:solidFill>
              <a:latin typeface="DRkami" panose="02000000000000000000" pitchFamily="2" charset="0"/>
              <a:cs typeface="DRkami" panose="02000000000000000000" pitchFamily="2" charset="0"/>
            </a:endParaRPr>
          </a:p>
        </p:txBody>
      </p:sp>
      <p:pic>
        <p:nvPicPr>
          <p:cNvPr id="4" name="video-158729973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66218" y="1639046"/>
            <a:ext cx="6322115" cy="492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79"/>
            <a:ext cx="12101205" cy="5966175"/>
          </a:xfrm>
          <a:prstGeom prst="rect">
            <a:avLst/>
          </a:prstGeom>
        </p:spPr>
      </p:pic>
      <p:sp>
        <p:nvSpPr>
          <p:cNvPr id="4" name="กล่องข้อความ 3"/>
          <p:cNvSpPr txBox="1"/>
          <p:nvPr/>
        </p:nvSpPr>
        <p:spPr>
          <a:xfrm>
            <a:off x="1831564" y="4245432"/>
            <a:ext cx="87479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DRkami" panose="02000000000000000000" pitchFamily="2" charset="0"/>
                <a:cs typeface="DRkami" panose="02000000000000000000" pitchFamily="2" charset="0"/>
              </a:rPr>
              <a:t>Thank </a:t>
            </a:r>
            <a:r>
              <a:rPr lang="en-US" sz="9600" dirty="0" err="1" smtClean="0">
                <a:latin typeface="DRkami" panose="02000000000000000000" pitchFamily="2" charset="0"/>
                <a:cs typeface="DRkami" panose="02000000000000000000" pitchFamily="2" charset="0"/>
              </a:rPr>
              <a:t>youuu</a:t>
            </a:r>
            <a:endParaRPr lang="en-US" sz="9600" dirty="0" smtClean="0">
              <a:latin typeface="DRkami" panose="02000000000000000000" pitchFamily="2" charset="0"/>
              <a:cs typeface="DRkami" panose="02000000000000000000" pitchFamily="2" charset="0"/>
            </a:endParaRP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1917704" y="4252071"/>
            <a:ext cx="87479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Thank </a:t>
            </a:r>
            <a:r>
              <a:rPr lang="en-US" sz="9600" dirty="0" err="1" smtClean="0">
                <a:solidFill>
                  <a:schemeClr val="bg1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youuu</a:t>
            </a:r>
            <a:endParaRPr lang="en-US" sz="9600" dirty="0" smtClean="0">
              <a:solidFill>
                <a:schemeClr val="bg1"/>
              </a:solidFill>
              <a:latin typeface="DRkami" panose="02000000000000000000" pitchFamily="2" charset="0"/>
              <a:cs typeface="DRkami" panose="02000000000000000000" pitchFamily="2" charset="0"/>
            </a:endParaRP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2003840" y="4245432"/>
            <a:ext cx="87479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C00000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Thank </a:t>
            </a:r>
            <a:r>
              <a:rPr lang="en-US" sz="9600" dirty="0" err="1" smtClean="0">
                <a:solidFill>
                  <a:srgbClr val="C00000"/>
                </a:solidFill>
                <a:latin typeface="DRkami" panose="02000000000000000000" pitchFamily="2" charset="0"/>
                <a:cs typeface="DRkami" panose="02000000000000000000" pitchFamily="2" charset="0"/>
              </a:rPr>
              <a:t>youuu</a:t>
            </a:r>
            <a:endParaRPr lang="en-US" sz="9600" dirty="0" smtClean="0">
              <a:solidFill>
                <a:srgbClr val="C00000"/>
              </a:solidFill>
              <a:latin typeface="DRkami" panose="02000000000000000000" pitchFamily="2" charset="0"/>
              <a:cs typeface="DRkam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2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134</Words>
  <Application>Microsoft Office PowerPoint</Application>
  <PresentationFormat>แบบจอกว้าง</PresentationFormat>
  <Paragraphs>20</Paragraphs>
  <Slides>5</Slides>
  <Notes>0</Notes>
  <HiddenSlides>0</HiddenSlides>
  <MMClips>1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2" baseType="lpstr">
      <vt:lpstr>Angsana New</vt:lpstr>
      <vt:lpstr>Calibri</vt:lpstr>
      <vt:lpstr>DRkami</vt:lpstr>
      <vt:lpstr>Arial</vt:lpstr>
      <vt:lpstr>Calibri Light</vt:lpstr>
      <vt:lpstr>Cordia New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Wine SK</dc:creator>
  <cp:lastModifiedBy>Wine SK</cp:lastModifiedBy>
  <cp:revision>14</cp:revision>
  <dcterms:created xsi:type="dcterms:W3CDTF">2020-04-03T18:16:04Z</dcterms:created>
  <dcterms:modified xsi:type="dcterms:W3CDTF">2020-04-22T08:37:08Z</dcterms:modified>
</cp:coreProperties>
</file>