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39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8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6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1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5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7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2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5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7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4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FB83D8B-F690-462A-93DE-6D4F22306129}"/>
              </a:ext>
            </a:extLst>
          </p:cNvPr>
          <p:cNvGrpSpPr/>
          <p:nvPr/>
        </p:nvGrpSpPr>
        <p:grpSpPr>
          <a:xfrm>
            <a:off x="1532244" y="773039"/>
            <a:ext cx="9127513" cy="5311923"/>
            <a:chOff x="1532244" y="401310"/>
            <a:chExt cx="9127513" cy="531192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E7D13D-65B7-4B80-B0B6-2EF66F7C2550}"/>
                </a:ext>
              </a:extLst>
            </p:cNvPr>
            <p:cNvGrpSpPr/>
            <p:nvPr/>
          </p:nvGrpSpPr>
          <p:grpSpPr>
            <a:xfrm>
              <a:off x="10111117" y="3122323"/>
              <a:ext cx="548640" cy="548640"/>
              <a:chOff x="10111117" y="3122323"/>
              <a:chExt cx="548640" cy="54864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AF0C38E-71C4-441A-B9C1-916EFD93C4CF}"/>
                  </a:ext>
                </a:extLst>
              </p:cNvPr>
              <p:cNvSpPr/>
              <p:nvPr/>
            </p:nvSpPr>
            <p:spPr>
              <a:xfrm>
                <a:off x="10147693" y="3158899"/>
                <a:ext cx="475488" cy="475488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4">
                      <a:tint val="62000"/>
                      <a:alpha val="60000"/>
                      <a:satMod val="109000"/>
                      <a:lumMod val="110000"/>
                    </a:schemeClr>
                  </a:gs>
                  <a:gs pos="0">
                    <a:schemeClr val="accent4">
                      <a:tint val="78000"/>
                      <a:alpha val="92000"/>
                      <a:satMod val="109000"/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26" name="Graphic 125" descr="Confused face with solid fill">
                <a:extLst>
                  <a:ext uri="{FF2B5EF4-FFF2-40B4-BE49-F238E27FC236}">
                    <a16:creationId xmlns:a16="http://schemas.microsoft.com/office/drawing/2014/main" id="{038333E6-83DF-450D-9012-AA71853E9B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111117" y="3122323"/>
                <a:ext cx="548640" cy="548640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E5DB7AC-3A1A-401D-83CE-EF8554730F68}"/>
                </a:ext>
              </a:extLst>
            </p:cNvPr>
            <p:cNvGrpSpPr/>
            <p:nvPr/>
          </p:nvGrpSpPr>
          <p:grpSpPr>
            <a:xfrm>
              <a:off x="2204120" y="4561495"/>
              <a:ext cx="548640" cy="548640"/>
              <a:chOff x="2204120" y="4561495"/>
              <a:chExt cx="548640" cy="54864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36C0363E-F975-484F-B33F-FED4835BD05F}"/>
                  </a:ext>
                </a:extLst>
              </p:cNvPr>
              <p:cNvSpPr/>
              <p:nvPr/>
            </p:nvSpPr>
            <p:spPr>
              <a:xfrm>
                <a:off x="2240696" y="4598071"/>
                <a:ext cx="475488" cy="475488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4">
                      <a:tint val="62000"/>
                      <a:alpha val="60000"/>
                      <a:satMod val="109000"/>
                      <a:lumMod val="110000"/>
                    </a:schemeClr>
                  </a:gs>
                  <a:gs pos="0">
                    <a:schemeClr val="accent4">
                      <a:tint val="78000"/>
                      <a:alpha val="92000"/>
                      <a:satMod val="109000"/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28" name="Graphic 127" descr="Crying face with solid fill">
                <a:extLst>
                  <a:ext uri="{FF2B5EF4-FFF2-40B4-BE49-F238E27FC236}">
                    <a16:creationId xmlns:a16="http://schemas.microsoft.com/office/drawing/2014/main" id="{258AD7AD-44F6-4ED6-AF01-833C8F60A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04120" y="4561495"/>
                <a:ext cx="548640" cy="548640"/>
              </a:xfrm>
              <a:prstGeom prst="rect">
                <a:avLst/>
              </a:prstGeom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A9D107A-8A81-4C87-9E6E-4F9277D5D6C5}"/>
                </a:ext>
              </a:extLst>
            </p:cNvPr>
            <p:cNvSpPr/>
            <p:nvPr/>
          </p:nvSpPr>
          <p:spPr>
            <a:xfrm>
              <a:off x="8560593" y="1144767"/>
              <a:ext cx="1549021" cy="315038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R/W – Action1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BAC654-10CB-485C-BCF4-D9AE0AC2E4C2}"/>
                </a:ext>
              </a:extLst>
            </p:cNvPr>
            <p:cNvSpPr/>
            <p:nvPr/>
          </p:nvSpPr>
          <p:spPr>
            <a:xfrm>
              <a:off x="8560592" y="1523492"/>
              <a:ext cx="1549021" cy="315038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R/W – Action2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A3C757-E1C3-4ADD-BDA9-766F8BE7A0BF}"/>
                </a:ext>
              </a:extLst>
            </p:cNvPr>
            <p:cNvSpPr/>
            <p:nvPr/>
          </p:nvSpPr>
          <p:spPr>
            <a:xfrm>
              <a:off x="8560587" y="1902217"/>
              <a:ext cx="1549021" cy="315038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R/W – Action3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9EACE2-1C14-48CB-8AA2-E7AC88F25A62}"/>
                </a:ext>
              </a:extLst>
            </p:cNvPr>
            <p:cNvSpPr/>
            <p:nvPr/>
          </p:nvSpPr>
          <p:spPr>
            <a:xfrm>
              <a:off x="8560587" y="2481674"/>
              <a:ext cx="1549021" cy="31503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Del – Action1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B871F8-3D3A-4907-885B-5AACD20C7319}"/>
                </a:ext>
              </a:extLst>
            </p:cNvPr>
            <p:cNvSpPr/>
            <p:nvPr/>
          </p:nvSpPr>
          <p:spPr>
            <a:xfrm>
              <a:off x="8560586" y="2860399"/>
              <a:ext cx="1549021" cy="31503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Del – Action2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9975764-B4A4-4A76-B08C-45AD3905DDE6}"/>
                </a:ext>
              </a:extLst>
            </p:cNvPr>
            <p:cNvSpPr/>
            <p:nvPr/>
          </p:nvSpPr>
          <p:spPr>
            <a:xfrm>
              <a:off x="8560581" y="3239124"/>
              <a:ext cx="1549021" cy="315038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61030">
                  <a:schemeClr val="accent3">
                    <a:lumMod val="75000"/>
                  </a:schemeClr>
                </a:gs>
                <a:gs pos="46100">
                  <a:schemeClr val="accent6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Del/</a:t>
              </a: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 – Action3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AE570ED-FA01-4C49-BDDE-63FADE12AB08}"/>
                </a:ext>
              </a:extLst>
            </p:cNvPr>
            <p:cNvSpPr/>
            <p:nvPr/>
          </p:nvSpPr>
          <p:spPr>
            <a:xfrm>
              <a:off x="8560581" y="3812336"/>
              <a:ext cx="1549021" cy="315038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Config – Action1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948DAF-3904-4E1B-BD61-C63F6F1348C6}"/>
                </a:ext>
              </a:extLst>
            </p:cNvPr>
            <p:cNvSpPr/>
            <p:nvPr/>
          </p:nvSpPr>
          <p:spPr>
            <a:xfrm>
              <a:off x="8560580" y="4191061"/>
              <a:ext cx="1549021" cy="315038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Config – Action2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7AD7969-177F-4291-AD82-76D465687A01}"/>
                </a:ext>
              </a:extLst>
            </p:cNvPr>
            <p:cNvSpPr/>
            <p:nvPr/>
          </p:nvSpPr>
          <p:spPr>
            <a:xfrm>
              <a:off x="8560575" y="4569786"/>
              <a:ext cx="1549021" cy="315038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Config – Action3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AE919B9-AD99-45B4-90C1-C81B467D2420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898444" y="1555066"/>
              <a:ext cx="1071012" cy="3499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DF5BB08-5A83-4D3C-9E23-AC0D0C222DF4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 flipV="1">
              <a:off x="7518477" y="1302286"/>
              <a:ext cx="1042116" cy="6027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2DED33-A739-4169-813C-6DA24D610AED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 flipV="1">
              <a:off x="7518477" y="1681011"/>
              <a:ext cx="1042115" cy="22398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2FD4ED9-DBBF-4896-93FE-85393A983E6D}"/>
                </a:ext>
              </a:extLst>
            </p:cNvPr>
            <p:cNvCxnSpPr>
              <a:cxnSpLocks/>
              <a:stCxn id="11" idx="3"/>
              <a:endCxn id="23" idx="1"/>
            </p:cNvCxnSpPr>
            <p:nvPr/>
          </p:nvCxnSpPr>
          <p:spPr>
            <a:xfrm>
              <a:off x="7518477" y="1904992"/>
              <a:ext cx="1042110" cy="15474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FB98159-01CB-4990-8A2B-3EBC1FAA86AF}"/>
                </a:ext>
              </a:extLst>
            </p:cNvPr>
            <p:cNvCxnSpPr>
              <a:stCxn id="12" idx="3"/>
              <a:endCxn id="24" idx="1"/>
            </p:cNvCxnSpPr>
            <p:nvPr/>
          </p:nvCxnSpPr>
          <p:spPr>
            <a:xfrm>
              <a:off x="7518477" y="2303051"/>
              <a:ext cx="1042110" cy="33614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0FA21E1-70C8-45B1-90F3-E4FA9E04E462}"/>
                </a:ext>
              </a:extLst>
            </p:cNvPr>
            <p:cNvCxnSpPr>
              <a:stCxn id="12" idx="3"/>
              <a:endCxn id="25" idx="1"/>
            </p:cNvCxnSpPr>
            <p:nvPr/>
          </p:nvCxnSpPr>
          <p:spPr>
            <a:xfrm>
              <a:off x="7518477" y="2303051"/>
              <a:ext cx="1042109" cy="7148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5A67DD2-050D-483A-82E7-D3E556505BCD}"/>
                </a:ext>
              </a:extLst>
            </p:cNvPr>
            <p:cNvCxnSpPr>
              <a:stCxn id="12" idx="3"/>
              <a:endCxn id="26" idx="1"/>
            </p:cNvCxnSpPr>
            <p:nvPr/>
          </p:nvCxnSpPr>
          <p:spPr>
            <a:xfrm>
              <a:off x="7518477" y="2303051"/>
              <a:ext cx="1042104" cy="109359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CA93CD8-5F58-4724-A18F-6D7098CA68CE}"/>
                </a:ext>
              </a:extLst>
            </p:cNvPr>
            <p:cNvCxnSpPr>
              <a:stCxn id="13" idx="3"/>
              <a:endCxn id="26" idx="1"/>
            </p:cNvCxnSpPr>
            <p:nvPr/>
          </p:nvCxnSpPr>
          <p:spPr>
            <a:xfrm>
              <a:off x="7518476" y="2701110"/>
              <a:ext cx="1042105" cy="6955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962EEAA-CD3B-4A42-BE5D-B62434ADDCFE}"/>
                </a:ext>
              </a:extLst>
            </p:cNvPr>
            <p:cNvCxnSpPr>
              <a:stCxn id="13" idx="3"/>
              <a:endCxn id="27" idx="1"/>
            </p:cNvCxnSpPr>
            <p:nvPr/>
          </p:nvCxnSpPr>
          <p:spPr>
            <a:xfrm>
              <a:off x="7518476" y="2701110"/>
              <a:ext cx="1042105" cy="126874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FE3602B-1AD3-4CAA-918C-D0D3FA351E0D}"/>
                </a:ext>
              </a:extLst>
            </p:cNvPr>
            <p:cNvCxnSpPr>
              <a:stCxn id="13" idx="3"/>
              <a:endCxn id="28" idx="1"/>
            </p:cNvCxnSpPr>
            <p:nvPr/>
          </p:nvCxnSpPr>
          <p:spPr>
            <a:xfrm>
              <a:off x="7518476" y="2701110"/>
              <a:ext cx="1042104" cy="164747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A9F5487-F17F-4282-AA3F-97C3AE8CECAF}"/>
                </a:ext>
              </a:extLst>
            </p:cNvPr>
            <p:cNvCxnSpPr>
              <a:stCxn id="13" idx="3"/>
              <a:endCxn id="29" idx="1"/>
            </p:cNvCxnSpPr>
            <p:nvPr/>
          </p:nvCxnSpPr>
          <p:spPr>
            <a:xfrm>
              <a:off x="7518476" y="2701110"/>
              <a:ext cx="1042099" cy="202619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78F89FF-0DA8-4C89-924C-FAA29E02E75A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4898447" y="1904992"/>
              <a:ext cx="1071009" cy="5121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7775909-2D3A-4F35-8387-B2827ED14CE1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 flipV="1">
              <a:off x="4898447" y="2303051"/>
              <a:ext cx="1071009" cy="1140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1FC3D6E-4305-4F18-AC25-6C0442110681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 flipV="1">
              <a:off x="4898448" y="2701110"/>
              <a:ext cx="1071007" cy="6039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74E733-AE00-437B-A232-3C5332AD1E42}"/>
                </a:ext>
              </a:extLst>
            </p:cNvPr>
            <p:cNvSpPr/>
            <p:nvPr/>
          </p:nvSpPr>
          <p:spPr>
            <a:xfrm>
              <a:off x="5969456" y="1747473"/>
              <a:ext cx="1549021" cy="315037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Read/Write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F20C38-AF08-4832-A524-BD113AE949D7}"/>
                </a:ext>
              </a:extLst>
            </p:cNvPr>
            <p:cNvSpPr/>
            <p:nvPr/>
          </p:nvSpPr>
          <p:spPr>
            <a:xfrm>
              <a:off x="5969456" y="2145532"/>
              <a:ext cx="1549021" cy="31503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Delete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13122-6C70-4EB5-BCBB-9E79D1FA751E}"/>
                </a:ext>
              </a:extLst>
            </p:cNvPr>
            <p:cNvSpPr/>
            <p:nvPr/>
          </p:nvSpPr>
          <p:spPr>
            <a:xfrm>
              <a:off x="5969455" y="2543591"/>
              <a:ext cx="1549021" cy="315037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Configure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360164-6003-4424-86AA-87D56936AA54}"/>
                </a:ext>
              </a:extLst>
            </p:cNvPr>
            <p:cNvSpPr/>
            <p:nvPr/>
          </p:nvSpPr>
          <p:spPr>
            <a:xfrm>
              <a:off x="5966911" y="3347387"/>
              <a:ext cx="1549021" cy="97774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Mixup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27BB99F-6237-4C71-B5FA-568E8770EB1C}"/>
                </a:ext>
              </a:extLst>
            </p:cNvPr>
            <p:cNvCxnSpPr>
              <a:cxnSpLocks/>
              <a:stCxn id="64" idx="3"/>
              <a:endCxn id="23" idx="1"/>
            </p:cNvCxnSpPr>
            <p:nvPr/>
          </p:nvCxnSpPr>
          <p:spPr>
            <a:xfrm flipV="1">
              <a:off x="7515932" y="2059736"/>
              <a:ext cx="1044655" cy="1776526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D992FC-EFED-4FC7-B244-1FAFD4CAC873}"/>
                </a:ext>
              </a:extLst>
            </p:cNvPr>
            <p:cNvCxnSpPr>
              <a:cxnSpLocks/>
              <a:stCxn id="64" idx="3"/>
              <a:endCxn id="26" idx="1"/>
            </p:cNvCxnSpPr>
            <p:nvPr/>
          </p:nvCxnSpPr>
          <p:spPr>
            <a:xfrm flipV="1">
              <a:off x="7515932" y="3396643"/>
              <a:ext cx="1044649" cy="439619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1B3307B-A64C-4DAB-A963-7A05DDA48BE3}"/>
                </a:ext>
              </a:extLst>
            </p:cNvPr>
            <p:cNvCxnSpPr>
              <a:cxnSpLocks/>
              <a:stCxn id="64" idx="3"/>
              <a:endCxn id="29" idx="1"/>
            </p:cNvCxnSpPr>
            <p:nvPr/>
          </p:nvCxnSpPr>
          <p:spPr>
            <a:xfrm>
              <a:off x="7515932" y="3836262"/>
              <a:ext cx="1044643" cy="891043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BDD4DC8-D120-43C1-B696-23E7F3425C88}"/>
                </a:ext>
              </a:extLst>
            </p:cNvPr>
            <p:cNvCxnSpPr>
              <a:cxnSpLocks/>
              <a:stCxn id="30" idx="3"/>
              <a:endCxn id="64" idx="1"/>
            </p:cNvCxnSpPr>
            <p:nvPr/>
          </p:nvCxnSpPr>
          <p:spPr>
            <a:xfrm flipV="1">
              <a:off x="4895904" y="3836262"/>
              <a:ext cx="1071007" cy="561492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pic>
          <p:nvPicPr>
            <p:cNvPr id="7" name="Graphic 6" descr="Users">
              <a:extLst>
                <a:ext uri="{FF2B5EF4-FFF2-40B4-BE49-F238E27FC236}">
                  <a16:creationId xmlns:a16="http://schemas.microsoft.com/office/drawing/2014/main" id="{43F941E8-E6CD-4074-BF49-F2526CC92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43868" y="2369950"/>
              <a:ext cx="914400" cy="9144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CC4CEE-F151-4D28-9746-56EDE69AD226}"/>
                </a:ext>
              </a:extLst>
            </p:cNvPr>
            <p:cNvSpPr/>
            <p:nvPr/>
          </p:nvSpPr>
          <p:spPr>
            <a:xfrm>
              <a:off x="3349423" y="1325897"/>
              <a:ext cx="1549021" cy="458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81621D-E849-4978-85AF-B70ECC1CAD6C}"/>
                </a:ext>
              </a:extLst>
            </p:cNvPr>
            <p:cNvSpPr/>
            <p:nvPr/>
          </p:nvSpPr>
          <p:spPr>
            <a:xfrm>
              <a:off x="3349426" y="2054913"/>
              <a:ext cx="1549021" cy="7244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473B23-7A42-4399-80B4-CE4A4DFFAC55}"/>
                </a:ext>
              </a:extLst>
            </p:cNvPr>
            <p:cNvSpPr/>
            <p:nvPr/>
          </p:nvSpPr>
          <p:spPr>
            <a:xfrm>
              <a:off x="3349427" y="3075871"/>
              <a:ext cx="1549021" cy="458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Admins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BEAB0D7-4D5D-43B4-B94D-20C9AAB18696}"/>
                </a:ext>
              </a:extLst>
            </p:cNvPr>
            <p:cNvSpPr/>
            <p:nvPr/>
          </p:nvSpPr>
          <p:spPr>
            <a:xfrm>
              <a:off x="3346883" y="4168585"/>
              <a:ext cx="1549021" cy="458337"/>
            </a:xfrm>
            <a:prstGeom prst="rect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Interlopers</a:t>
              </a:r>
            </a:p>
          </p:txBody>
        </p:sp>
        <p:pic>
          <p:nvPicPr>
            <p:cNvPr id="88" name="Graphic 87" descr="Users">
              <a:extLst>
                <a:ext uri="{FF2B5EF4-FFF2-40B4-BE49-F238E27FC236}">
                  <a16:creationId xmlns:a16="http://schemas.microsoft.com/office/drawing/2014/main" id="{995790D7-005F-4CB8-A954-2B00CAD4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32244" y="3875126"/>
              <a:ext cx="914400" cy="914400"/>
            </a:xfrm>
            <a:prstGeom prst="rect">
              <a:avLst/>
            </a:prstGeom>
          </p:spPr>
        </p:pic>
        <p:pic>
          <p:nvPicPr>
            <p:cNvPr id="89" name="Graphic 88" descr="Users">
              <a:extLst>
                <a:ext uri="{FF2B5EF4-FFF2-40B4-BE49-F238E27FC236}">
                  <a16:creationId xmlns:a16="http://schemas.microsoft.com/office/drawing/2014/main" id="{80C83D23-40AA-492E-929C-FD629EB8C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32244" y="1400390"/>
              <a:ext cx="914400" cy="914400"/>
            </a:xfrm>
            <a:prstGeom prst="rect">
              <a:avLst/>
            </a:prstGeom>
          </p:spPr>
        </p:pic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81A2BD6-B7E2-455F-98CA-48F5278645AF}"/>
                </a:ext>
              </a:extLst>
            </p:cNvPr>
            <p:cNvCxnSpPr>
              <a:cxnSpLocks/>
              <a:stCxn id="89" idx="3"/>
              <a:endCxn id="8" idx="1"/>
            </p:cNvCxnSpPr>
            <p:nvPr/>
          </p:nvCxnSpPr>
          <p:spPr>
            <a:xfrm flipV="1">
              <a:off x="2446644" y="1555066"/>
              <a:ext cx="902779" cy="3025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9FB3602-D195-4253-AC89-A812F56D43D2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2458268" y="2417148"/>
              <a:ext cx="891158" cy="4100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41D987E-97A1-4D31-849F-2CB2410A45C5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2458268" y="2827150"/>
              <a:ext cx="891159" cy="4778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E1B8CC5-A8B4-4748-943E-89AA0D907AFF}"/>
                </a:ext>
              </a:extLst>
            </p:cNvPr>
            <p:cNvCxnSpPr>
              <a:cxnSpLocks/>
              <a:stCxn id="88" idx="3"/>
              <a:endCxn id="30" idx="1"/>
            </p:cNvCxnSpPr>
            <p:nvPr/>
          </p:nvCxnSpPr>
          <p:spPr>
            <a:xfrm>
              <a:off x="2446644" y="4332326"/>
              <a:ext cx="900239" cy="65428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FDA16EC-A5EF-4431-81CC-6741B2F15816}"/>
                </a:ext>
              </a:extLst>
            </p:cNvPr>
            <p:cNvCxnSpPr>
              <a:cxnSpLocks/>
              <a:stCxn id="88" idx="3"/>
              <a:endCxn id="9" idx="1"/>
            </p:cNvCxnSpPr>
            <p:nvPr/>
          </p:nvCxnSpPr>
          <p:spPr>
            <a:xfrm flipV="1">
              <a:off x="2446644" y="2417148"/>
              <a:ext cx="902782" cy="1915178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E597E3D-C674-4181-AD87-B49174DAADFC}"/>
                </a:ext>
              </a:extLst>
            </p:cNvPr>
            <p:cNvCxnSpPr>
              <a:cxnSpLocks/>
              <a:stCxn id="88" idx="3"/>
              <a:endCxn id="10" idx="1"/>
            </p:cNvCxnSpPr>
            <p:nvPr/>
          </p:nvCxnSpPr>
          <p:spPr>
            <a:xfrm flipV="1">
              <a:off x="2446644" y="3305040"/>
              <a:ext cx="902783" cy="1027286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9C6C3F5-0B5B-4C2E-91A5-4C98BA5CCF6A}"/>
                </a:ext>
              </a:extLst>
            </p:cNvPr>
            <p:cNvSpPr/>
            <p:nvPr/>
          </p:nvSpPr>
          <p:spPr>
            <a:xfrm>
              <a:off x="2287791" y="3518343"/>
              <a:ext cx="375521" cy="37552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F974DAE-0ACF-418B-B0E3-5084B1F1F3FB}"/>
                </a:ext>
              </a:extLst>
            </p:cNvPr>
            <p:cNvSpPr/>
            <p:nvPr/>
          </p:nvSpPr>
          <p:spPr>
            <a:xfrm>
              <a:off x="5095581" y="3711381"/>
              <a:ext cx="375521" cy="37552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36" name="Left Brace 135">
              <a:extLst>
                <a:ext uri="{FF2B5EF4-FFF2-40B4-BE49-F238E27FC236}">
                  <a16:creationId xmlns:a16="http://schemas.microsoft.com/office/drawing/2014/main" id="{5DB36F04-6FFD-438E-BF09-97FE2C5C069C}"/>
                </a:ext>
              </a:extLst>
            </p:cNvPr>
            <p:cNvSpPr/>
            <p:nvPr/>
          </p:nvSpPr>
          <p:spPr>
            <a:xfrm rot="16200000">
              <a:off x="5307198" y="2903016"/>
              <a:ext cx="252236" cy="4621935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Left Brace 136">
              <a:extLst>
                <a:ext uri="{FF2B5EF4-FFF2-40B4-BE49-F238E27FC236}">
                  <a16:creationId xmlns:a16="http://schemas.microsoft.com/office/drawing/2014/main" id="{311E8426-3CC1-4D6C-BBC2-55F0D3F73EB8}"/>
                </a:ext>
              </a:extLst>
            </p:cNvPr>
            <p:cNvSpPr/>
            <p:nvPr/>
          </p:nvSpPr>
          <p:spPr>
            <a:xfrm rot="16200000">
              <a:off x="9208966" y="4213666"/>
              <a:ext cx="252236" cy="200063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30F7852-A7E2-433A-958F-6E6A4156A8E0}"/>
                </a:ext>
              </a:extLst>
            </p:cNvPr>
            <p:cNvSpPr txBox="1"/>
            <p:nvPr/>
          </p:nvSpPr>
          <p:spPr>
            <a:xfrm>
              <a:off x="4473479" y="5343901"/>
              <a:ext cx="1889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RBAC Definition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47E306E-764A-48FB-A838-5D1B9F5C3F7F}"/>
                </a:ext>
              </a:extLst>
            </p:cNvPr>
            <p:cNvSpPr txBox="1"/>
            <p:nvPr/>
          </p:nvSpPr>
          <p:spPr>
            <a:xfrm>
              <a:off x="8357894" y="5343901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Application Layer</a:t>
              </a:r>
            </a:p>
          </p:txBody>
        </p:sp>
        <p:sp>
          <p:nvSpPr>
            <p:cNvPr id="63" name="Left Brace 62">
              <a:extLst>
                <a:ext uri="{FF2B5EF4-FFF2-40B4-BE49-F238E27FC236}">
                  <a16:creationId xmlns:a16="http://schemas.microsoft.com/office/drawing/2014/main" id="{269DCE99-24DA-458C-BEFB-850A80471189}"/>
                </a:ext>
              </a:extLst>
            </p:cNvPr>
            <p:cNvSpPr/>
            <p:nvPr/>
          </p:nvSpPr>
          <p:spPr>
            <a:xfrm rot="5400000">
              <a:off x="3996548" y="-109686"/>
              <a:ext cx="252236" cy="200063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Left Brace 71">
              <a:extLst>
                <a:ext uri="{FF2B5EF4-FFF2-40B4-BE49-F238E27FC236}">
                  <a16:creationId xmlns:a16="http://schemas.microsoft.com/office/drawing/2014/main" id="{4049ABE3-E57D-4D47-8CD1-F5AF5D44EFD5}"/>
                </a:ext>
              </a:extLst>
            </p:cNvPr>
            <p:cNvSpPr/>
            <p:nvPr/>
          </p:nvSpPr>
          <p:spPr>
            <a:xfrm rot="5400000">
              <a:off x="6617847" y="-109686"/>
              <a:ext cx="252236" cy="200063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Left Brace 72">
              <a:extLst>
                <a:ext uri="{FF2B5EF4-FFF2-40B4-BE49-F238E27FC236}">
                  <a16:creationId xmlns:a16="http://schemas.microsoft.com/office/drawing/2014/main" id="{38EDB62F-71C1-41F1-8EFB-71D991E8808F}"/>
                </a:ext>
              </a:extLst>
            </p:cNvPr>
            <p:cNvSpPr/>
            <p:nvPr/>
          </p:nvSpPr>
          <p:spPr>
            <a:xfrm rot="5400000">
              <a:off x="9208966" y="-109686"/>
              <a:ext cx="252236" cy="200063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D2270DB-0E8D-442D-B76C-E94233760410}"/>
                </a:ext>
              </a:extLst>
            </p:cNvPr>
            <p:cNvSpPr txBox="1"/>
            <p:nvPr/>
          </p:nvSpPr>
          <p:spPr>
            <a:xfrm>
              <a:off x="3734108" y="40131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Roles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0EA9E83-1165-4ED4-9D64-7EB12247680B}"/>
                </a:ext>
              </a:extLst>
            </p:cNvPr>
            <p:cNvSpPr txBox="1"/>
            <p:nvPr/>
          </p:nvSpPr>
          <p:spPr>
            <a:xfrm>
              <a:off x="6322075" y="4013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Rights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8A5E345-B485-497E-A7E6-2CD9B1698840}"/>
                </a:ext>
              </a:extLst>
            </p:cNvPr>
            <p:cNvSpPr txBox="1"/>
            <p:nvPr/>
          </p:nvSpPr>
          <p:spPr>
            <a:xfrm>
              <a:off x="8293744" y="401310"/>
              <a:ext cx="2082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Code: UI, API,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80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FE10DF1-4DCA-474A-AFEB-C7E508730255}"/>
              </a:ext>
            </a:extLst>
          </p:cNvPr>
          <p:cNvGrpSpPr/>
          <p:nvPr/>
        </p:nvGrpSpPr>
        <p:grpSpPr>
          <a:xfrm>
            <a:off x="1618939" y="755242"/>
            <a:ext cx="9038454" cy="5216184"/>
            <a:chOff x="1618939" y="755242"/>
            <a:chExt cx="9038454" cy="5216184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F35489C3-ED88-4C38-B943-79920926E2F3}"/>
                </a:ext>
              </a:extLst>
            </p:cNvPr>
            <p:cNvSpPr/>
            <p:nvPr/>
          </p:nvSpPr>
          <p:spPr>
            <a:xfrm rot="1975408">
              <a:off x="9101562" y="3129625"/>
              <a:ext cx="1038431" cy="1445412"/>
            </a:xfrm>
            <a:prstGeom prst="arc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8EB8D554-6D03-4051-9E4E-6B32EFBE5F9A}"/>
                </a:ext>
              </a:extLst>
            </p:cNvPr>
            <p:cNvSpPr/>
            <p:nvPr/>
          </p:nvSpPr>
          <p:spPr>
            <a:xfrm>
              <a:off x="7751404" y="1367082"/>
              <a:ext cx="1645920" cy="1435864"/>
            </a:xfrm>
            <a:prstGeom prst="arc">
              <a:avLst>
                <a:gd name="adj1" fmla="val 16200000"/>
                <a:gd name="adj2" fmla="val 21558206"/>
              </a:avLst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6EB50D86-6746-46E5-A7E9-C974B7A6D670}"/>
                </a:ext>
              </a:extLst>
            </p:cNvPr>
            <p:cNvSpPr/>
            <p:nvPr/>
          </p:nvSpPr>
          <p:spPr>
            <a:xfrm rot="1975408">
              <a:off x="8804026" y="2813646"/>
              <a:ext cx="1307416" cy="2086081"/>
            </a:xfrm>
            <a:prstGeom prst="arc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732FEE-0F22-4E5B-BD0B-B906151ACEE5}"/>
                </a:ext>
              </a:extLst>
            </p:cNvPr>
            <p:cNvSpPr/>
            <p:nvPr/>
          </p:nvSpPr>
          <p:spPr>
            <a:xfrm>
              <a:off x="5321276" y="886573"/>
              <a:ext cx="1995578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SecureObject0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901EA8-EFFE-460A-B89E-2FCCC47E9B23}"/>
                </a:ext>
              </a:extLst>
            </p:cNvPr>
            <p:cNvSpPr/>
            <p:nvPr/>
          </p:nvSpPr>
          <p:spPr>
            <a:xfrm>
              <a:off x="6707252" y="2493063"/>
              <a:ext cx="1995578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SecureObject1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0613CF-AF19-4455-B697-09831CD8CC5B}"/>
                </a:ext>
              </a:extLst>
            </p:cNvPr>
            <p:cNvSpPr/>
            <p:nvPr/>
          </p:nvSpPr>
          <p:spPr>
            <a:xfrm>
              <a:off x="8090058" y="4097988"/>
              <a:ext cx="1995578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SecureObject2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867D89F-8F62-45E5-8EA6-8ABB6326F0BC}"/>
                </a:ext>
              </a:extLst>
            </p:cNvPr>
            <p:cNvCxnSpPr>
              <a:cxnSpLocks/>
              <a:stCxn id="4" idx="2"/>
              <a:endCxn id="5" idx="1"/>
            </p:cNvCxnSpPr>
            <p:nvPr/>
          </p:nvCxnSpPr>
          <p:spPr>
            <a:xfrm rot="16200000" flipH="1">
              <a:off x="6052813" y="2524424"/>
              <a:ext cx="920690" cy="388187"/>
            </a:xfrm>
            <a:prstGeom prst="bentConnector2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4">
              <a:extLst>
                <a:ext uri="{FF2B5EF4-FFF2-40B4-BE49-F238E27FC236}">
                  <a16:creationId xmlns:a16="http://schemas.microsoft.com/office/drawing/2014/main" id="{7913D21B-E26B-4F99-B9B7-A443DC1C1591}"/>
                </a:ext>
              </a:extLst>
            </p:cNvPr>
            <p:cNvCxnSpPr>
              <a:cxnSpLocks/>
              <a:stCxn id="5" idx="2"/>
              <a:endCxn id="6" idx="1"/>
            </p:cNvCxnSpPr>
            <p:nvPr/>
          </p:nvCxnSpPr>
          <p:spPr>
            <a:xfrm rot="16200000" flipH="1">
              <a:off x="7437987" y="4131716"/>
              <a:ext cx="919125" cy="385017"/>
            </a:xfrm>
            <a:prstGeom prst="bentConnector2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2D61BCF-2BBD-41FF-A995-2A96807721A8}"/>
                </a:ext>
              </a:extLst>
            </p:cNvPr>
            <p:cNvGrpSpPr/>
            <p:nvPr/>
          </p:nvGrpSpPr>
          <p:grpSpPr>
            <a:xfrm>
              <a:off x="7952900" y="4645063"/>
              <a:ext cx="274320" cy="274320"/>
              <a:chOff x="7913594" y="2117912"/>
              <a:chExt cx="450476" cy="45047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2865F3-961D-42A1-85F7-B103DC665B00}"/>
                  </a:ext>
                </a:extLst>
              </p:cNvPr>
              <p:cNvSpPr/>
              <p:nvPr/>
            </p:nvSpPr>
            <p:spPr>
              <a:xfrm>
                <a:off x="7913594" y="2117912"/>
                <a:ext cx="450476" cy="4504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4B7F46B-2F78-47D8-B602-D854C866BA9B}"/>
                  </a:ext>
                </a:extLst>
              </p:cNvPr>
              <p:cNvCxnSpPr>
                <a:cxnSpLocks/>
                <a:stCxn id="23" idx="7"/>
                <a:endCxn id="23" idx="3"/>
              </p:cNvCxnSpPr>
              <p:nvPr/>
            </p:nvCxnSpPr>
            <p:spPr>
              <a:xfrm flipH="1">
                <a:off x="7979565" y="2183883"/>
                <a:ext cx="318534" cy="31853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A249432-0671-4CEF-B4B6-4C059FA61F14}"/>
                </a:ext>
              </a:extLst>
            </p:cNvPr>
            <p:cNvSpPr/>
            <p:nvPr/>
          </p:nvSpPr>
          <p:spPr>
            <a:xfrm>
              <a:off x="5495620" y="1235347"/>
              <a:ext cx="3108960" cy="2586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Role1 – </a:t>
              </a:r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RecordRight.FullControl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1DA99-4E2B-4AA9-8F71-CC4E11C98E6C}"/>
                </a:ext>
              </a:extLst>
            </p:cNvPr>
            <p:cNvSpPr/>
            <p:nvPr/>
          </p:nvSpPr>
          <p:spPr>
            <a:xfrm>
              <a:off x="5321275" y="2044231"/>
              <a:ext cx="1645920" cy="2139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Allow Inheritance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D3B2029-E28A-44C4-90B2-C28675F34AE3}"/>
                </a:ext>
              </a:extLst>
            </p:cNvPr>
            <p:cNvSpPr/>
            <p:nvPr/>
          </p:nvSpPr>
          <p:spPr>
            <a:xfrm>
              <a:off x="6707251" y="3650721"/>
              <a:ext cx="1645920" cy="2139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Allow Inheritance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34DC799-9D41-4095-A8B2-958B48D09691}"/>
                </a:ext>
              </a:extLst>
            </p:cNvPr>
            <p:cNvSpPr/>
            <p:nvPr/>
          </p:nvSpPr>
          <p:spPr>
            <a:xfrm>
              <a:off x="8090057" y="5255646"/>
              <a:ext cx="1645920" cy="2139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Block Inheritance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37FDC9B-CC41-4187-8140-D834B2136022}"/>
                </a:ext>
              </a:extLst>
            </p:cNvPr>
            <p:cNvSpPr/>
            <p:nvPr/>
          </p:nvSpPr>
          <p:spPr>
            <a:xfrm>
              <a:off x="6904889" y="2843120"/>
              <a:ext cx="3108960" cy="256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Role2 – </a:t>
              </a:r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RecordRight.Insert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| Update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DC8D7AD-89E2-46D5-8EF3-C558B77E3E87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8604580" y="1672549"/>
              <a:ext cx="589751" cy="1170571"/>
            </a:xfrm>
            <a:prstGeom prst="curvedConnector2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2B37A6A-3E5A-4A8D-9AEC-9B32B872A46E}"/>
                </a:ext>
              </a:extLst>
            </p:cNvPr>
            <p:cNvGrpSpPr/>
            <p:nvPr/>
          </p:nvGrpSpPr>
          <p:grpSpPr>
            <a:xfrm>
              <a:off x="9960522" y="3960828"/>
              <a:ext cx="274320" cy="274320"/>
              <a:chOff x="7913594" y="2117912"/>
              <a:chExt cx="450476" cy="45047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F4359BF-359E-4F29-B890-A98B05510170}"/>
                  </a:ext>
                </a:extLst>
              </p:cNvPr>
              <p:cNvSpPr/>
              <p:nvPr/>
            </p:nvSpPr>
            <p:spPr>
              <a:xfrm>
                <a:off x="7913594" y="2117912"/>
                <a:ext cx="450476" cy="4504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630CE86-ADFD-467E-8E9B-B5FA0D3934BF}"/>
                  </a:ext>
                </a:extLst>
              </p:cNvPr>
              <p:cNvCxnSpPr>
                <a:cxnSpLocks/>
                <a:stCxn id="46" idx="7"/>
                <a:endCxn id="46" idx="3"/>
              </p:cNvCxnSpPr>
              <p:nvPr/>
            </p:nvCxnSpPr>
            <p:spPr>
              <a:xfrm flipH="1">
                <a:off x="7979565" y="2183883"/>
                <a:ext cx="318534" cy="31853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7767469-1EFE-438C-8B7D-9FC2BCA9D6DE}"/>
                </a:ext>
              </a:extLst>
            </p:cNvPr>
            <p:cNvSpPr txBox="1"/>
            <p:nvPr/>
          </p:nvSpPr>
          <p:spPr>
            <a:xfrm>
              <a:off x="9161471" y="2234723"/>
              <a:ext cx="1495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 propagates</a:t>
              </a:r>
            </a:p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inheritance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F100D78-25EE-4FA3-8DC3-D777E2DCDB59}"/>
                </a:ext>
              </a:extLst>
            </p:cNvPr>
            <p:cNvSpPr txBox="1"/>
            <p:nvPr/>
          </p:nvSpPr>
          <p:spPr>
            <a:xfrm>
              <a:off x="8088100" y="5509761"/>
              <a:ext cx="2146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Aces as inheritance is</a:t>
              </a:r>
            </a:p>
            <a:p>
              <a:r>
                <a:rPr 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blocked by the SecureObject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7C70A1-2DA6-42B8-98AB-C4B0D440C198}"/>
                </a:ext>
              </a:extLst>
            </p:cNvPr>
            <p:cNvSpPr/>
            <p:nvPr/>
          </p:nvSpPr>
          <p:spPr>
            <a:xfrm>
              <a:off x="5495620" y="1543209"/>
              <a:ext cx="3108960" cy="2586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Role2 – </a:t>
              </a:r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RecordRight.Insert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| Update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CFBBC4-1509-4FB2-8266-62C66DD22E55}"/>
                </a:ext>
              </a:extLst>
            </p:cNvPr>
            <p:cNvSpPr txBox="1"/>
            <p:nvPr/>
          </p:nvSpPr>
          <p:spPr>
            <a:xfrm>
              <a:off x="7798872" y="755242"/>
              <a:ext cx="2577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 does not propagate –</a:t>
              </a:r>
            </a:p>
            <a:p>
              <a:r>
                <a:rPr 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individually configured not to inherit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59FAE1D-BD1D-4F9D-ACA2-83F5B33461BB}"/>
                </a:ext>
              </a:extLst>
            </p:cNvPr>
            <p:cNvGrpSpPr/>
            <p:nvPr/>
          </p:nvGrpSpPr>
          <p:grpSpPr>
            <a:xfrm>
              <a:off x="9235952" y="1793857"/>
              <a:ext cx="274320" cy="274320"/>
              <a:chOff x="7913594" y="2117912"/>
              <a:chExt cx="450476" cy="45047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22679EF-03A7-4CD8-B428-BCAA33CF7892}"/>
                  </a:ext>
                </a:extLst>
              </p:cNvPr>
              <p:cNvSpPr/>
              <p:nvPr/>
            </p:nvSpPr>
            <p:spPr>
              <a:xfrm>
                <a:off x="7913594" y="2117912"/>
                <a:ext cx="450476" cy="4504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FD6E759-9D38-4BB7-9086-AB94550168AE}"/>
                  </a:ext>
                </a:extLst>
              </p:cNvPr>
              <p:cNvCxnSpPr>
                <a:cxnSpLocks/>
                <a:stCxn id="37" idx="7"/>
                <a:endCxn id="37" idx="3"/>
              </p:cNvCxnSpPr>
              <p:nvPr/>
            </p:nvCxnSpPr>
            <p:spPr>
              <a:xfrm flipH="1">
                <a:off x="7979565" y="2183883"/>
                <a:ext cx="318534" cy="31853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0A49F4-5AF9-4BF4-96F8-E64602CAD926}"/>
                </a:ext>
              </a:extLst>
            </p:cNvPr>
            <p:cNvSpPr/>
            <p:nvPr/>
          </p:nvSpPr>
          <p:spPr>
            <a:xfrm>
              <a:off x="6904889" y="3153832"/>
              <a:ext cx="3108960" cy="2560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Convert </a:t>
              </a:r>
              <a:r>
                <a:rPr lang="en-US" sz="11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RecordRight.Insert</a:t>
              </a: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UIRight.Enabled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35E61C4-0B32-4ED8-9CFE-124F7511C25F}"/>
                </a:ext>
              </a:extLst>
            </p:cNvPr>
            <p:cNvGrpSpPr/>
            <p:nvPr/>
          </p:nvGrpSpPr>
          <p:grpSpPr>
            <a:xfrm>
              <a:off x="1618940" y="2249820"/>
              <a:ext cx="914400" cy="1036652"/>
              <a:chOff x="2080846" y="2264463"/>
              <a:chExt cx="914400" cy="1036652"/>
            </a:xfrm>
          </p:grpSpPr>
          <p:pic>
            <p:nvPicPr>
              <p:cNvPr id="55" name="Graphic 54" descr="Users">
                <a:extLst>
                  <a:ext uri="{FF2B5EF4-FFF2-40B4-BE49-F238E27FC236}">
                    <a16:creationId xmlns:a16="http://schemas.microsoft.com/office/drawing/2014/main" id="{A9B44502-0D0D-4D24-A9C8-325F5FAF99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80846" y="226446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B9708A2-A863-49ED-B4E8-17D82A2FD9AF}"/>
                  </a:ext>
                </a:extLst>
              </p:cNvPr>
              <p:cNvSpPr txBox="1"/>
              <p:nvPr/>
            </p:nvSpPr>
            <p:spPr>
              <a:xfrm>
                <a:off x="2147554" y="2993338"/>
                <a:ext cx="780983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Group3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9594C8E-C0C9-4EC2-8D8C-A06392506262}"/>
                </a:ext>
              </a:extLst>
            </p:cNvPr>
            <p:cNvCxnSpPr>
              <a:cxnSpLocks/>
              <a:stCxn id="55" idx="1"/>
              <a:endCxn id="44" idx="1"/>
            </p:cNvCxnSpPr>
            <p:nvPr/>
          </p:nvCxnSpPr>
          <p:spPr>
            <a:xfrm rot="10800000" flipH="1">
              <a:off x="1618939" y="1695124"/>
              <a:ext cx="493639" cy="1011897"/>
            </a:xfrm>
            <a:prstGeom prst="curvedConnector3">
              <a:avLst>
                <a:gd name="adj1" fmla="val -16624"/>
              </a:avLst>
            </a:prstGeom>
            <a:ln w="254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59" name="Graphic 58" descr="User">
              <a:extLst>
                <a:ext uri="{FF2B5EF4-FFF2-40B4-BE49-F238E27FC236}">
                  <a16:creationId xmlns:a16="http://schemas.microsoft.com/office/drawing/2014/main" id="{B71D43B7-7F46-49CD-AAA3-113C718A0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8397" y="3252516"/>
              <a:ext cx="554953" cy="554953"/>
            </a:xfrm>
            <a:prstGeom prst="rect">
              <a:avLst/>
            </a:prstGeom>
          </p:spPr>
        </p:pic>
        <p:pic>
          <p:nvPicPr>
            <p:cNvPr id="60" name="Graphic 59" descr="User">
              <a:extLst>
                <a:ext uri="{FF2B5EF4-FFF2-40B4-BE49-F238E27FC236}">
                  <a16:creationId xmlns:a16="http://schemas.microsoft.com/office/drawing/2014/main" id="{93ABDFC7-DE6B-458B-871C-E85068254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26670" y="2886743"/>
              <a:ext cx="554953" cy="554953"/>
            </a:xfrm>
            <a:prstGeom prst="rect">
              <a:avLst/>
            </a:prstGeom>
          </p:spPr>
        </p:pic>
        <p:pic>
          <p:nvPicPr>
            <p:cNvPr id="61" name="Graphic 60" descr="User">
              <a:extLst>
                <a:ext uri="{FF2B5EF4-FFF2-40B4-BE49-F238E27FC236}">
                  <a16:creationId xmlns:a16="http://schemas.microsoft.com/office/drawing/2014/main" id="{97935678-B436-4F83-B725-27B9AC2A9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44205" y="2746568"/>
              <a:ext cx="554953" cy="554953"/>
            </a:xfrm>
            <a:prstGeom prst="rect">
              <a:avLst/>
            </a:prstGeom>
          </p:spPr>
        </p:pic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E42BB38-477B-40FA-9480-7875506118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9082" y="3228274"/>
              <a:ext cx="137549" cy="181591"/>
            </a:xfrm>
            <a:prstGeom prst="straightConnector1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ADBA59F-FF9C-4922-8FA2-CAFC5806D6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9033" y="2274575"/>
              <a:ext cx="347946" cy="749979"/>
            </a:xfrm>
            <a:prstGeom prst="straightConnector1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1E175FC-6B44-4C82-AB3A-172443155309}"/>
                </a:ext>
              </a:extLst>
            </p:cNvPr>
            <p:cNvCxnSpPr>
              <a:cxnSpLocks/>
              <a:stCxn id="61" idx="0"/>
              <a:endCxn id="53" idx="2"/>
            </p:cNvCxnSpPr>
            <p:nvPr/>
          </p:nvCxnSpPr>
          <p:spPr>
            <a:xfrm flipH="1" flipV="1">
              <a:off x="3595009" y="2274575"/>
              <a:ext cx="126673" cy="471993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5530FFF-DFDB-468A-B24C-ABB02289812B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rot="5400000" flipH="1" flipV="1">
              <a:off x="3445098" y="2294384"/>
              <a:ext cx="2672357" cy="1428688"/>
            </a:xfrm>
            <a:prstGeom prst="curved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D47B61F-0D3C-4528-BD4C-60576B71556C}"/>
                </a:ext>
              </a:extLst>
            </p:cNvPr>
            <p:cNvGrpSpPr/>
            <p:nvPr/>
          </p:nvGrpSpPr>
          <p:grpSpPr>
            <a:xfrm>
              <a:off x="2072120" y="4279462"/>
              <a:ext cx="1994810" cy="1410964"/>
              <a:chOff x="2072120" y="4279462"/>
              <a:chExt cx="1994810" cy="141096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A22B241-0068-48D6-843B-7A5E72A8F53C}"/>
                  </a:ext>
                </a:extLst>
              </p:cNvPr>
              <p:cNvSpPr/>
              <p:nvPr/>
            </p:nvSpPr>
            <p:spPr>
              <a:xfrm>
                <a:off x="2072120" y="4279462"/>
                <a:ext cx="1994810" cy="13715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Role2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9735020-6691-4B78-83F3-DB1098281C6B}"/>
                  </a:ext>
                </a:extLst>
              </p:cNvPr>
              <p:cNvGrpSpPr/>
              <p:nvPr/>
            </p:nvGrpSpPr>
            <p:grpSpPr>
              <a:xfrm>
                <a:off x="2612325" y="4653774"/>
                <a:ext cx="914400" cy="1036652"/>
                <a:chOff x="2080846" y="2264463"/>
                <a:chExt cx="914400" cy="1036652"/>
              </a:xfrm>
            </p:grpSpPr>
            <p:pic>
              <p:nvPicPr>
                <p:cNvPr id="79" name="Graphic 78" descr="Users">
                  <a:extLst>
                    <a:ext uri="{FF2B5EF4-FFF2-40B4-BE49-F238E27FC236}">
                      <a16:creationId xmlns:a16="http://schemas.microsoft.com/office/drawing/2014/main" id="{2C3D47A8-6E68-4A43-903F-6088C3F753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0846" y="226446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CC3F200-C837-4951-BE83-CE6ABDCE9B79}"/>
                    </a:ext>
                  </a:extLst>
                </p:cNvPr>
                <p:cNvSpPr txBox="1"/>
                <p:nvPr/>
              </p:nvSpPr>
              <p:spPr>
                <a:xfrm>
                  <a:off x="2147554" y="2993338"/>
                  <a:ext cx="78098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Group4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57" name="Straight Arrow Connector 84">
              <a:extLst>
                <a:ext uri="{FF2B5EF4-FFF2-40B4-BE49-F238E27FC236}">
                  <a16:creationId xmlns:a16="http://schemas.microsoft.com/office/drawing/2014/main" id="{1C26C005-AE7C-455C-8D1F-7A615401E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1131" y="1370843"/>
              <a:ext cx="1424488" cy="534637"/>
            </a:xfrm>
            <a:prstGeom prst="curvedConnector3">
              <a:avLst>
                <a:gd name="adj1" fmla="val -7301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1B66CF-8078-4007-A335-995521066077}"/>
                </a:ext>
              </a:extLst>
            </p:cNvPr>
            <p:cNvSpPr/>
            <p:nvPr/>
          </p:nvSpPr>
          <p:spPr>
            <a:xfrm>
              <a:off x="2080847" y="886573"/>
              <a:ext cx="1994810" cy="13715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Role1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1978F20-44D8-48CE-8C4A-DF016DCA9BB0}"/>
                </a:ext>
              </a:extLst>
            </p:cNvPr>
            <p:cNvGrpSpPr/>
            <p:nvPr/>
          </p:nvGrpSpPr>
          <p:grpSpPr>
            <a:xfrm>
              <a:off x="2112579" y="1237923"/>
              <a:ext cx="914400" cy="1036652"/>
              <a:chOff x="2080846" y="2264463"/>
              <a:chExt cx="914400" cy="1036652"/>
            </a:xfrm>
          </p:grpSpPr>
          <p:pic>
            <p:nvPicPr>
              <p:cNvPr id="44" name="Graphic 43" descr="Users">
                <a:extLst>
                  <a:ext uri="{FF2B5EF4-FFF2-40B4-BE49-F238E27FC236}">
                    <a16:creationId xmlns:a16="http://schemas.microsoft.com/office/drawing/2014/main" id="{0B50C769-461A-4AD2-8053-66AA8031C7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080846" y="226446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CE6015-B4C8-47FF-9D75-0C3F920E1C98}"/>
                  </a:ext>
                </a:extLst>
              </p:cNvPr>
              <p:cNvSpPr txBox="1"/>
              <p:nvPr/>
            </p:nvSpPr>
            <p:spPr>
              <a:xfrm>
                <a:off x="2147554" y="2993338"/>
                <a:ext cx="780983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Group1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1B86CA8-4AC8-4976-BAC7-8DCC25D9AFF5}"/>
                </a:ext>
              </a:extLst>
            </p:cNvPr>
            <p:cNvGrpSpPr/>
            <p:nvPr/>
          </p:nvGrpSpPr>
          <p:grpSpPr>
            <a:xfrm>
              <a:off x="3137809" y="1237923"/>
              <a:ext cx="914400" cy="1036652"/>
              <a:chOff x="3243860" y="2345746"/>
              <a:chExt cx="914400" cy="1036652"/>
            </a:xfrm>
          </p:grpSpPr>
          <p:pic>
            <p:nvPicPr>
              <p:cNvPr id="52" name="Graphic 51" descr="Users">
                <a:extLst>
                  <a:ext uri="{FF2B5EF4-FFF2-40B4-BE49-F238E27FC236}">
                    <a16:creationId xmlns:a16="http://schemas.microsoft.com/office/drawing/2014/main" id="{FD0C4900-5112-4B88-B88A-3FC5BB8950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243860" y="234574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483AF08-CC7B-4643-B13A-E473F0671C87}"/>
                  </a:ext>
                </a:extLst>
              </p:cNvPr>
              <p:cNvSpPr txBox="1"/>
              <p:nvPr/>
            </p:nvSpPr>
            <p:spPr>
              <a:xfrm>
                <a:off x="3310568" y="3074621"/>
                <a:ext cx="780983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Group2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280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340C2A0-ADFF-41E9-BF77-F40B39292EBC}"/>
              </a:ext>
            </a:extLst>
          </p:cNvPr>
          <p:cNvGrpSpPr/>
          <p:nvPr/>
        </p:nvGrpSpPr>
        <p:grpSpPr>
          <a:xfrm>
            <a:off x="3182508" y="886574"/>
            <a:ext cx="5826985" cy="5084853"/>
            <a:chOff x="3336513" y="886574"/>
            <a:chExt cx="5826985" cy="508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732FEE-0F22-4E5B-BD0B-B906151ACEE5}"/>
                </a:ext>
              </a:extLst>
            </p:cNvPr>
            <p:cNvSpPr/>
            <p:nvPr/>
          </p:nvSpPr>
          <p:spPr>
            <a:xfrm>
              <a:off x="3336514" y="886574"/>
              <a:ext cx="1995578" cy="1371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SecureObject_0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901EA8-EFFE-460A-B89E-2FCCC47E9B23}"/>
                </a:ext>
              </a:extLst>
            </p:cNvPr>
            <p:cNvSpPr/>
            <p:nvPr/>
          </p:nvSpPr>
          <p:spPr>
            <a:xfrm>
              <a:off x="4722490" y="2493064"/>
              <a:ext cx="1995578" cy="1371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SecureObject_1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0613CF-AF19-4455-B697-09831CD8CC5B}"/>
                </a:ext>
              </a:extLst>
            </p:cNvPr>
            <p:cNvSpPr/>
            <p:nvPr/>
          </p:nvSpPr>
          <p:spPr>
            <a:xfrm>
              <a:off x="6105296" y="4097989"/>
              <a:ext cx="1995578" cy="1371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SecureObject_2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867D89F-8F62-45E5-8EA6-8ABB6326F0BC}"/>
                </a:ext>
              </a:extLst>
            </p:cNvPr>
            <p:cNvCxnSpPr>
              <a:cxnSpLocks/>
              <a:stCxn id="4" idx="2"/>
              <a:endCxn id="5" idx="1"/>
            </p:cNvCxnSpPr>
            <p:nvPr/>
          </p:nvCxnSpPr>
          <p:spPr>
            <a:xfrm rot="16200000" flipH="1">
              <a:off x="4068051" y="2524425"/>
              <a:ext cx="920690" cy="388187"/>
            </a:xfrm>
            <a:prstGeom prst="bentConnector2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4">
              <a:extLst>
                <a:ext uri="{FF2B5EF4-FFF2-40B4-BE49-F238E27FC236}">
                  <a16:creationId xmlns:a16="http://schemas.microsoft.com/office/drawing/2014/main" id="{7913D21B-E26B-4F99-B9B7-A443DC1C1591}"/>
                </a:ext>
              </a:extLst>
            </p:cNvPr>
            <p:cNvCxnSpPr>
              <a:cxnSpLocks/>
              <a:stCxn id="5" idx="2"/>
              <a:endCxn id="6" idx="1"/>
            </p:cNvCxnSpPr>
            <p:nvPr/>
          </p:nvCxnSpPr>
          <p:spPr>
            <a:xfrm rot="16200000" flipH="1">
              <a:off x="5453225" y="4131717"/>
              <a:ext cx="919125" cy="385017"/>
            </a:xfrm>
            <a:prstGeom prst="bentConnector2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2D61BCF-2BBD-41FF-A995-2A96807721A8}"/>
                </a:ext>
              </a:extLst>
            </p:cNvPr>
            <p:cNvGrpSpPr/>
            <p:nvPr/>
          </p:nvGrpSpPr>
          <p:grpSpPr>
            <a:xfrm>
              <a:off x="5968138" y="4645064"/>
              <a:ext cx="274320" cy="274320"/>
              <a:chOff x="7913594" y="2117912"/>
              <a:chExt cx="450476" cy="45047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2865F3-961D-42A1-85F7-B103DC665B00}"/>
                  </a:ext>
                </a:extLst>
              </p:cNvPr>
              <p:cNvSpPr/>
              <p:nvPr/>
            </p:nvSpPr>
            <p:spPr>
              <a:xfrm>
                <a:off x="7913594" y="2117912"/>
                <a:ext cx="450476" cy="4504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4B7F46B-2F78-47D8-B602-D854C866BA9B}"/>
                  </a:ext>
                </a:extLst>
              </p:cNvPr>
              <p:cNvCxnSpPr>
                <a:cxnSpLocks/>
                <a:stCxn id="23" idx="7"/>
                <a:endCxn id="23" idx="3"/>
              </p:cNvCxnSpPr>
              <p:nvPr/>
            </p:nvCxnSpPr>
            <p:spPr>
              <a:xfrm flipH="1">
                <a:off x="7979565" y="2183883"/>
                <a:ext cx="318534" cy="31853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A249432-0671-4CEF-B4B6-4C059FA61F14}"/>
                </a:ext>
              </a:extLst>
            </p:cNvPr>
            <p:cNvSpPr/>
            <p:nvPr/>
          </p:nvSpPr>
          <p:spPr>
            <a:xfrm>
              <a:off x="3727650" y="1235348"/>
              <a:ext cx="2377440" cy="2586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User1 – </a:t>
              </a:r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UIRight.Enabled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1DA99-4E2B-4AA9-8F71-CC4E11C98E6C}"/>
                </a:ext>
              </a:extLst>
            </p:cNvPr>
            <p:cNvSpPr/>
            <p:nvPr/>
          </p:nvSpPr>
          <p:spPr>
            <a:xfrm>
              <a:off x="3336513" y="2044232"/>
              <a:ext cx="1645920" cy="2139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Allow Inheritance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D3B2029-E28A-44C4-90B2-C28675F34AE3}"/>
                </a:ext>
              </a:extLst>
            </p:cNvPr>
            <p:cNvSpPr/>
            <p:nvPr/>
          </p:nvSpPr>
          <p:spPr>
            <a:xfrm>
              <a:off x="4722489" y="3650722"/>
              <a:ext cx="1645920" cy="2139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Allow Inheritance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34DC799-9D41-4095-A8B2-958B48D09691}"/>
                </a:ext>
              </a:extLst>
            </p:cNvPr>
            <p:cNvSpPr/>
            <p:nvPr/>
          </p:nvSpPr>
          <p:spPr>
            <a:xfrm>
              <a:off x="6105295" y="5255647"/>
              <a:ext cx="1645920" cy="2139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Block Inheritance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37FDC9B-CC41-4187-8140-D834B2136022}"/>
                </a:ext>
              </a:extLst>
            </p:cNvPr>
            <p:cNvSpPr/>
            <p:nvPr/>
          </p:nvSpPr>
          <p:spPr>
            <a:xfrm>
              <a:off x="5117402" y="2843121"/>
              <a:ext cx="2377440" cy="256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User1 – RecordRight.Insert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DC8D7AD-89E2-46D5-8EF3-C558B77E3E87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6105090" y="1672550"/>
              <a:ext cx="1104479" cy="1170571"/>
            </a:xfrm>
            <a:prstGeom prst="curvedConnector2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38">
              <a:extLst>
                <a:ext uri="{FF2B5EF4-FFF2-40B4-BE49-F238E27FC236}">
                  <a16:creationId xmlns:a16="http://schemas.microsoft.com/office/drawing/2014/main" id="{D9DEE0F6-FAA3-456D-B52B-F73BCF008FD8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7494842" y="2971137"/>
              <a:ext cx="496669" cy="543990"/>
            </a:xfrm>
            <a:prstGeom prst="curvedConnector2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2B37A6A-3E5A-4A8D-9AEC-9B32B872A46E}"/>
                </a:ext>
              </a:extLst>
            </p:cNvPr>
            <p:cNvGrpSpPr/>
            <p:nvPr/>
          </p:nvGrpSpPr>
          <p:grpSpPr>
            <a:xfrm>
              <a:off x="7874523" y="3395078"/>
              <a:ext cx="274320" cy="274320"/>
              <a:chOff x="7913594" y="2117912"/>
              <a:chExt cx="450476" cy="45047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F4359BF-359E-4F29-B890-A98B05510170}"/>
                  </a:ext>
                </a:extLst>
              </p:cNvPr>
              <p:cNvSpPr/>
              <p:nvPr/>
            </p:nvSpPr>
            <p:spPr>
              <a:xfrm>
                <a:off x="7913594" y="2117912"/>
                <a:ext cx="450476" cy="4504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630CE86-ADFD-467E-8E9B-B5FA0D3934BF}"/>
                  </a:ext>
                </a:extLst>
              </p:cNvPr>
              <p:cNvCxnSpPr>
                <a:cxnSpLocks/>
                <a:stCxn id="46" idx="7"/>
                <a:endCxn id="46" idx="3"/>
              </p:cNvCxnSpPr>
              <p:nvPr/>
            </p:nvCxnSpPr>
            <p:spPr>
              <a:xfrm flipH="1">
                <a:off x="7979565" y="2183883"/>
                <a:ext cx="318534" cy="31853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7767469-1EFE-438C-8B7D-9FC2BCA9D6DE}"/>
                </a:ext>
              </a:extLst>
            </p:cNvPr>
            <p:cNvSpPr txBox="1"/>
            <p:nvPr/>
          </p:nvSpPr>
          <p:spPr>
            <a:xfrm>
              <a:off x="7119180" y="2228722"/>
              <a:ext cx="1495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 propagates</a:t>
              </a:r>
            </a:p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inheritance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F100D78-25EE-4FA3-8DC3-D777E2DCDB59}"/>
                </a:ext>
              </a:extLst>
            </p:cNvPr>
            <p:cNvSpPr txBox="1"/>
            <p:nvPr/>
          </p:nvSpPr>
          <p:spPr>
            <a:xfrm>
              <a:off x="6103338" y="5509762"/>
              <a:ext cx="2146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Aces as inheritance is</a:t>
              </a:r>
            </a:p>
            <a:p>
              <a:r>
                <a:rPr 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blocked by the SecureObject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7C70A1-2DA6-42B8-98AB-C4B0D440C198}"/>
                </a:ext>
              </a:extLst>
            </p:cNvPr>
            <p:cNvSpPr/>
            <p:nvPr/>
          </p:nvSpPr>
          <p:spPr>
            <a:xfrm>
              <a:off x="3727650" y="1543210"/>
              <a:ext cx="2377440" cy="2586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User1 – </a:t>
              </a:r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RecordRight.Insert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CFBBC4-1509-4FB2-8266-62C66DD22E55}"/>
                </a:ext>
              </a:extLst>
            </p:cNvPr>
            <p:cNvSpPr txBox="1"/>
            <p:nvPr/>
          </p:nvSpPr>
          <p:spPr>
            <a:xfrm>
              <a:off x="6585548" y="1001159"/>
              <a:ext cx="2577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 does not propagate –</a:t>
              </a:r>
            </a:p>
            <a:p>
              <a:r>
                <a:rPr 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individually configured not to inherit</a:t>
              </a: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8EB8D554-6D03-4051-9E4E-6B32EFBE5F9A}"/>
                </a:ext>
              </a:extLst>
            </p:cNvPr>
            <p:cNvSpPr/>
            <p:nvPr/>
          </p:nvSpPr>
          <p:spPr>
            <a:xfrm>
              <a:off x="4818330" y="1367083"/>
              <a:ext cx="2594232" cy="1435864"/>
            </a:xfrm>
            <a:prstGeom prst="arc">
              <a:avLst>
                <a:gd name="adj1" fmla="val 16200000"/>
                <a:gd name="adj2" fmla="val 21558206"/>
              </a:avLst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59FAE1D-BD1D-4F9D-ACA2-83F5B33461BB}"/>
                </a:ext>
              </a:extLst>
            </p:cNvPr>
            <p:cNvGrpSpPr/>
            <p:nvPr/>
          </p:nvGrpSpPr>
          <p:grpSpPr>
            <a:xfrm>
              <a:off x="7251190" y="1793858"/>
              <a:ext cx="274320" cy="274320"/>
              <a:chOff x="7913594" y="2117912"/>
              <a:chExt cx="450476" cy="45047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22679EF-03A7-4CD8-B428-BCAA33CF7892}"/>
                  </a:ext>
                </a:extLst>
              </p:cNvPr>
              <p:cNvSpPr/>
              <p:nvPr/>
            </p:nvSpPr>
            <p:spPr>
              <a:xfrm>
                <a:off x="7913594" y="2117912"/>
                <a:ext cx="450476" cy="4504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FD6E759-9D38-4BB7-9086-AB94550168AE}"/>
                  </a:ext>
                </a:extLst>
              </p:cNvPr>
              <p:cNvCxnSpPr>
                <a:cxnSpLocks/>
                <a:stCxn id="37" idx="7"/>
                <a:endCxn id="37" idx="3"/>
              </p:cNvCxnSpPr>
              <p:nvPr/>
            </p:nvCxnSpPr>
            <p:spPr>
              <a:xfrm flipH="1">
                <a:off x="7979565" y="2183883"/>
                <a:ext cx="318534" cy="31853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6259799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1656</TotalTime>
  <Words>179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 Light</vt:lpstr>
      <vt:lpstr>Rockwell</vt:lpstr>
      <vt:lpstr>Wingdings</vt:lpstr>
      <vt:lpstr>Atlas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Shortt, Steve</dc:creator>
  <cp:lastModifiedBy>Shortt, Steve</cp:lastModifiedBy>
  <cp:revision>64</cp:revision>
  <dcterms:created xsi:type="dcterms:W3CDTF">2019-03-10T20:40:00Z</dcterms:created>
  <dcterms:modified xsi:type="dcterms:W3CDTF">2019-03-13T20:10:32Z</dcterms:modified>
</cp:coreProperties>
</file>