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2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A9C6-D41E-4192-9A26-D27B921AC6F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DA0239-1770-4F65-B00A-E62E96C89391}"/>
              </a:ext>
            </a:extLst>
          </p:cNvPr>
          <p:cNvGrpSpPr/>
          <p:nvPr/>
        </p:nvGrpSpPr>
        <p:grpSpPr>
          <a:xfrm>
            <a:off x="1532244" y="1144767"/>
            <a:ext cx="9127513" cy="4568466"/>
            <a:chOff x="1532244" y="1144767"/>
            <a:chExt cx="9127513" cy="45684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9D107A-8A81-4C87-9E6E-4F9277D5D6C5}"/>
                </a:ext>
              </a:extLst>
            </p:cNvPr>
            <p:cNvSpPr/>
            <p:nvPr/>
          </p:nvSpPr>
          <p:spPr>
            <a:xfrm>
              <a:off x="8560593" y="1144767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Right1 – Action1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AC654-10CB-485C-BCF4-D9AE0AC2E4C2}"/>
                </a:ext>
              </a:extLst>
            </p:cNvPr>
            <p:cNvSpPr/>
            <p:nvPr/>
          </p:nvSpPr>
          <p:spPr>
            <a:xfrm>
              <a:off x="8560592" y="1523492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Right1 – Action2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3C757-E1C3-4ADD-BDA9-766F8BE7A0BF}"/>
                </a:ext>
              </a:extLst>
            </p:cNvPr>
            <p:cNvSpPr/>
            <p:nvPr/>
          </p:nvSpPr>
          <p:spPr>
            <a:xfrm>
              <a:off x="8560587" y="1902217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Right1 – Action3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EACE2-1C14-48CB-8AA2-E7AC88F25A62}"/>
                </a:ext>
              </a:extLst>
            </p:cNvPr>
            <p:cNvSpPr/>
            <p:nvPr/>
          </p:nvSpPr>
          <p:spPr>
            <a:xfrm>
              <a:off x="8560587" y="2481674"/>
              <a:ext cx="1549021" cy="31503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Right2 – Action1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B871F8-3D3A-4907-885B-5AACD20C7319}"/>
                </a:ext>
              </a:extLst>
            </p:cNvPr>
            <p:cNvSpPr/>
            <p:nvPr/>
          </p:nvSpPr>
          <p:spPr>
            <a:xfrm>
              <a:off x="8560586" y="2860399"/>
              <a:ext cx="1549021" cy="31503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Right2 – Action2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975764-B4A4-4A76-B08C-45AD3905DDE6}"/>
                </a:ext>
              </a:extLst>
            </p:cNvPr>
            <p:cNvSpPr/>
            <p:nvPr/>
          </p:nvSpPr>
          <p:spPr>
            <a:xfrm>
              <a:off x="8560581" y="3239124"/>
              <a:ext cx="1549021" cy="315038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61030">
                  <a:schemeClr val="accent3">
                    <a:lumMod val="75000"/>
                  </a:schemeClr>
                </a:gs>
                <a:gs pos="46100">
                  <a:schemeClr val="accent6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Right2/3 – Action3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E570ED-FA01-4C49-BDDE-63FADE12AB08}"/>
                </a:ext>
              </a:extLst>
            </p:cNvPr>
            <p:cNvSpPr/>
            <p:nvPr/>
          </p:nvSpPr>
          <p:spPr>
            <a:xfrm>
              <a:off x="8560581" y="3812336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Right3 – Action1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948DAF-3904-4E1B-BD61-C63F6F1348C6}"/>
                </a:ext>
              </a:extLst>
            </p:cNvPr>
            <p:cNvSpPr/>
            <p:nvPr/>
          </p:nvSpPr>
          <p:spPr>
            <a:xfrm>
              <a:off x="8560580" y="4191061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Right3 – Action2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AD7969-177F-4291-AD82-76D465687A01}"/>
                </a:ext>
              </a:extLst>
            </p:cNvPr>
            <p:cNvSpPr/>
            <p:nvPr/>
          </p:nvSpPr>
          <p:spPr>
            <a:xfrm>
              <a:off x="8560575" y="4569786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Right3 – Action3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E919B9-AD99-45B4-90C1-C81B467D2420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98444" y="1555066"/>
              <a:ext cx="1071012" cy="3499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F5BB08-5A83-4D3C-9E23-AC0D0C222DF4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7518477" y="1302286"/>
              <a:ext cx="1042116" cy="6027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2DED33-A739-4169-813C-6DA24D610AED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 flipV="1">
              <a:off x="7518477" y="1681011"/>
              <a:ext cx="1042115" cy="2239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FD4ED9-DBBF-4896-93FE-85393A983E6D}"/>
                </a:ext>
              </a:extLst>
            </p:cNvPr>
            <p:cNvCxnSpPr>
              <a:cxnSpLocks/>
              <a:stCxn id="11" idx="3"/>
              <a:endCxn id="23" idx="1"/>
            </p:cNvCxnSpPr>
            <p:nvPr/>
          </p:nvCxnSpPr>
          <p:spPr>
            <a:xfrm>
              <a:off x="7518477" y="1904992"/>
              <a:ext cx="1042110" cy="1547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FB98159-01CB-4990-8A2B-3EBC1FAA86AF}"/>
                </a:ext>
              </a:extLst>
            </p:cNvPr>
            <p:cNvCxnSpPr>
              <a:stCxn id="12" idx="3"/>
              <a:endCxn id="24" idx="1"/>
            </p:cNvCxnSpPr>
            <p:nvPr/>
          </p:nvCxnSpPr>
          <p:spPr>
            <a:xfrm>
              <a:off x="7518477" y="2303051"/>
              <a:ext cx="1042110" cy="3361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0FA21E1-70C8-45B1-90F3-E4FA9E04E462}"/>
                </a:ext>
              </a:extLst>
            </p:cNvPr>
            <p:cNvCxnSpPr>
              <a:stCxn id="12" idx="3"/>
              <a:endCxn id="25" idx="1"/>
            </p:cNvCxnSpPr>
            <p:nvPr/>
          </p:nvCxnSpPr>
          <p:spPr>
            <a:xfrm>
              <a:off x="7518477" y="2303051"/>
              <a:ext cx="1042109" cy="7148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5A67DD2-050D-483A-82E7-D3E556505BCD}"/>
                </a:ext>
              </a:extLst>
            </p:cNvPr>
            <p:cNvCxnSpPr>
              <a:stCxn id="12" idx="3"/>
              <a:endCxn id="26" idx="1"/>
            </p:cNvCxnSpPr>
            <p:nvPr/>
          </p:nvCxnSpPr>
          <p:spPr>
            <a:xfrm>
              <a:off x="7518477" y="2303051"/>
              <a:ext cx="1042104" cy="10935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CA93CD8-5F58-4724-A18F-6D7098CA68CE}"/>
                </a:ext>
              </a:extLst>
            </p:cNvPr>
            <p:cNvCxnSpPr>
              <a:stCxn id="13" idx="3"/>
              <a:endCxn id="26" idx="1"/>
            </p:cNvCxnSpPr>
            <p:nvPr/>
          </p:nvCxnSpPr>
          <p:spPr>
            <a:xfrm>
              <a:off x="7518476" y="2701110"/>
              <a:ext cx="1042105" cy="6955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62EEAA-CD3B-4A42-BE5D-B62434ADDCFE}"/>
                </a:ext>
              </a:extLst>
            </p:cNvPr>
            <p:cNvCxnSpPr>
              <a:stCxn id="13" idx="3"/>
              <a:endCxn id="27" idx="1"/>
            </p:cNvCxnSpPr>
            <p:nvPr/>
          </p:nvCxnSpPr>
          <p:spPr>
            <a:xfrm>
              <a:off x="7518476" y="2701110"/>
              <a:ext cx="1042105" cy="12687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E3602B-1AD3-4CAA-918C-D0D3FA351E0D}"/>
                </a:ext>
              </a:extLst>
            </p:cNvPr>
            <p:cNvCxnSpPr>
              <a:stCxn id="13" idx="3"/>
              <a:endCxn id="28" idx="1"/>
            </p:cNvCxnSpPr>
            <p:nvPr/>
          </p:nvCxnSpPr>
          <p:spPr>
            <a:xfrm>
              <a:off x="7518476" y="2701110"/>
              <a:ext cx="1042104" cy="16474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A9F5487-F17F-4282-AA3F-97C3AE8CECAF}"/>
                </a:ext>
              </a:extLst>
            </p:cNvPr>
            <p:cNvCxnSpPr>
              <a:stCxn id="13" idx="3"/>
              <a:endCxn id="29" idx="1"/>
            </p:cNvCxnSpPr>
            <p:nvPr/>
          </p:nvCxnSpPr>
          <p:spPr>
            <a:xfrm>
              <a:off x="7518476" y="2701110"/>
              <a:ext cx="1042099" cy="20261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78F89FF-0DA8-4C89-924C-FAA29E02E75A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898447" y="1904992"/>
              <a:ext cx="1071009" cy="512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775909-2D3A-4F35-8387-B2827ED14CE1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4898447" y="2303051"/>
              <a:ext cx="1071009" cy="1140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1FC3D6E-4305-4F18-AC25-6C0442110681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 flipV="1">
              <a:off x="4898448" y="2701110"/>
              <a:ext cx="1071007" cy="6039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4E733-AE00-437B-A232-3C5332AD1E42}"/>
                </a:ext>
              </a:extLst>
            </p:cNvPr>
            <p:cNvSpPr/>
            <p:nvPr/>
          </p:nvSpPr>
          <p:spPr>
            <a:xfrm>
              <a:off x="5969456" y="1747473"/>
              <a:ext cx="1549021" cy="31503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Right1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20C38-AF08-4832-A524-BD113AE949D7}"/>
                </a:ext>
              </a:extLst>
            </p:cNvPr>
            <p:cNvSpPr/>
            <p:nvPr/>
          </p:nvSpPr>
          <p:spPr>
            <a:xfrm>
              <a:off x="5969456" y="2145532"/>
              <a:ext cx="1549021" cy="31503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Right2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13122-6C70-4EB5-BCBB-9E79D1FA751E}"/>
                </a:ext>
              </a:extLst>
            </p:cNvPr>
            <p:cNvSpPr/>
            <p:nvPr/>
          </p:nvSpPr>
          <p:spPr>
            <a:xfrm>
              <a:off x="5969455" y="2543591"/>
              <a:ext cx="1549021" cy="31503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Right3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60164-6003-4424-86AA-87D56936AA54}"/>
                </a:ext>
              </a:extLst>
            </p:cNvPr>
            <p:cNvSpPr/>
            <p:nvPr/>
          </p:nvSpPr>
          <p:spPr>
            <a:xfrm>
              <a:off x="5940547" y="3347387"/>
              <a:ext cx="1549021" cy="9777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Right4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7BB99F-6237-4C71-B5FA-568E8770EB1C}"/>
                </a:ext>
              </a:extLst>
            </p:cNvPr>
            <p:cNvCxnSpPr>
              <a:stCxn id="64" idx="3"/>
              <a:endCxn id="23" idx="1"/>
            </p:cNvCxnSpPr>
            <p:nvPr/>
          </p:nvCxnSpPr>
          <p:spPr>
            <a:xfrm flipV="1">
              <a:off x="7489568" y="2059736"/>
              <a:ext cx="1071019" cy="177652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D992FC-EFED-4FC7-B244-1FAFD4CAC873}"/>
                </a:ext>
              </a:extLst>
            </p:cNvPr>
            <p:cNvCxnSpPr>
              <a:cxnSpLocks/>
              <a:stCxn id="64" idx="3"/>
              <a:endCxn id="26" idx="1"/>
            </p:cNvCxnSpPr>
            <p:nvPr/>
          </p:nvCxnSpPr>
          <p:spPr>
            <a:xfrm flipV="1">
              <a:off x="7489568" y="3396643"/>
              <a:ext cx="1071013" cy="43961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1B3307B-A64C-4DAB-A963-7A05DDA48BE3}"/>
                </a:ext>
              </a:extLst>
            </p:cNvPr>
            <p:cNvCxnSpPr>
              <a:stCxn id="64" idx="3"/>
              <a:endCxn id="29" idx="1"/>
            </p:cNvCxnSpPr>
            <p:nvPr/>
          </p:nvCxnSpPr>
          <p:spPr>
            <a:xfrm>
              <a:off x="7489568" y="3836262"/>
              <a:ext cx="1071007" cy="891043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BDD4DC8-D120-43C1-B696-23E7F3425C88}"/>
                </a:ext>
              </a:extLst>
            </p:cNvPr>
            <p:cNvCxnSpPr>
              <a:cxnSpLocks/>
              <a:stCxn id="30" idx="3"/>
              <a:endCxn id="64" idx="1"/>
            </p:cNvCxnSpPr>
            <p:nvPr/>
          </p:nvCxnSpPr>
          <p:spPr>
            <a:xfrm flipV="1">
              <a:off x="4895904" y="3836262"/>
              <a:ext cx="1044643" cy="56149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pic>
          <p:nvPicPr>
            <p:cNvPr id="7" name="Graphic 6" descr="Users">
              <a:extLst>
                <a:ext uri="{FF2B5EF4-FFF2-40B4-BE49-F238E27FC236}">
                  <a16:creationId xmlns:a16="http://schemas.microsoft.com/office/drawing/2014/main" id="{43F941E8-E6CD-4074-BF49-F2526CC9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43868" y="2369950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CC4CEE-F151-4D28-9746-56EDE69AD226}"/>
                </a:ext>
              </a:extLst>
            </p:cNvPr>
            <p:cNvSpPr/>
            <p:nvPr/>
          </p:nvSpPr>
          <p:spPr>
            <a:xfrm>
              <a:off x="3349423" y="1325897"/>
              <a:ext cx="1549021" cy="458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Role1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81621D-E849-4978-85AF-B70ECC1CAD6C}"/>
                </a:ext>
              </a:extLst>
            </p:cNvPr>
            <p:cNvSpPr/>
            <p:nvPr/>
          </p:nvSpPr>
          <p:spPr>
            <a:xfrm>
              <a:off x="3349426" y="2054913"/>
              <a:ext cx="1549021" cy="7244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Role2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473B23-7A42-4399-80B4-CE4A4DFFAC55}"/>
                </a:ext>
              </a:extLst>
            </p:cNvPr>
            <p:cNvSpPr/>
            <p:nvPr/>
          </p:nvSpPr>
          <p:spPr>
            <a:xfrm>
              <a:off x="3349427" y="3075871"/>
              <a:ext cx="1549021" cy="458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Role3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EAB0D7-4D5D-43B4-B94D-20C9AAB18696}"/>
                </a:ext>
              </a:extLst>
            </p:cNvPr>
            <p:cNvSpPr/>
            <p:nvPr/>
          </p:nvSpPr>
          <p:spPr>
            <a:xfrm>
              <a:off x="3346883" y="4168585"/>
              <a:ext cx="1549021" cy="458337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Role4</a:t>
              </a:r>
            </a:p>
          </p:txBody>
        </p: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995790D7-005F-4CB8-A954-2B00CAD4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2244" y="3875126"/>
              <a:ext cx="914400" cy="914400"/>
            </a:xfrm>
            <a:prstGeom prst="rect">
              <a:avLst/>
            </a:prstGeom>
          </p:spPr>
        </p:pic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80C83D23-40AA-492E-929C-FD629EB8C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2244" y="1400390"/>
              <a:ext cx="914400" cy="914400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81A2BD6-B7E2-455F-98CA-48F5278645AF}"/>
                </a:ext>
              </a:extLst>
            </p:cNvPr>
            <p:cNvCxnSpPr>
              <a:cxnSpLocks/>
              <a:stCxn id="89" idx="3"/>
              <a:endCxn id="8" idx="1"/>
            </p:cNvCxnSpPr>
            <p:nvPr/>
          </p:nvCxnSpPr>
          <p:spPr>
            <a:xfrm flipV="1">
              <a:off x="2446644" y="1555066"/>
              <a:ext cx="902779" cy="302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9FB3602-D195-4253-AC89-A812F56D43D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2458268" y="2417148"/>
              <a:ext cx="891158" cy="410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41D987E-97A1-4D31-849F-2CB2410A45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2458268" y="2827150"/>
              <a:ext cx="891159" cy="47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E1B8CC5-A8B4-4748-943E-89AA0D907AFF}"/>
                </a:ext>
              </a:extLst>
            </p:cNvPr>
            <p:cNvCxnSpPr>
              <a:cxnSpLocks/>
              <a:stCxn id="88" idx="3"/>
              <a:endCxn id="30" idx="1"/>
            </p:cNvCxnSpPr>
            <p:nvPr/>
          </p:nvCxnSpPr>
          <p:spPr>
            <a:xfrm>
              <a:off x="2446644" y="4332326"/>
              <a:ext cx="900239" cy="65428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FDA16EC-A5EF-4431-81CC-6741B2F15816}"/>
                </a:ext>
              </a:extLst>
            </p:cNvPr>
            <p:cNvCxnSpPr>
              <a:cxnSpLocks/>
              <a:stCxn id="88" idx="3"/>
              <a:endCxn id="9" idx="1"/>
            </p:cNvCxnSpPr>
            <p:nvPr/>
          </p:nvCxnSpPr>
          <p:spPr>
            <a:xfrm flipV="1">
              <a:off x="2446644" y="2417148"/>
              <a:ext cx="902782" cy="191517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E597E3D-C674-4181-AD87-B49174DAADFC}"/>
                </a:ext>
              </a:extLst>
            </p:cNvPr>
            <p:cNvCxnSpPr>
              <a:cxnSpLocks/>
              <a:stCxn id="88" idx="3"/>
              <a:endCxn id="10" idx="1"/>
            </p:cNvCxnSpPr>
            <p:nvPr/>
          </p:nvCxnSpPr>
          <p:spPr>
            <a:xfrm flipV="1">
              <a:off x="2446644" y="3305040"/>
              <a:ext cx="902783" cy="102728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9C6C3F5-0B5B-4C2E-91A5-4C98BA5CCF6A}"/>
                </a:ext>
              </a:extLst>
            </p:cNvPr>
            <p:cNvSpPr/>
            <p:nvPr/>
          </p:nvSpPr>
          <p:spPr>
            <a:xfrm>
              <a:off x="2287791" y="3518343"/>
              <a:ext cx="375521" cy="37552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F974DAE-0ACF-418B-B0E3-5084B1F1F3FB}"/>
                </a:ext>
              </a:extLst>
            </p:cNvPr>
            <p:cNvSpPr/>
            <p:nvPr/>
          </p:nvSpPr>
          <p:spPr>
            <a:xfrm>
              <a:off x="5095581" y="3711381"/>
              <a:ext cx="375521" cy="37552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6AF5FD8-C726-4CD5-A40E-E8C828E1DF80}"/>
                </a:ext>
              </a:extLst>
            </p:cNvPr>
            <p:cNvGrpSpPr/>
            <p:nvPr/>
          </p:nvGrpSpPr>
          <p:grpSpPr>
            <a:xfrm>
              <a:off x="2204120" y="4561495"/>
              <a:ext cx="548640" cy="548640"/>
              <a:chOff x="4418341" y="3869453"/>
              <a:chExt cx="548640" cy="54864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6C0363E-F975-484F-B33F-FED4835BD05F}"/>
                  </a:ext>
                </a:extLst>
              </p:cNvPr>
              <p:cNvSpPr/>
              <p:nvPr/>
            </p:nvSpPr>
            <p:spPr>
              <a:xfrm>
                <a:off x="4483768" y="3934880"/>
                <a:ext cx="417786" cy="417786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8" name="Graphic 127" descr="Crying face with solid fill">
                <a:extLst>
                  <a:ext uri="{FF2B5EF4-FFF2-40B4-BE49-F238E27FC236}">
                    <a16:creationId xmlns:a16="http://schemas.microsoft.com/office/drawing/2014/main" id="{258AD7AD-44F6-4ED6-AF01-833C8F60A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18341" y="3869453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50AFCB8-0B6F-41DD-8CF6-86CBE19BD233}"/>
                </a:ext>
              </a:extLst>
            </p:cNvPr>
            <p:cNvGrpSpPr/>
            <p:nvPr/>
          </p:nvGrpSpPr>
          <p:grpSpPr>
            <a:xfrm>
              <a:off x="10111117" y="3122323"/>
              <a:ext cx="548640" cy="548640"/>
              <a:chOff x="9300169" y="2678712"/>
              <a:chExt cx="548640" cy="54864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372B469-A6F6-4FD9-A080-F09CCD28C42D}"/>
                  </a:ext>
                </a:extLst>
              </p:cNvPr>
              <p:cNvSpPr/>
              <p:nvPr/>
            </p:nvSpPr>
            <p:spPr>
              <a:xfrm>
                <a:off x="9365596" y="2744139"/>
                <a:ext cx="417786" cy="417786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6" name="Graphic 125" descr="Confused face with solid fill">
                <a:extLst>
                  <a:ext uri="{FF2B5EF4-FFF2-40B4-BE49-F238E27FC236}">
                    <a16:creationId xmlns:a16="http://schemas.microsoft.com/office/drawing/2014/main" id="{038333E6-83DF-450D-9012-AA71853E9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00169" y="2678712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5DB36F04-6FFD-438E-BF09-97FE2C5C069C}"/>
                </a:ext>
              </a:extLst>
            </p:cNvPr>
            <p:cNvSpPr/>
            <p:nvPr/>
          </p:nvSpPr>
          <p:spPr>
            <a:xfrm rot="16200000">
              <a:off x="5326680" y="2883534"/>
              <a:ext cx="252236" cy="46609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eft Brace 136">
              <a:extLst>
                <a:ext uri="{FF2B5EF4-FFF2-40B4-BE49-F238E27FC236}">
                  <a16:creationId xmlns:a16="http://schemas.microsoft.com/office/drawing/2014/main" id="{311E8426-3CC1-4D6C-BBC2-55F0D3F73EB8}"/>
                </a:ext>
              </a:extLst>
            </p:cNvPr>
            <p:cNvSpPr/>
            <p:nvPr/>
          </p:nvSpPr>
          <p:spPr>
            <a:xfrm rot="16200000">
              <a:off x="9211897" y="3957667"/>
              <a:ext cx="252236" cy="251263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30F7852-A7E2-433A-958F-6E6A4156A8E0}"/>
                </a:ext>
              </a:extLst>
            </p:cNvPr>
            <p:cNvSpPr txBox="1"/>
            <p:nvPr/>
          </p:nvSpPr>
          <p:spPr>
            <a:xfrm>
              <a:off x="4508052" y="5343901"/>
              <a:ext cx="1889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RBAC Definition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47E306E-764A-48FB-A838-5D1B9F5C3F7F}"/>
                </a:ext>
              </a:extLst>
            </p:cNvPr>
            <p:cNvSpPr txBox="1"/>
            <p:nvPr/>
          </p:nvSpPr>
          <p:spPr>
            <a:xfrm>
              <a:off x="8357894" y="5343901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Application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0215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1407</TotalTime>
  <Words>41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 Light</vt:lpstr>
      <vt:lpstr>Rockwell</vt:lpstr>
      <vt:lpstr>Wingdings</vt:lpstr>
      <vt:lpstr>Atlas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Shortt, Steve</dc:creator>
  <cp:lastModifiedBy>Shortt, Steve</cp:lastModifiedBy>
  <cp:revision>28</cp:revision>
  <dcterms:created xsi:type="dcterms:W3CDTF">2019-03-10T20:40:00Z</dcterms:created>
  <dcterms:modified xsi:type="dcterms:W3CDTF">2019-03-11T20:09:06Z</dcterms:modified>
</cp:coreProperties>
</file>