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A9C6-D41E-4192-9A26-D27B921AC6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FB83D8B-F690-462A-93DE-6D4F22306129}"/>
              </a:ext>
            </a:extLst>
          </p:cNvPr>
          <p:cNvGrpSpPr/>
          <p:nvPr/>
        </p:nvGrpSpPr>
        <p:grpSpPr>
          <a:xfrm>
            <a:off x="1532244" y="773039"/>
            <a:ext cx="9127513" cy="5311923"/>
            <a:chOff x="1532244" y="401310"/>
            <a:chExt cx="9127513" cy="53119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E7D13D-65B7-4B80-B0B6-2EF66F7C2550}"/>
                </a:ext>
              </a:extLst>
            </p:cNvPr>
            <p:cNvGrpSpPr/>
            <p:nvPr/>
          </p:nvGrpSpPr>
          <p:grpSpPr>
            <a:xfrm>
              <a:off x="10111117" y="3122323"/>
              <a:ext cx="548640" cy="548640"/>
              <a:chOff x="10111117" y="3122323"/>
              <a:chExt cx="548640" cy="54864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AF0C38E-71C4-441A-B9C1-916EFD93C4CF}"/>
                  </a:ext>
                </a:extLst>
              </p:cNvPr>
              <p:cNvSpPr/>
              <p:nvPr/>
            </p:nvSpPr>
            <p:spPr>
              <a:xfrm>
                <a:off x="10147693" y="3158899"/>
                <a:ext cx="475488" cy="47548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tint val="62000"/>
                      <a:alpha val="60000"/>
                      <a:satMod val="109000"/>
                      <a:lumMod val="110000"/>
                    </a:schemeClr>
                  </a:gs>
                  <a:gs pos="0">
                    <a:schemeClr val="accent4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6" name="Graphic 125" descr="Confused face with solid fill">
                <a:extLst>
                  <a:ext uri="{FF2B5EF4-FFF2-40B4-BE49-F238E27FC236}">
                    <a16:creationId xmlns:a16="http://schemas.microsoft.com/office/drawing/2014/main" id="{038333E6-83DF-450D-9012-AA71853E9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11117" y="3122323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E5DB7AC-3A1A-401D-83CE-EF8554730F68}"/>
                </a:ext>
              </a:extLst>
            </p:cNvPr>
            <p:cNvGrpSpPr/>
            <p:nvPr/>
          </p:nvGrpSpPr>
          <p:grpSpPr>
            <a:xfrm>
              <a:off x="2204120" y="4561495"/>
              <a:ext cx="548640" cy="548640"/>
              <a:chOff x="2204120" y="4561495"/>
              <a:chExt cx="548640" cy="54864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6C0363E-F975-484F-B33F-FED4835BD05F}"/>
                  </a:ext>
                </a:extLst>
              </p:cNvPr>
              <p:cNvSpPr/>
              <p:nvPr/>
            </p:nvSpPr>
            <p:spPr>
              <a:xfrm>
                <a:off x="2240696" y="4598071"/>
                <a:ext cx="475488" cy="47548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tint val="62000"/>
                      <a:alpha val="60000"/>
                      <a:satMod val="109000"/>
                      <a:lumMod val="110000"/>
                    </a:schemeClr>
                  </a:gs>
                  <a:gs pos="0">
                    <a:schemeClr val="accent4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8" name="Graphic 127" descr="Crying face with solid fill">
                <a:extLst>
                  <a:ext uri="{FF2B5EF4-FFF2-40B4-BE49-F238E27FC236}">
                    <a16:creationId xmlns:a16="http://schemas.microsoft.com/office/drawing/2014/main" id="{258AD7AD-44F6-4ED6-AF01-833C8F60A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04120" y="4561495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9D107A-8A81-4C87-9E6E-4F9277D5D6C5}"/>
                </a:ext>
              </a:extLst>
            </p:cNvPr>
            <p:cNvSpPr/>
            <p:nvPr/>
          </p:nvSpPr>
          <p:spPr>
            <a:xfrm>
              <a:off x="8560593" y="1144767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AC654-10CB-485C-BCF4-D9AE0AC2E4C2}"/>
                </a:ext>
              </a:extLst>
            </p:cNvPr>
            <p:cNvSpPr/>
            <p:nvPr/>
          </p:nvSpPr>
          <p:spPr>
            <a:xfrm>
              <a:off x="8560592" y="1523492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3C757-E1C3-4ADD-BDA9-766F8BE7A0BF}"/>
                </a:ext>
              </a:extLst>
            </p:cNvPr>
            <p:cNvSpPr/>
            <p:nvPr/>
          </p:nvSpPr>
          <p:spPr>
            <a:xfrm>
              <a:off x="8560587" y="1902217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EACE2-1C14-48CB-8AA2-E7AC88F25A62}"/>
                </a:ext>
              </a:extLst>
            </p:cNvPr>
            <p:cNvSpPr/>
            <p:nvPr/>
          </p:nvSpPr>
          <p:spPr>
            <a:xfrm>
              <a:off x="8560587" y="2481674"/>
              <a:ext cx="1549021" cy="31503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Del – Action1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B871F8-3D3A-4907-885B-5AACD20C7319}"/>
                </a:ext>
              </a:extLst>
            </p:cNvPr>
            <p:cNvSpPr/>
            <p:nvPr/>
          </p:nvSpPr>
          <p:spPr>
            <a:xfrm>
              <a:off x="8560586" y="2860399"/>
              <a:ext cx="1549021" cy="31503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Del – Action2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975764-B4A4-4A76-B08C-45AD3905DDE6}"/>
                </a:ext>
              </a:extLst>
            </p:cNvPr>
            <p:cNvSpPr/>
            <p:nvPr/>
          </p:nvSpPr>
          <p:spPr>
            <a:xfrm>
              <a:off x="8560581" y="3239124"/>
              <a:ext cx="1549021" cy="315038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61030">
                  <a:schemeClr val="accent3">
                    <a:lumMod val="75000"/>
                  </a:schemeClr>
                </a:gs>
                <a:gs pos="46100">
                  <a:schemeClr val="accent6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Del/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– Action3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E570ED-FA01-4C49-BDDE-63FADE12AB08}"/>
                </a:ext>
              </a:extLst>
            </p:cNvPr>
            <p:cNvSpPr/>
            <p:nvPr/>
          </p:nvSpPr>
          <p:spPr>
            <a:xfrm>
              <a:off x="8560581" y="3812336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948DAF-3904-4E1B-BD61-C63F6F1348C6}"/>
                </a:ext>
              </a:extLst>
            </p:cNvPr>
            <p:cNvSpPr/>
            <p:nvPr/>
          </p:nvSpPr>
          <p:spPr>
            <a:xfrm>
              <a:off x="8560580" y="4191061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AD7969-177F-4291-AD82-76D465687A01}"/>
                </a:ext>
              </a:extLst>
            </p:cNvPr>
            <p:cNvSpPr/>
            <p:nvPr/>
          </p:nvSpPr>
          <p:spPr>
            <a:xfrm>
              <a:off x="8560575" y="4569786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E919B9-AD99-45B4-90C1-C81B467D2420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98444" y="1555066"/>
              <a:ext cx="1071012" cy="3499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F5BB08-5A83-4D3C-9E23-AC0D0C222DF4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7518477" y="1302286"/>
              <a:ext cx="1042116" cy="6027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2DED33-A739-4169-813C-6DA24D610AED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 flipV="1">
              <a:off x="7518477" y="1681011"/>
              <a:ext cx="1042115" cy="2239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FD4ED9-DBBF-4896-93FE-85393A983E6D}"/>
                </a:ext>
              </a:extLst>
            </p:cNvPr>
            <p:cNvCxnSpPr>
              <a:cxnSpLocks/>
              <a:stCxn id="11" idx="3"/>
              <a:endCxn id="23" idx="1"/>
            </p:cNvCxnSpPr>
            <p:nvPr/>
          </p:nvCxnSpPr>
          <p:spPr>
            <a:xfrm>
              <a:off x="7518477" y="1904992"/>
              <a:ext cx="1042110" cy="1547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FB98159-01CB-4990-8A2B-3EBC1FAA86AF}"/>
                </a:ext>
              </a:extLst>
            </p:cNvPr>
            <p:cNvCxnSpPr>
              <a:stCxn id="12" idx="3"/>
              <a:endCxn id="24" idx="1"/>
            </p:cNvCxnSpPr>
            <p:nvPr/>
          </p:nvCxnSpPr>
          <p:spPr>
            <a:xfrm>
              <a:off x="7518477" y="2303051"/>
              <a:ext cx="1042110" cy="3361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0FA21E1-70C8-45B1-90F3-E4FA9E04E462}"/>
                </a:ext>
              </a:extLst>
            </p:cNvPr>
            <p:cNvCxnSpPr>
              <a:stCxn id="12" idx="3"/>
              <a:endCxn id="25" idx="1"/>
            </p:cNvCxnSpPr>
            <p:nvPr/>
          </p:nvCxnSpPr>
          <p:spPr>
            <a:xfrm>
              <a:off x="7518477" y="2303051"/>
              <a:ext cx="1042109" cy="7148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5A67DD2-050D-483A-82E7-D3E556505BCD}"/>
                </a:ext>
              </a:extLst>
            </p:cNvPr>
            <p:cNvCxnSpPr>
              <a:stCxn id="12" idx="3"/>
              <a:endCxn id="26" idx="1"/>
            </p:cNvCxnSpPr>
            <p:nvPr/>
          </p:nvCxnSpPr>
          <p:spPr>
            <a:xfrm>
              <a:off x="7518477" y="2303051"/>
              <a:ext cx="1042104" cy="10935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CA93CD8-5F58-4724-A18F-6D7098CA68CE}"/>
                </a:ext>
              </a:extLst>
            </p:cNvPr>
            <p:cNvCxnSpPr>
              <a:stCxn id="13" idx="3"/>
              <a:endCxn id="26" idx="1"/>
            </p:cNvCxnSpPr>
            <p:nvPr/>
          </p:nvCxnSpPr>
          <p:spPr>
            <a:xfrm>
              <a:off x="7518476" y="2701110"/>
              <a:ext cx="1042105" cy="6955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62EEAA-CD3B-4A42-BE5D-B62434ADDCFE}"/>
                </a:ext>
              </a:extLst>
            </p:cNvPr>
            <p:cNvCxnSpPr>
              <a:stCxn id="13" idx="3"/>
              <a:endCxn id="27" idx="1"/>
            </p:cNvCxnSpPr>
            <p:nvPr/>
          </p:nvCxnSpPr>
          <p:spPr>
            <a:xfrm>
              <a:off x="7518476" y="2701110"/>
              <a:ext cx="1042105" cy="12687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E3602B-1AD3-4CAA-918C-D0D3FA351E0D}"/>
                </a:ext>
              </a:extLst>
            </p:cNvPr>
            <p:cNvCxnSpPr>
              <a:stCxn id="13" idx="3"/>
              <a:endCxn id="28" idx="1"/>
            </p:cNvCxnSpPr>
            <p:nvPr/>
          </p:nvCxnSpPr>
          <p:spPr>
            <a:xfrm>
              <a:off x="7518476" y="2701110"/>
              <a:ext cx="1042104" cy="16474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A9F5487-F17F-4282-AA3F-97C3AE8CECAF}"/>
                </a:ext>
              </a:extLst>
            </p:cNvPr>
            <p:cNvCxnSpPr>
              <a:stCxn id="13" idx="3"/>
              <a:endCxn id="29" idx="1"/>
            </p:cNvCxnSpPr>
            <p:nvPr/>
          </p:nvCxnSpPr>
          <p:spPr>
            <a:xfrm>
              <a:off x="7518476" y="2701110"/>
              <a:ext cx="1042099" cy="20261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78F89FF-0DA8-4C89-924C-FAA29E02E75A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898447" y="1904992"/>
              <a:ext cx="1071009" cy="512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775909-2D3A-4F35-8387-B2827ED14CE1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4898447" y="2303051"/>
              <a:ext cx="1071009" cy="1140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1FC3D6E-4305-4F18-AC25-6C0442110681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 flipV="1">
              <a:off x="4898448" y="2701110"/>
              <a:ext cx="1071007" cy="6039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4E733-AE00-437B-A232-3C5332AD1E42}"/>
                </a:ext>
              </a:extLst>
            </p:cNvPr>
            <p:cNvSpPr/>
            <p:nvPr/>
          </p:nvSpPr>
          <p:spPr>
            <a:xfrm>
              <a:off x="5969456" y="1747473"/>
              <a:ext cx="1549021" cy="31503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Read/Write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20C38-AF08-4832-A524-BD113AE949D7}"/>
                </a:ext>
              </a:extLst>
            </p:cNvPr>
            <p:cNvSpPr/>
            <p:nvPr/>
          </p:nvSpPr>
          <p:spPr>
            <a:xfrm>
              <a:off x="5969456" y="2145532"/>
              <a:ext cx="1549021" cy="31503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Delete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13122-6C70-4EB5-BCBB-9E79D1FA751E}"/>
                </a:ext>
              </a:extLst>
            </p:cNvPr>
            <p:cNvSpPr/>
            <p:nvPr/>
          </p:nvSpPr>
          <p:spPr>
            <a:xfrm>
              <a:off x="5969455" y="2543591"/>
              <a:ext cx="1549021" cy="31503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Configure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60164-6003-4424-86AA-87D56936AA54}"/>
                </a:ext>
              </a:extLst>
            </p:cNvPr>
            <p:cNvSpPr/>
            <p:nvPr/>
          </p:nvSpPr>
          <p:spPr>
            <a:xfrm>
              <a:off x="5966911" y="3347387"/>
              <a:ext cx="1549021" cy="9777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Mixup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7BB99F-6237-4C71-B5FA-568E8770EB1C}"/>
                </a:ext>
              </a:extLst>
            </p:cNvPr>
            <p:cNvCxnSpPr>
              <a:cxnSpLocks/>
              <a:stCxn id="64" idx="3"/>
              <a:endCxn id="23" idx="1"/>
            </p:cNvCxnSpPr>
            <p:nvPr/>
          </p:nvCxnSpPr>
          <p:spPr>
            <a:xfrm flipV="1">
              <a:off x="7515932" y="2059736"/>
              <a:ext cx="1044655" cy="177652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D992FC-EFED-4FC7-B244-1FAFD4CAC873}"/>
                </a:ext>
              </a:extLst>
            </p:cNvPr>
            <p:cNvCxnSpPr>
              <a:cxnSpLocks/>
              <a:stCxn id="64" idx="3"/>
              <a:endCxn id="26" idx="1"/>
            </p:cNvCxnSpPr>
            <p:nvPr/>
          </p:nvCxnSpPr>
          <p:spPr>
            <a:xfrm flipV="1">
              <a:off x="7515932" y="3396643"/>
              <a:ext cx="1044649" cy="43961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1B3307B-A64C-4DAB-A963-7A05DDA48BE3}"/>
                </a:ext>
              </a:extLst>
            </p:cNvPr>
            <p:cNvCxnSpPr>
              <a:cxnSpLocks/>
              <a:stCxn id="64" idx="3"/>
              <a:endCxn id="29" idx="1"/>
            </p:cNvCxnSpPr>
            <p:nvPr/>
          </p:nvCxnSpPr>
          <p:spPr>
            <a:xfrm>
              <a:off x="7515932" y="3836262"/>
              <a:ext cx="1044643" cy="891043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BDD4DC8-D120-43C1-B696-23E7F3425C88}"/>
                </a:ext>
              </a:extLst>
            </p:cNvPr>
            <p:cNvCxnSpPr>
              <a:cxnSpLocks/>
              <a:stCxn id="30" idx="3"/>
              <a:endCxn id="64" idx="1"/>
            </p:cNvCxnSpPr>
            <p:nvPr/>
          </p:nvCxnSpPr>
          <p:spPr>
            <a:xfrm flipV="1">
              <a:off x="4895904" y="3836262"/>
              <a:ext cx="1071007" cy="56149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pic>
          <p:nvPicPr>
            <p:cNvPr id="7" name="Graphic 6" descr="Users">
              <a:extLst>
                <a:ext uri="{FF2B5EF4-FFF2-40B4-BE49-F238E27FC236}">
                  <a16:creationId xmlns:a16="http://schemas.microsoft.com/office/drawing/2014/main" id="{43F941E8-E6CD-4074-BF49-F2526CC9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3868" y="2369950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CC4CEE-F151-4D28-9746-56EDE69AD226}"/>
                </a:ext>
              </a:extLst>
            </p:cNvPr>
            <p:cNvSpPr/>
            <p:nvPr/>
          </p:nvSpPr>
          <p:spPr>
            <a:xfrm>
              <a:off x="3349423" y="1325897"/>
              <a:ext cx="1549021" cy="458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81621D-E849-4978-85AF-B70ECC1CAD6C}"/>
                </a:ext>
              </a:extLst>
            </p:cNvPr>
            <p:cNvSpPr/>
            <p:nvPr/>
          </p:nvSpPr>
          <p:spPr>
            <a:xfrm>
              <a:off x="3349426" y="2054913"/>
              <a:ext cx="1549021" cy="7244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473B23-7A42-4399-80B4-CE4A4DFFAC55}"/>
                </a:ext>
              </a:extLst>
            </p:cNvPr>
            <p:cNvSpPr/>
            <p:nvPr/>
          </p:nvSpPr>
          <p:spPr>
            <a:xfrm>
              <a:off x="3349427" y="3075871"/>
              <a:ext cx="1549021" cy="458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Admins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EAB0D7-4D5D-43B4-B94D-20C9AAB18696}"/>
                </a:ext>
              </a:extLst>
            </p:cNvPr>
            <p:cNvSpPr/>
            <p:nvPr/>
          </p:nvSpPr>
          <p:spPr>
            <a:xfrm>
              <a:off x="3346883" y="4168585"/>
              <a:ext cx="1549021" cy="458337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Interlopers</a:t>
              </a:r>
            </a:p>
          </p:txBody>
        </p: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995790D7-005F-4CB8-A954-2B00CAD4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2244" y="3875126"/>
              <a:ext cx="914400" cy="914400"/>
            </a:xfrm>
            <a:prstGeom prst="rect">
              <a:avLst/>
            </a:prstGeom>
          </p:spPr>
        </p:pic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80C83D23-40AA-492E-929C-FD629EB8C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2244" y="1400390"/>
              <a:ext cx="914400" cy="914400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81A2BD6-B7E2-455F-98CA-48F5278645AF}"/>
                </a:ext>
              </a:extLst>
            </p:cNvPr>
            <p:cNvCxnSpPr>
              <a:cxnSpLocks/>
              <a:stCxn id="89" idx="3"/>
              <a:endCxn id="8" idx="1"/>
            </p:cNvCxnSpPr>
            <p:nvPr/>
          </p:nvCxnSpPr>
          <p:spPr>
            <a:xfrm flipV="1">
              <a:off x="2446644" y="1555066"/>
              <a:ext cx="902779" cy="302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9FB3602-D195-4253-AC89-A812F56D43D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2458268" y="2417148"/>
              <a:ext cx="891158" cy="410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41D987E-97A1-4D31-849F-2CB2410A45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2458268" y="2827150"/>
              <a:ext cx="891159" cy="47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E1B8CC5-A8B4-4748-943E-89AA0D907AFF}"/>
                </a:ext>
              </a:extLst>
            </p:cNvPr>
            <p:cNvCxnSpPr>
              <a:cxnSpLocks/>
              <a:stCxn id="88" idx="3"/>
              <a:endCxn id="30" idx="1"/>
            </p:cNvCxnSpPr>
            <p:nvPr/>
          </p:nvCxnSpPr>
          <p:spPr>
            <a:xfrm>
              <a:off x="2446644" y="4332326"/>
              <a:ext cx="900239" cy="65428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FDA16EC-A5EF-4431-81CC-6741B2F15816}"/>
                </a:ext>
              </a:extLst>
            </p:cNvPr>
            <p:cNvCxnSpPr>
              <a:cxnSpLocks/>
              <a:stCxn id="88" idx="3"/>
              <a:endCxn id="9" idx="1"/>
            </p:cNvCxnSpPr>
            <p:nvPr/>
          </p:nvCxnSpPr>
          <p:spPr>
            <a:xfrm flipV="1">
              <a:off x="2446644" y="2417148"/>
              <a:ext cx="902782" cy="191517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E597E3D-C674-4181-AD87-B49174DAADFC}"/>
                </a:ext>
              </a:extLst>
            </p:cNvPr>
            <p:cNvCxnSpPr>
              <a:cxnSpLocks/>
              <a:stCxn id="88" idx="3"/>
              <a:endCxn id="10" idx="1"/>
            </p:cNvCxnSpPr>
            <p:nvPr/>
          </p:nvCxnSpPr>
          <p:spPr>
            <a:xfrm flipV="1">
              <a:off x="2446644" y="3305040"/>
              <a:ext cx="902783" cy="102728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9C6C3F5-0B5B-4C2E-91A5-4C98BA5CCF6A}"/>
                </a:ext>
              </a:extLst>
            </p:cNvPr>
            <p:cNvSpPr/>
            <p:nvPr/>
          </p:nvSpPr>
          <p:spPr>
            <a:xfrm>
              <a:off x="2287791" y="3518343"/>
              <a:ext cx="375521" cy="37552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F974DAE-0ACF-418B-B0E3-5084B1F1F3FB}"/>
                </a:ext>
              </a:extLst>
            </p:cNvPr>
            <p:cNvSpPr/>
            <p:nvPr/>
          </p:nvSpPr>
          <p:spPr>
            <a:xfrm>
              <a:off x="5095581" y="3711381"/>
              <a:ext cx="375521" cy="37552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5DB36F04-6FFD-438E-BF09-97FE2C5C069C}"/>
                </a:ext>
              </a:extLst>
            </p:cNvPr>
            <p:cNvSpPr/>
            <p:nvPr/>
          </p:nvSpPr>
          <p:spPr>
            <a:xfrm rot="16200000">
              <a:off x="5307198" y="2903016"/>
              <a:ext cx="252236" cy="4621935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eft Brace 136">
              <a:extLst>
                <a:ext uri="{FF2B5EF4-FFF2-40B4-BE49-F238E27FC236}">
                  <a16:creationId xmlns:a16="http://schemas.microsoft.com/office/drawing/2014/main" id="{311E8426-3CC1-4D6C-BBC2-55F0D3F73EB8}"/>
                </a:ext>
              </a:extLst>
            </p:cNvPr>
            <p:cNvSpPr/>
            <p:nvPr/>
          </p:nvSpPr>
          <p:spPr>
            <a:xfrm rot="16200000">
              <a:off x="9208966" y="421366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30F7852-A7E2-433A-958F-6E6A4156A8E0}"/>
                </a:ext>
              </a:extLst>
            </p:cNvPr>
            <p:cNvSpPr txBox="1"/>
            <p:nvPr/>
          </p:nvSpPr>
          <p:spPr>
            <a:xfrm>
              <a:off x="4473479" y="5343901"/>
              <a:ext cx="1889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RBAC Definition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47E306E-764A-48FB-A838-5D1B9F5C3F7F}"/>
                </a:ext>
              </a:extLst>
            </p:cNvPr>
            <p:cNvSpPr txBox="1"/>
            <p:nvPr/>
          </p:nvSpPr>
          <p:spPr>
            <a:xfrm>
              <a:off x="8357894" y="5343901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Application Layer</a:t>
              </a:r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269DCE99-24DA-458C-BEFB-850A80471189}"/>
                </a:ext>
              </a:extLst>
            </p:cNvPr>
            <p:cNvSpPr/>
            <p:nvPr/>
          </p:nvSpPr>
          <p:spPr>
            <a:xfrm rot="5400000">
              <a:off x="3996548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4049ABE3-E57D-4D47-8CD1-F5AF5D44EFD5}"/>
                </a:ext>
              </a:extLst>
            </p:cNvPr>
            <p:cNvSpPr/>
            <p:nvPr/>
          </p:nvSpPr>
          <p:spPr>
            <a:xfrm rot="5400000">
              <a:off x="6617847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Left Brace 72">
              <a:extLst>
                <a:ext uri="{FF2B5EF4-FFF2-40B4-BE49-F238E27FC236}">
                  <a16:creationId xmlns:a16="http://schemas.microsoft.com/office/drawing/2014/main" id="{38EDB62F-71C1-41F1-8EFB-71D991E8808F}"/>
                </a:ext>
              </a:extLst>
            </p:cNvPr>
            <p:cNvSpPr/>
            <p:nvPr/>
          </p:nvSpPr>
          <p:spPr>
            <a:xfrm rot="5400000">
              <a:off x="9208966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D2270DB-0E8D-442D-B76C-E94233760410}"/>
                </a:ext>
              </a:extLst>
            </p:cNvPr>
            <p:cNvSpPr txBox="1"/>
            <p:nvPr/>
          </p:nvSpPr>
          <p:spPr>
            <a:xfrm>
              <a:off x="3734108" y="40131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Roles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EA9E83-1165-4ED4-9D64-7EB12247680B}"/>
                </a:ext>
              </a:extLst>
            </p:cNvPr>
            <p:cNvSpPr txBox="1"/>
            <p:nvPr/>
          </p:nvSpPr>
          <p:spPr>
            <a:xfrm>
              <a:off x="6322075" y="4013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Rights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A5E345-B485-497E-A7E6-2CD9B1698840}"/>
                </a:ext>
              </a:extLst>
            </p:cNvPr>
            <p:cNvSpPr txBox="1"/>
            <p:nvPr/>
          </p:nvSpPr>
          <p:spPr>
            <a:xfrm>
              <a:off x="8293744" y="401310"/>
              <a:ext cx="2082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Code: UI, API,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0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0C2A0-ADFF-41E9-BF77-F40B39292EBC}"/>
              </a:ext>
            </a:extLst>
          </p:cNvPr>
          <p:cNvGrpSpPr/>
          <p:nvPr/>
        </p:nvGrpSpPr>
        <p:grpSpPr>
          <a:xfrm>
            <a:off x="3182508" y="886574"/>
            <a:ext cx="5826985" cy="5084853"/>
            <a:chOff x="3336513" y="886574"/>
            <a:chExt cx="5826985" cy="508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32FEE-0F22-4E5B-BD0B-B906151ACEE5}"/>
                </a:ext>
              </a:extLst>
            </p:cNvPr>
            <p:cNvSpPr/>
            <p:nvPr/>
          </p:nvSpPr>
          <p:spPr>
            <a:xfrm>
              <a:off x="3336514" y="886574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901EA8-EFFE-460A-B89E-2FCCC47E9B23}"/>
                </a:ext>
              </a:extLst>
            </p:cNvPr>
            <p:cNvSpPr/>
            <p:nvPr/>
          </p:nvSpPr>
          <p:spPr>
            <a:xfrm>
              <a:off x="4722490" y="2493064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0613CF-AF19-4455-B697-09831CD8CC5B}"/>
                </a:ext>
              </a:extLst>
            </p:cNvPr>
            <p:cNvSpPr/>
            <p:nvPr/>
          </p:nvSpPr>
          <p:spPr>
            <a:xfrm>
              <a:off x="6105296" y="4097989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67D89F-8F62-45E5-8EA6-8ABB6326F0BC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4068051" y="2524425"/>
              <a:ext cx="920690" cy="388187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4">
              <a:extLst>
                <a:ext uri="{FF2B5EF4-FFF2-40B4-BE49-F238E27FC236}">
                  <a16:creationId xmlns:a16="http://schemas.microsoft.com/office/drawing/2014/main" id="{7913D21B-E26B-4F99-B9B7-A443DC1C1591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 rot="16200000" flipH="1">
              <a:off x="5453225" y="4131717"/>
              <a:ext cx="919125" cy="385017"/>
            </a:xfrm>
            <a:prstGeom prst="bentConnector2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D61BCF-2BBD-41FF-A995-2A96807721A8}"/>
                </a:ext>
              </a:extLst>
            </p:cNvPr>
            <p:cNvGrpSpPr/>
            <p:nvPr/>
          </p:nvGrpSpPr>
          <p:grpSpPr>
            <a:xfrm>
              <a:off x="5968138" y="4645064"/>
              <a:ext cx="274320" cy="274320"/>
              <a:chOff x="7913594" y="2117912"/>
              <a:chExt cx="450476" cy="45047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2865F3-961D-42A1-85F7-B103DC665B0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4B7F46B-2F78-47D8-B602-D854C866BA9B}"/>
                  </a:ext>
                </a:extLst>
              </p:cNvPr>
              <p:cNvCxnSpPr>
                <a:cxnSpLocks/>
                <a:stCxn id="23" idx="7"/>
                <a:endCxn id="23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249432-0671-4CEF-B4B6-4C059FA61F14}"/>
                </a:ext>
              </a:extLst>
            </p:cNvPr>
            <p:cNvSpPr/>
            <p:nvPr/>
          </p:nvSpPr>
          <p:spPr>
            <a:xfrm>
              <a:off x="3727650" y="1235348"/>
              <a:ext cx="2377440" cy="258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UIRight.Enabled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1DA99-4E2B-4AA9-8F71-CC4E11C98E6C}"/>
                </a:ext>
              </a:extLst>
            </p:cNvPr>
            <p:cNvSpPr/>
            <p:nvPr/>
          </p:nvSpPr>
          <p:spPr>
            <a:xfrm>
              <a:off x="3336513" y="2044232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3B2029-E28A-44C4-90B2-C28675F34AE3}"/>
                </a:ext>
              </a:extLst>
            </p:cNvPr>
            <p:cNvSpPr/>
            <p:nvPr/>
          </p:nvSpPr>
          <p:spPr>
            <a:xfrm>
              <a:off x="4722489" y="3650722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4DC799-9D41-4095-A8B2-958B48D09691}"/>
                </a:ext>
              </a:extLst>
            </p:cNvPr>
            <p:cNvSpPr/>
            <p:nvPr/>
          </p:nvSpPr>
          <p:spPr>
            <a:xfrm>
              <a:off x="6105295" y="5255647"/>
              <a:ext cx="1645920" cy="2139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Block Inheritance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7FDC9B-CC41-4187-8140-D834B2136022}"/>
                </a:ext>
              </a:extLst>
            </p:cNvPr>
            <p:cNvSpPr/>
            <p:nvPr/>
          </p:nvSpPr>
          <p:spPr>
            <a:xfrm>
              <a:off x="5117402" y="2843121"/>
              <a:ext cx="2377440" cy="256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RecordRight.Insert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C8D7AD-89E2-46D5-8EF3-C558B77E3E8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105090" y="1672550"/>
              <a:ext cx="1104479" cy="1170571"/>
            </a:xfrm>
            <a:prstGeom prst="curved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8">
              <a:extLst>
                <a:ext uri="{FF2B5EF4-FFF2-40B4-BE49-F238E27FC236}">
                  <a16:creationId xmlns:a16="http://schemas.microsoft.com/office/drawing/2014/main" id="{D9DEE0F6-FAA3-456D-B52B-F73BCF008FD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7494842" y="2971137"/>
              <a:ext cx="496669" cy="543990"/>
            </a:xfrm>
            <a:prstGeom prst="curvedConnector2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B37A6A-3E5A-4A8D-9AEC-9B32B872A46E}"/>
                </a:ext>
              </a:extLst>
            </p:cNvPr>
            <p:cNvGrpSpPr/>
            <p:nvPr/>
          </p:nvGrpSpPr>
          <p:grpSpPr>
            <a:xfrm>
              <a:off x="7874523" y="3395078"/>
              <a:ext cx="274320" cy="274320"/>
              <a:chOff x="7913594" y="2117912"/>
              <a:chExt cx="450476" cy="45047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F4359BF-359E-4F29-B890-A98B0551017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630CE86-ADFD-467E-8E9B-B5FA0D3934BF}"/>
                  </a:ext>
                </a:extLst>
              </p:cNvPr>
              <p:cNvCxnSpPr>
                <a:cxnSpLocks/>
                <a:stCxn id="46" idx="7"/>
                <a:endCxn id="46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767469-1EFE-438C-8B7D-9FC2BCA9D6DE}"/>
                </a:ext>
              </a:extLst>
            </p:cNvPr>
            <p:cNvSpPr txBox="1"/>
            <p:nvPr/>
          </p:nvSpPr>
          <p:spPr>
            <a:xfrm>
              <a:off x="7119180" y="2228722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propagates</a:t>
              </a:r>
            </a:p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inheritance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100D78-25EE-4FA3-8DC3-D777E2DCDB59}"/>
                </a:ext>
              </a:extLst>
            </p:cNvPr>
            <p:cNvSpPr txBox="1"/>
            <p:nvPr/>
          </p:nvSpPr>
          <p:spPr>
            <a:xfrm>
              <a:off x="6103338" y="5509762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Aces as inheritance is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blocked by the SecureObject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7C70A1-2DA6-42B8-98AB-C4B0D440C198}"/>
                </a:ext>
              </a:extLst>
            </p:cNvPr>
            <p:cNvSpPr/>
            <p:nvPr/>
          </p:nvSpPr>
          <p:spPr>
            <a:xfrm>
              <a:off x="3727650" y="1543210"/>
              <a:ext cx="2377440" cy="258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BBC4-1509-4FB2-8266-62C66DD22E55}"/>
                </a:ext>
              </a:extLst>
            </p:cNvPr>
            <p:cNvSpPr txBox="1"/>
            <p:nvPr/>
          </p:nvSpPr>
          <p:spPr>
            <a:xfrm>
              <a:off x="6585548" y="1001159"/>
              <a:ext cx="2577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does not propagate –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individually configured not to inherit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EB8D554-6D03-4051-9E4E-6B32EFBE5F9A}"/>
                </a:ext>
              </a:extLst>
            </p:cNvPr>
            <p:cNvSpPr/>
            <p:nvPr/>
          </p:nvSpPr>
          <p:spPr>
            <a:xfrm>
              <a:off x="4818330" y="1367083"/>
              <a:ext cx="2594232" cy="1435864"/>
            </a:xfrm>
            <a:prstGeom prst="arc">
              <a:avLst>
                <a:gd name="adj1" fmla="val 16200000"/>
                <a:gd name="adj2" fmla="val 21558206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9FAE1D-BD1D-4F9D-ACA2-83F5B33461BB}"/>
                </a:ext>
              </a:extLst>
            </p:cNvPr>
            <p:cNvGrpSpPr/>
            <p:nvPr/>
          </p:nvGrpSpPr>
          <p:grpSpPr>
            <a:xfrm>
              <a:off x="7251190" y="1793858"/>
              <a:ext cx="274320" cy="274320"/>
              <a:chOff x="7913594" y="2117912"/>
              <a:chExt cx="450476" cy="45047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2679EF-03A7-4CD8-B428-BCAA33CF7892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D6E759-9D38-4BB7-9086-AB94550168AE}"/>
                  </a:ext>
                </a:extLst>
              </p:cNvPr>
              <p:cNvCxnSpPr>
                <a:cxnSpLocks/>
                <a:stCxn id="37" idx="7"/>
                <a:endCxn id="37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28063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1543</TotalTime>
  <Words>114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Shortt, Steve</dc:creator>
  <cp:lastModifiedBy>Shortt, Steve</cp:lastModifiedBy>
  <cp:revision>51</cp:revision>
  <dcterms:created xsi:type="dcterms:W3CDTF">2019-03-10T20:40:00Z</dcterms:created>
  <dcterms:modified xsi:type="dcterms:W3CDTF">2019-03-12T21:38:49Z</dcterms:modified>
</cp:coreProperties>
</file>