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79" r:id="rId7"/>
    <p:sldId id="283" r:id="rId8"/>
    <p:sldId id="280" r:id="rId9"/>
    <p:sldId id="281" r:id="rId10"/>
    <p:sldId id="282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27949C9-1C26-45BB-BA53-FCDDA512553D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F1C99-0FCE-4E24-B45E-A6B8B87EE97A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3B24-D805-4A76-8E65-C9738296B930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0CDC4-B118-436F-8999-4E53124174C8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B74C-3552-4EC5-970E-EA08B17DE6C3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6671B-8518-416E-9A93-110C3FC765B0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CA171-7817-4EB8-BD06-8DC08B6DD669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6A67-71AB-4430-8E9A-3C4E54AB6270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8E809-7279-41D4-8D12-46601669AEF8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5B8F-B91C-47AC-B98D-C114892A6229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69C86-3347-4673-9EED-DCA59A1E5DED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7726DE0-7F70-4976-999D-381380B45882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fr-FR" dirty="0" err="1">
                <a:solidFill>
                  <a:srgbClr val="FFFFFF"/>
                </a:solidFill>
              </a:rPr>
              <a:t>Automated</a:t>
            </a:r>
            <a:r>
              <a:rPr lang="fr-FR" dirty="0">
                <a:solidFill>
                  <a:srgbClr val="FFFFFF"/>
                </a:solidFill>
              </a:rPr>
              <a:t> Email </a:t>
            </a:r>
            <a:r>
              <a:rPr lang="fr-FR" dirty="0" err="1">
                <a:solidFill>
                  <a:srgbClr val="FFFFFF"/>
                </a:solidFill>
              </a:rPr>
              <a:t>routing</a:t>
            </a:r>
            <a:r>
              <a:rPr lang="fr-FR" dirty="0">
                <a:solidFill>
                  <a:srgbClr val="FFFFFF"/>
                </a:solidFill>
              </a:rPr>
              <a:t> system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Thibault </a:t>
            </a:r>
            <a:r>
              <a:rPr lang="fr-FR" dirty="0" err="1">
                <a:solidFill>
                  <a:srgbClr val="FFFFFF"/>
                </a:solidFill>
              </a:rPr>
              <a:t>Goutorbe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1A6B4-D574-5350-66E3-0E7F4445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r>
              <a:rPr lang="fr-F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9BB57D-04C9-EAF5-B270-76212619E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527965"/>
            <a:ext cx="9411936" cy="35394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often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don’t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know the correct email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address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altLang="fr-FR" sz="3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send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their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Many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professors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administrative staff, and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departments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exist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causing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Wrong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email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addresses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receive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emails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must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3200" dirty="0">
                <a:solidFill>
                  <a:schemeClr val="tx1"/>
                </a:solidFill>
              </a:rPr>
              <a:t>	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manually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redirected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wasting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9E0F28-EA76-2E8D-32C1-78F2B56B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73" y="264373"/>
            <a:ext cx="4526227" cy="25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CA9D7-D36B-4695-9E5B-00832706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Solution: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EB0531-CE39-950A-9B4C-67CB2F97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2611"/>
            <a:ext cx="4783189" cy="299163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34E2291-1B88-93A9-3777-7EDF43423269}"/>
              </a:ext>
            </a:extLst>
          </p:cNvPr>
          <p:cNvSpPr txBox="1"/>
          <p:nvPr/>
        </p:nvSpPr>
        <p:spPr>
          <a:xfrm>
            <a:off x="1024128" y="3429000"/>
            <a:ext cx="10070432" cy="31085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Automated Email Routing System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Students send emails to a single generic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Retrieves emails.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Classifies them based on content using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Sends them to the appropriate recipient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Efficient and seamless communication within the school.</a:t>
            </a:r>
          </a:p>
        </p:txBody>
      </p:sp>
    </p:spTree>
    <p:extLst>
      <p:ext uri="{BB962C8B-B14F-4D97-AF65-F5344CB8AC3E}">
        <p14:creationId xmlns:p14="http://schemas.microsoft.com/office/powerpoint/2010/main" val="934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021E2-E453-C68C-9943-97D46F7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490A2-43B1-8BC0-8F91-CA23FB36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Python</a:t>
            </a:r>
          </a:p>
          <a:p>
            <a:r>
              <a:rPr lang="fr-FR" dirty="0"/>
              <a:t>- Mistral AI</a:t>
            </a:r>
          </a:p>
          <a:p>
            <a:r>
              <a:rPr lang="fr-FR" dirty="0"/>
              <a:t>- Gmail API</a:t>
            </a:r>
          </a:p>
          <a:p>
            <a:r>
              <a:rPr lang="fr-FR" dirty="0"/>
              <a:t>- Time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6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380F8-3494-7A51-194F-F12B75AF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Demonstration</a:t>
            </a:r>
            <a:r>
              <a:rPr lang="fr-FR" dirty="0"/>
              <a:t>: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DB421C2-E941-15F6-BA06-70B53277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Gting.recrutement@gmail.com</a:t>
            </a:r>
          </a:p>
        </p:txBody>
      </p:sp>
    </p:spTree>
    <p:extLst>
      <p:ext uri="{BB962C8B-B14F-4D97-AF65-F5344CB8AC3E}">
        <p14:creationId xmlns:p14="http://schemas.microsoft.com/office/powerpoint/2010/main" val="45285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BB75B-7F3D-0FA0-2776-DE85985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Benefits</a:t>
            </a:r>
            <a:r>
              <a:rPr lang="fr-F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C15DC8-6AAE-4FDD-482C-EA7F46D42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3020408"/>
            <a:ext cx="9937144" cy="2554545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by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automating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email classification and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routing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Reduces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confusion for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Ensures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emails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reach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correct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professor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staff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member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Enhances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communication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efficiency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within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school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10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E9A54-36F4-C573-91BC-16CD54CC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517533"/>
            <a:ext cx="9720072" cy="1499616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3204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89</TotalTime>
  <Words>160</Words>
  <Application>Microsoft Office PowerPoint</Application>
  <PresentationFormat>Grand écran</PresentationFormat>
  <Paragraphs>33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Intégral</vt:lpstr>
      <vt:lpstr>Automated Email routing system</vt:lpstr>
      <vt:lpstr>The problem:</vt:lpstr>
      <vt:lpstr>The Solution:</vt:lpstr>
      <vt:lpstr>Tools:</vt:lpstr>
      <vt:lpstr>Demonstration:</vt:lpstr>
      <vt:lpstr>Key Benefits: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Thibault</dc:creator>
  <cp:lastModifiedBy>Thibault GOUTORBE</cp:lastModifiedBy>
  <cp:revision>3</cp:revision>
  <dcterms:created xsi:type="dcterms:W3CDTF">2024-12-17T02:31:19Z</dcterms:created>
  <dcterms:modified xsi:type="dcterms:W3CDTF">2024-12-17T09:30:56Z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