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6"/>
  </p:notesMasterIdLst>
  <p:sldIdLst>
    <p:sldId id="306" r:id="rId2"/>
    <p:sldId id="309" r:id="rId3"/>
    <p:sldId id="310" r:id="rId4"/>
    <p:sldId id="311" r:id="rId5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43" d="100"/>
          <a:sy n="43" d="100"/>
        </p:scale>
        <p:origin x="80" y="756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03F9937-7B2C-2A06-0738-579C86D09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235" b="29480"/>
          <a:stretch/>
        </p:blipFill>
        <p:spPr>
          <a:xfrm>
            <a:off x="-1" y="1098893"/>
            <a:ext cx="9079561" cy="8654707"/>
          </a:xfrm>
          <a:prstGeom prst="rect">
            <a:avLst/>
          </a:prstGeom>
        </p:spPr>
      </p:pic>
      <p:pic>
        <p:nvPicPr>
          <p:cNvPr id="38" name="object 5">
            <a:extLst>
              <a:ext uri="{FF2B5EF4-FFF2-40B4-BE49-F238E27FC236}">
                <a16:creationId xmlns:a16="http://schemas.microsoft.com/office/drawing/2014/main" id="{019036C2-F8C7-52D5-1D61-2A31DA25720E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" y="1068179"/>
            <a:ext cx="7934738" cy="8685421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77220E8D-2A0E-1913-2753-DD8EFC327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355" t="43976"/>
          <a:stretch/>
        </p:blipFill>
        <p:spPr>
          <a:xfrm>
            <a:off x="0" y="0"/>
            <a:ext cx="3554443" cy="2718079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590D7285-CE6D-B0CA-0B47-5853F5D3C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30452" b="56596"/>
          <a:stretch/>
        </p:blipFill>
        <p:spPr>
          <a:xfrm>
            <a:off x="8712201" y="6818316"/>
            <a:ext cx="4292599" cy="29352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731C289-7B68-C2A6-C467-36023FA944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8" y="9098773"/>
            <a:ext cx="1059501" cy="43204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5C973194-E824-7EEB-1B92-303461D82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1000" y="40999"/>
            <a:ext cx="1597565" cy="532521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zh-CN" dirty="0"/>
              <a:t>1.2 Java </a:t>
            </a:r>
            <a:r>
              <a:rPr lang="ja-JP" altLang="en-US" dirty="0"/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zh-CN" altLang="en-US" dirty="0"/>
              <a:t> 変数</a:t>
            </a:r>
            <a:r>
              <a:rPr lang="ja-JP" altLang="en-US" dirty="0"/>
              <a:t>の</a:t>
            </a:r>
            <a:r>
              <a:rPr lang="zh-CN" altLang="en-US" dirty="0"/>
              <a:t>交換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865086"/>
          </a:xfrm>
        </p:spPr>
        <p:txBody>
          <a:bodyPr/>
          <a:lstStyle/>
          <a:p>
            <a:r>
              <a:rPr lang="ja-JP" altLang="en-US" dirty="0"/>
              <a:t>整数 </a:t>
            </a:r>
            <a:r>
              <a:rPr lang="en-US" altLang="ja-JP" dirty="0"/>
              <a:t>x </a:t>
            </a:r>
            <a:r>
              <a:rPr lang="ja-JP" altLang="en-US" dirty="0"/>
              <a:t>と整数 </a:t>
            </a:r>
            <a:r>
              <a:rPr lang="en-US" altLang="ja-JP" dirty="0"/>
              <a:t>y </a:t>
            </a:r>
            <a:r>
              <a:rPr lang="ja-JP" altLang="en-US" dirty="0"/>
              <a:t>を宣言し、任意の値を代入しなさい。</a:t>
            </a:r>
            <a:endParaRPr lang="en-US" altLang="ja-JP" dirty="0"/>
          </a:p>
          <a:p>
            <a:endParaRPr lang="en-US" altLang="zh-CN" dirty="0"/>
          </a:p>
          <a:p>
            <a:r>
              <a:rPr lang="en-US" altLang="ja-JP" dirty="0"/>
              <a:t>x </a:t>
            </a:r>
            <a:r>
              <a:rPr lang="ja-JP" altLang="en-US" dirty="0"/>
              <a:t>と </a:t>
            </a:r>
            <a:r>
              <a:rPr lang="en-US" altLang="ja-JP" dirty="0"/>
              <a:t>y</a:t>
            </a:r>
            <a:r>
              <a:rPr lang="ja-JP" altLang="en-US" dirty="0"/>
              <a:t> に保存されたデータを交換してください。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FB553E1-0377-FDBC-9350-05312F7E1F39}"/>
              </a:ext>
            </a:extLst>
          </p:cNvPr>
          <p:cNvGrpSpPr/>
          <p:nvPr/>
        </p:nvGrpSpPr>
        <p:grpSpPr>
          <a:xfrm>
            <a:off x="911345" y="5224921"/>
            <a:ext cx="8377798" cy="3396307"/>
            <a:chOff x="1195760" y="2402019"/>
            <a:chExt cx="8377798" cy="339630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6BEA6DE-0D10-E6D3-CA8A-0FA073FFB52E}"/>
                </a:ext>
              </a:extLst>
            </p:cNvPr>
            <p:cNvGrpSpPr/>
            <p:nvPr/>
          </p:nvGrpSpPr>
          <p:grpSpPr>
            <a:xfrm>
              <a:off x="1195760" y="2402019"/>
              <a:ext cx="8377798" cy="3396307"/>
              <a:chOff x="856343" y="1864990"/>
              <a:chExt cx="8377798" cy="3396307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67BF97EF-DD9D-10D2-4EBF-6345D13657E4}"/>
                  </a:ext>
                </a:extLst>
              </p:cNvPr>
              <p:cNvSpPr/>
              <p:nvPr/>
            </p:nvSpPr>
            <p:spPr>
              <a:xfrm>
                <a:off x="856343" y="2229485"/>
                <a:ext cx="8377798" cy="3031812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x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y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を宣言し、それぞれ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10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20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あなたのコードを実行した後、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x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は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20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に、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y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は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10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になります。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D8BCACA-8CFC-6D3D-02C4-72DCBE09AD86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7FE9A73-8D28-C344-4C24-AB26899DD54E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A976E12-E4B9-1E19-AE0D-E718E08D1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6BB30-C2BB-BD05-8AEB-AC1962B7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除算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C456A-0FC5-0D41-0E14-0F7709571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865086"/>
          </a:xfrm>
        </p:spPr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整数 </a:t>
            </a:r>
            <a:r>
              <a:rPr lang="en-US" altLang="ja-JP" dirty="0"/>
              <a:t>x 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FF0000"/>
                </a:solidFill>
              </a:rPr>
              <a:t>整数</a:t>
            </a:r>
            <a:r>
              <a:rPr lang="ja-JP" altLang="en-US" dirty="0"/>
              <a:t> </a:t>
            </a:r>
            <a:r>
              <a:rPr lang="en-US" altLang="ja-JP" dirty="0"/>
              <a:t>y </a:t>
            </a:r>
            <a:r>
              <a:rPr lang="ja-JP" altLang="en-US" dirty="0"/>
              <a:t>を宣言し、任意の値を代入してください。</a:t>
            </a:r>
            <a:endParaRPr lang="en-US" altLang="zh-CN" dirty="0"/>
          </a:p>
          <a:p>
            <a:endParaRPr lang="en-US" altLang="ja-JP" dirty="0"/>
          </a:p>
          <a:p>
            <a:r>
              <a:rPr lang="en-US" altLang="ja-JP" dirty="0"/>
              <a:t>x ÷ y </a:t>
            </a:r>
            <a:r>
              <a:rPr lang="ja-JP" altLang="en-US" dirty="0"/>
              <a:t>の結果（</a:t>
            </a:r>
            <a:r>
              <a:rPr lang="ja-JP" altLang="en-US" dirty="0">
                <a:solidFill>
                  <a:srgbClr val="FF0000"/>
                </a:solidFill>
              </a:rPr>
              <a:t>小数</a:t>
            </a:r>
            <a:r>
              <a:rPr lang="ja-JP" altLang="en-US" dirty="0"/>
              <a:t>）を出力しなさい。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60D41C-B5F6-7CD4-0281-E6B15AAEB2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endParaRPr 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EC3788E-E69D-889D-B24E-E8A51A6A20DE}"/>
              </a:ext>
            </a:extLst>
          </p:cNvPr>
          <p:cNvGrpSpPr/>
          <p:nvPr/>
        </p:nvGrpSpPr>
        <p:grpSpPr>
          <a:xfrm>
            <a:off x="822781" y="3962313"/>
            <a:ext cx="9540419" cy="2097410"/>
            <a:chOff x="1195760" y="2402019"/>
            <a:chExt cx="9540419" cy="209741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917C5B7-02B1-6E2A-517A-14CD336B1443}"/>
                </a:ext>
              </a:extLst>
            </p:cNvPr>
            <p:cNvGrpSpPr/>
            <p:nvPr/>
          </p:nvGrpSpPr>
          <p:grpSpPr>
            <a:xfrm>
              <a:off x="1195760" y="2402019"/>
              <a:ext cx="9540419" cy="2097410"/>
              <a:chOff x="856343" y="1864990"/>
              <a:chExt cx="9540419" cy="2097410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DA972B6D-2155-5478-33E3-C5E125526E5A}"/>
                  </a:ext>
                </a:extLst>
              </p:cNvPr>
              <p:cNvSpPr/>
              <p:nvPr/>
            </p:nvSpPr>
            <p:spPr>
              <a:xfrm>
                <a:off x="856343" y="2229485"/>
                <a:ext cx="9540419" cy="1732915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x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y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を宣言し、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6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3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"6 / 3 = 2.0"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を出力します。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461428F-AA28-4B8D-4FC7-6B86D310491E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0C056DF-BC65-876E-2DF8-C524EC36B893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8821AC7-CC4E-0019-CDA6-8EC874555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938700C-05F5-E1EC-7C3B-525797220A06}"/>
              </a:ext>
            </a:extLst>
          </p:cNvPr>
          <p:cNvGrpSpPr/>
          <p:nvPr/>
        </p:nvGrpSpPr>
        <p:grpSpPr>
          <a:xfrm>
            <a:off x="822781" y="6432904"/>
            <a:ext cx="9540419" cy="2097410"/>
            <a:chOff x="1195760" y="2402019"/>
            <a:chExt cx="9540419" cy="209741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F55FEB7-0463-8C64-6CA7-13485B1D0D52}"/>
                </a:ext>
              </a:extLst>
            </p:cNvPr>
            <p:cNvGrpSpPr/>
            <p:nvPr/>
          </p:nvGrpSpPr>
          <p:grpSpPr>
            <a:xfrm>
              <a:off x="1195760" y="2402019"/>
              <a:ext cx="9540419" cy="2097410"/>
              <a:chOff x="856343" y="1864990"/>
              <a:chExt cx="9540419" cy="2097410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CCCF4752-1EA9-8AB2-A935-D6C17AC82F55}"/>
                  </a:ext>
                </a:extLst>
              </p:cNvPr>
              <p:cNvSpPr/>
              <p:nvPr/>
            </p:nvSpPr>
            <p:spPr>
              <a:xfrm>
                <a:off x="856343" y="2229485"/>
                <a:ext cx="9540419" cy="1732915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x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y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を宣言し、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7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2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"7 / 2 = 3.5"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を出力します。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0A9DCAD-B3DC-254F-9A64-9E8138C8A837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3CD9693-DCC3-C445-C8A0-2283A4E84BDB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9B967889-1026-3490-8068-4CB80A3C2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103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D50B3-9582-DC1B-1B41-4E570D58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</a:t>
            </a:r>
            <a:r>
              <a:rPr lang="en-US" altLang="ja-JP" dirty="0"/>
              <a:t>.</a:t>
            </a:r>
            <a:r>
              <a:rPr lang="ja-JP" altLang="en-US" dirty="0"/>
              <a:t>パリティチェック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EC37F-44BA-F077-D264-5A409178A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865086"/>
          </a:xfrm>
        </p:spPr>
        <p:txBody>
          <a:bodyPr/>
          <a:lstStyle/>
          <a:p>
            <a:r>
              <a:rPr lang="ja-JP" altLang="en-US" dirty="0"/>
              <a:t>整数 </a:t>
            </a:r>
            <a:r>
              <a:rPr lang="en-US" altLang="ja-JP" dirty="0"/>
              <a:t>x </a:t>
            </a:r>
            <a:r>
              <a:rPr lang="ja-JP" altLang="en-US" dirty="0"/>
              <a:t>を宣言し、任意の値を代入してください。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ja-JP" dirty="0"/>
              <a:t>x </a:t>
            </a:r>
            <a:r>
              <a:rPr lang="ja-JP" altLang="en-US" dirty="0"/>
              <a:t>のパリティ（偶奇性）を出力しなさい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7936D-417C-AB41-E480-6435BA3BE6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8DEAB84-0A57-A669-C7C9-97C5244935FE}"/>
              </a:ext>
            </a:extLst>
          </p:cNvPr>
          <p:cNvGrpSpPr/>
          <p:nvPr/>
        </p:nvGrpSpPr>
        <p:grpSpPr>
          <a:xfrm>
            <a:off x="822781" y="3896963"/>
            <a:ext cx="9540419" cy="2097410"/>
            <a:chOff x="1195760" y="2402019"/>
            <a:chExt cx="9540419" cy="209741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024708F-83CD-9123-DF42-E5A935638693}"/>
                </a:ext>
              </a:extLst>
            </p:cNvPr>
            <p:cNvGrpSpPr/>
            <p:nvPr/>
          </p:nvGrpSpPr>
          <p:grpSpPr>
            <a:xfrm>
              <a:off x="1195760" y="2402019"/>
              <a:ext cx="9540419" cy="2097410"/>
              <a:chOff x="856343" y="1864990"/>
              <a:chExt cx="9540419" cy="2097410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D68E8D9-D5E7-2590-CDBB-3855F4AD5300}"/>
                  </a:ext>
                </a:extLst>
              </p:cNvPr>
              <p:cNvSpPr/>
              <p:nvPr/>
            </p:nvSpPr>
            <p:spPr>
              <a:xfrm>
                <a:off x="856343" y="2229485"/>
                <a:ext cx="9540419" cy="1732915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x </a:t>
                </a:r>
                <a:r>
                  <a:rPr kumimoji="0" lang="ja-JP" altLang="en-US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を宣言し、</a:t>
                </a:r>
                <a:r>
                  <a:rPr kumimoji="0" lang="en-US" altLang="ja-JP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5 </a:t>
                </a:r>
                <a:r>
                  <a:rPr kumimoji="0" lang="ja-JP" altLang="en-US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"5 </a:t>
                </a:r>
                <a:r>
                  <a:rPr kumimoji="0" lang="ja-JP" altLang="en-US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は奇数です</a:t>
                </a:r>
                <a:r>
                  <a:rPr kumimoji="0" lang="en-US" altLang="ja-JP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" </a:t>
                </a:r>
                <a:r>
                  <a:rPr kumimoji="0" lang="ja-JP" altLang="en-US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と出力します。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389172C-1838-3AE9-7D8B-33CD24DB4EE1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B25043-A604-ED02-9800-94E6FD4C607A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656DB82-F090-4E9D-6D16-875B68A2D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B5B5405-371B-7D34-06DC-A678D9390783}"/>
              </a:ext>
            </a:extLst>
          </p:cNvPr>
          <p:cNvGrpSpPr/>
          <p:nvPr/>
        </p:nvGrpSpPr>
        <p:grpSpPr>
          <a:xfrm>
            <a:off x="822781" y="6299077"/>
            <a:ext cx="9540419" cy="2097410"/>
            <a:chOff x="1195760" y="2402019"/>
            <a:chExt cx="9540419" cy="209741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A3B68AF-6BDA-0220-8C7A-ACF57DDBB4E7}"/>
                </a:ext>
              </a:extLst>
            </p:cNvPr>
            <p:cNvGrpSpPr/>
            <p:nvPr/>
          </p:nvGrpSpPr>
          <p:grpSpPr>
            <a:xfrm>
              <a:off x="1195760" y="2402019"/>
              <a:ext cx="9540419" cy="2097410"/>
              <a:chOff x="856343" y="1864990"/>
              <a:chExt cx="9540419" cy="2097410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DCA62CF3-A612-F8C4-662A-DD0CB1AB9D45}"/>
                  </a:ext>
                </a:extLst>
              </p:cNvPr>
              <p:cNvSpPr/>
              <p:nvPr/>
            </p:nvSpPr>
            <p:spPr>
              <a:xfrm>
                <a:off x="856343" y="2229485"/>
                <a:ext cx="9540419" cy="1732915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x </a:t>
                </a:r>
                <a:r>
                  <a:rPr kumimoji="0" lang="ja-JP" altLang="en-US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を宣言し、</a:t>
                </a:r>
                <a:r>
                  <a:rPr kumimoji="0" lang="en-US" altLang="ja-JP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-10 </a:t>
                </a:r>
                <a:r>
                  <a:rPr kumimoji="0" lang="ja-JP" altLang="en-US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"-10 </a:t>
                </a:r>
                <a:r>
                  <a:rPr kumimoji="0" lang="ja-JP" altLang="en-US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は偶数です</a:t>
                </a:r>
                <a:r>
                  <a:rPr kumimoji="0" lang="en-US" altLang="ja-JP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" </a:t>
                </a:r>
                <a:r>
                  <a:rPr kumimoji="0" lang="ja-JP" altLang="en-US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と出力します。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8816FDC-3787-D269-27F1-EF32F1D95F30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FAD3FB-3F20-2E9F-241C-10ECCC28E921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4FE6BE3-EBED-6F6C-155A-2EE0F693B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236887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</TotalTime>
  <Words>231</Words>
  <Application>Microsoft Office PowerPoint</Application>
  <PresentationFormat>自定义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Meiryo</vt:lpstr>
      <vt:lpstr>Meiryo</vt:lpstr>
      <vt:lpstr>游ゴシック</vt:lpstr>
      <vt:lpstr>游ゴシック Light</vt:lpstr>
      <vt:lpstr>Arial</vt:lpstr>
      <vt:lpstr>Josefin Sans For Print</vt:lpstr>
      <vt:lpstr>MPLUS Code60 Print</vt:lpstr>
      <vt:lpstr>Poppins</vt:lpstr>
      <vt:lpstr>Wingdings</vt:lpstr>
      <vt:lpstr>デザインの設定</vt:lpstr>
      <vt:lpstr>1.2 Java 基礎</vt:lpstr>
      <vt:lpstr>一. 変数の交換</vt:lpstr>
      <vt:lpstr>二.除算</vt:lpstr>
      <vt:lpstr>三.パリティチェック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L Y</cp:lastModifiedBy>
  <cp:revision>29</cp:revision>
  <cp:lastPrinted>2023-03-28T15:29:05Z</cp:lastPrinted>
  <dcterms:created xsi:type="dcterms:W3CDTF">2023-03-26T15:05:34Z</dcterms:created>
  <dcterms:modified xsi:type="dcterms:W3CDTF">2023-03-29T07:23:49Z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