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8"/>
  </p:notesMasterIdLst>
  <p:sldIdLst>
    <p:sldId id="306" r:id="rId2"/>
    <p:sldId id="309" r:id="rId3"/>
    <p:sldId id="310" r:id="rId4"/>
    <p:sldId id="311" r:id="rId5"/>
    <p:sldId id="312" r:id="rId6"/>
    <p:sldId id="313" r:id="rId7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46" d="100"/>
          <a:sy n="46" d="100"/>
        </p:scale>
        <p:origin x="1268" y="4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制御</a:t>
            </a:r>
            <a:r>
              <a:rPr lang="ja-JP" altLang="en-US" dirty="0"/>
              <a:t>フロー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zh-CN" altLang="en-US" dirty="0"/>
              <a:t>季節</a:t>
            </a:r>
            <a:r>
              <a:rPr lang="ja-JP" altLang="en-US" dirty="0"/>
              <a:t>の</a:t>
            </a:r>
            <a:r>
              <a:rPr lang="zh-CN" altLang="en-US" dirty="0"/>
              <a:t>判断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2317004"/>
          </a:xfrm>
        </p:spPr>
        <p:txBody>
          <a:bodyPr/>
          <a:lstStyle/>
          <a:p>
            <a:pPr lvl="0"/>
            <a:r>
              <a:rPr lang="ja-JP" altLang="en-US" dirty="0"/>
              <a:t>月を表す整数 </a:t>
            </a:r>
            <a:r>
              <a:rPr lang="en-US" altLang="ja-JP" dirty="0"/>
              <a:t>month </a:t>
            </a:r>
            <a:r>
              <a:rPr lang="ja-JP" altLang="en-US" dirty="0"/>
              <a:t>を定義（正月は 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 </a:t>
            </a:r>
            <a:r>
              <a:rPr lang="ja-JP" altLang="en-US" dirty="0"/>
              <a:t>月は </a:t>
            </a:r>
            <a:r>
              <a:rPr lang="en-US" altLang="ja-JP" dirty="0"/>
              <a:t>2</a:t>
            </a:r>
            <a:r>
              <a:rPr lang="ja-JP" altLang="en-US" dirty="0"/>
              <a:t>）。</a:t>
            </a:r>
            <a:endParaRPr lang="en-US" altLang="ja-JP" dirty="0"/>
          </a:p>
          <a:p>
            <a:pPr lvl="0"/>
            <a:endParaRPr lang="zh-CN" altLang="en-US" dirty="0"/>
          </a:p>
          <a:p>
            <a:r>
              <a:rPr lang="ja-JP" altLang="en-US" dirty="0"/>
              <a:t>該当する </a:t>
            </a:r>
            <a:r>
              <a:rPr lang="en-US" altLang="ja-JP" dirty="0"/>
              <a:t>month </a:t>
            </a:r>
            <a:r>
              <a:rPr lang="ja-JP" altLang="en-US" dirty="0"/>
              <a:t>の季節（日本時間）を判定しなさい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春季は </a:t>
            </a:r>
            <a:r>
              <a:rPr lang="en-US" altLang="ja-JP" dirty="0"/>
              <a:t>3 </a:t>
            </a:r>
            <a:r>
              <a:rPr lang="ja-JP" altLang="en-US" dirty="0"/>
              <a:t>月から始まります。 各季節は </a:t>
            </a:r>
            <a:r>
              <a:rPr lang="en-US" altLang="ja-JP" dirty="0"/>
              <a:t>3</a:t>
            </a:r>
            <a:r>
              <a:rPr lang="ja-JP" altLang="en-US" dirty="0"/>
              <a:t>ヶ月続きます。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55305E-CBD3-AED8-073C-6E9C85FFCF19}"/>
              </a:ext>
            </a:extLst>
          </p:cNvPr>
          <p:cNvGrpSpPr/>
          <p:nvPr/>
        </p:nvGrpSpPr>
        <p:grpSpPr>
          <a:xfrm>
            <a:off x="1106714" y="4038600"/>
            <a:ext cx="7300686" cy="2226135"/>
            <a:chOff x="1388978" y="2402019"/>
            <a:chExt cx="7300686" cy="222613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5BE504-54F4-460D-D3CC-6F1EBCBC4218}"/>
                </a:ext>
              </a:extLst>
            </p:cNvPr>
            <p:cNvGrpSpPr/>
            <p:nvPr/>
          </p:nvGrpSpPr>
          <p:grpSpPr>
            <a:xfrm>
              <a:off x="1388978" y="2402019"/>
              <a:ext cx="7300686" cy="2226135"/>
              <a:chOff x="1049561" y="1864990"/>
              <a:chExt cx="7300686" cy="2226135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76673B8-EA49-CEE5-905C-748645251EDB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7300686" cy="1861641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month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を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7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に設定します。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"Summer"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を出力します。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9E6080F-148E-297F-2910-3CC0564A88B0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554A71-D775-7A98-0595-12DC1590A5FB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028723D-7424-5633-6E4B-D94E72D94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35FB5CC-3CEF-BADA-B23A-6ABD649EEE7B}"/>
              </a:ext>
            </a:extLst>
          </p:cNvPr>
          <p:cNvGrpSpPr/>
          <p:nvPr/>
        </p:nvGrpSpPr>
        <p:grpSpPr>
          <a:xfrm>
            <a:off x="1106714" y="6265337"/>
            <a:ext cx="7300686" cy="2226135"/>
            <a:chOff x="1388978" y="2402019"/>
            <a:chExt cx="7300686" cy="222613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448841A-78DA-6B36-CCEF-27FA395484B9}"/>
                </a:ext>
              </a:extLst>
            </p:cNvPr>
            <p:cNvGrpSpPr/>
            <p:nvPr/>
          </p:nvGrpSpPr>
          <p:grpSpPr>
            <a:xfrm>
              <a:off x="1388978" y="2402019"/>
              <a:ext cx="7300686" cy="2226135"/>
              <a:chOff x="1049561" y="1864990"/>
              <a:chExt cx="7300686" cy="2226135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2A80D42-7F31-9D80-8D8E-2E93880EFB80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7300686" cy="1861641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month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を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12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に設定します。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"Winter"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を出力します。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0A4098C-C7A7-764D-6BB4-E4C3F344C268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21FA1D-7618-DCB3-0A2F-78967710AA47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A5F6653-E8FE-A37B-4B9A-E1339FB9A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A45FB-64CA-D0C5-561F-D1B8755E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zh-CN" altLang="en-US" dirty="0"/>
              <a:t>素数判定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0C659-9600-5D1A-871C-DD3217B5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2317004"/>
          </a:xfrm>
        </p:spPr>
        <p:txBody>
          <a:bodyPr/>
          <a:lstStyle/>
          <a:p>
            <a:pPr lvl="0"/>
            <a:r>
              <a:rPr lang="ja-JP" altLang="en-US" dirty="0"/>
              <a:t>整数 </a:t>
            </a:r>
            <a:r>
              <a:rPr lang="en-US" altLang="ja-JP" dirty="0"/>
              <a:t>x </a:t>
            </a:r>
            <a:r>
              <a:rPr lang="ja-JP" altLang="en-US" dirty="0"/>
              <a:t>を定義し任意の値を代入しなさい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ja-JP" dirty="0"/>
              <a:t>x </a:t>
            </a:r>
            <a:r>
              <a:rPr lang="ja-JP" altLang="en-US" dirty="0"/>
              <a:t>が素数かどうかを判定して出力してください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素数とは、</a:t>
            </a:r>
            <a:r>
              <a:rPr lang="en-US" altLang="ja-JP" dirty="0"/>
              <a:t>1 </a:t>
            </a:r>
            <a:r>
              <a:rPr lang="ja-JP" altLang="en-US" dirty="0"/>
              <a:t>と自分自身で割り切れる正の整数です。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6F02C-0AA2-6122-829B-E5072FB674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0650B51-F729-49F1-93E9-DC027E37391B}"/>
              </a:ext>
            </a:extLst>
          </p:cNvPr>
          <p:cNvGrpSpPr/>
          <p:nvPr/>
        </p:nvGrpSpPr>
        <p:grpSpPr>
          <a:xfrm>
            <a:off x="982157" y="3886200"/>
            <a:ext cx="8074757" cy="2226135"/>
            <a:chOff x="1388977" y="2402019"/>
            <a:chExt cx="8074757" cy="222613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9CD7D13-8AD2-4727-8A90-F87D921B537B}"/>
                </a:ext>
              </a:extLst>
            </p:cNvPr>
            <p:cNvGrpSpPr/>
            <p:nvPr/>
          </p:nvGrpSpPr>
          <p:grpSpPr>
            <a:xfrm>
              <a:off x="1388977" y="2402019"/>
              <a:ext cx="8074757" cy="2226135"/>
              <a:chOff x="1049560" y="1864990"/>
              <a:chExt cx="8074757" cy="2226135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6AD9E5F4-06FF-5F03-9259-F3C5A440CA02}"/>
                  </a:ext>
                </a:extLst>
              </p:cNvPr>
              <p:cNvSpPr/>
              <p:nvPr/>
            </p:nvSpPr>
            <p:spPr>
              <a:xfrm>
                <a:off x="1049560" y="2229484"/>
                <a:ext cx="8074757" cy="1861641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を定義して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5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"5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is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prime"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と出力します。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C29FD61-5EC9-4D4A-B1F6-8425C6272731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89BA8DC-465C-FE37-E2EC-334A301726A4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67ECAD0-DFBB-3F4E-3728-27EB73FF5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DEA7D8-383E-117E-28D5-5D6F45E5FE17}"/>
              </a:ext>
            </a:extLst>
          </p:cNvPr>
          <p:cNvGrpSpPr/>
          <p:nvPr/>
        </p:nvGrpSpPr>
        <p:grpSpPr>
          <a:xfrm>
            <a:off x="982156" y="6315419"/>
            <a:ext cx="8873044" cy="2226135"/>
            <a:chOff x="1388977" y="2402019"/>
            <a:chExt cx="8873044" cy="222613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62089A7-526D-A4F7-514C-5DF986C60CB7}"/>
                </a:ext>
              </a:extLst>
            </p:cNvPr>
            <p:cNvGrpSpPr/>
            <p:nvPr/>
          </p:nvGrpSpPr>
          <p:grpSpPr>
            <a:xfrm>
              <a:off x="1388977" y="2402019"/>
              <a:ext cx="8873044" cy="2226135"/>
              <a:chOff x="1049560" y="1864990"/>
              <a:chExt cx="8873044" cy="2226135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C1974C7A-54C0-B1BF-37C9-ED24CD878C76}"/>
                  </a:ext>
                </a:extLst>
              </p:cNvPr>
              <p:cNvSpPr/>
              <p:nvPr/>
            </p:nvSpPr>
            <p:spPr>
              <a:xfrm>
                <a:off x="1049560" y="2229484"/>
                <a:ext cx="8873044" cy="1861641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を定義して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15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"15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is not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prime"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と出力します。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1049AAA-4BCD-A958-5267-A5F65F3D0D37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B2521CB-CD22-B7D4-5E55-47DFBB39ED7E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7E036A5-05F2-BF89-F432-7E175DB3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3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14BF-CC67-48A5-A006-DE518097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en-US" altLang="zh-CN" dirty="0"/>
              <a:t> 2 </a:t>
            </a:r>
            <a:r>
              <a:rPr lang="zh-CN" altLang="en-US" dirty="0"/>
              <a:t>次元配列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384C3-04E5-640A-900C-2BB1E0C2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3238282"/>
          </a:xfrm>
        </p:spPr>
        <p:txBody>
          <a:bodyPr/>
          <a:lstStyle/>
          <a:p>
            <a:pPr lvl="0"/>
            <a:r>
              <a:rPr lang="en-US" altLang="ja-JP" dirty="0"/>
              <a:t>2 </a:t>
            </a:r>
            <a:r>
              <a:rPr lang="ja-JP" altLang="en-US" dirty="0"/>
              <a:t>次元の整数配列 </a:t>
            </a:r>
            <a:r>
              <a:rPr lang="en-US" altLang="ja-JP" dirty="0"/>
              <a:t>{{1,2,3,4}, {5,6,7}} </a:t>
            </a:r>
            <a:r>
              <a:rPr lang="ja-JP" altLang="en-US" dirty="0"/>
              <a:t>を定義し：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この配列に含まれるすべての偶数を出力しなさい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この配列の値を逆順で出力しなさい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配列の数値の合計を出力しなさい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14EBB-A5AA-BDEA-86C3-B9E6929BB0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FA3F53-3A92-8DBE-A047-244C4B0A6070}"/>
              </a:ext>
            </a:extLst>
          </p:cNvPr>
          <p:cNvGrpSpPr/>
          <p:nvPr/>
        </p:nvGrpSpPr>
        <p:grpSpPr>
          <a:xfrm>
            <a:off x="924423" y="5677308"/>
            <a:ext cx="6489616" cy="2803208"/>
            <a:chOff x="1388978" y="2402019"/>
            <a:chExt cx="6489616" cy="280320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841EAC2-CEF5-0C8C-031E-656C6E6868B5}"/>
                </a:ext>
              </a:extLst>
            </p:cNvPr>
            <p:cNvGrpSpPr/>
            <p:nvPr/>
          </p:nvGrpSpPr>
          <p:grpSpPr>
            <a:xfrm>
              <a:off x="1388978" y="2402019"/>
              <a:ext cx="6489616" cy="2803208"/>
              <a:chOff x="1049561" y="1864990"/>
              <a:chExt cx="6489616" cy="2803208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0844C5B-59BB-FA48-F98F-0CF53308A597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6489616" cy="2438714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"2 4 6"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"7 6 5 4 3 2 1"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28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50A4CD-2DC4-4BF0-BC63-D9168049A2B0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4ECC1C1-B17C-6066-FCDD-23A8CA4DD6F8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6202F17-B48E-F7C3-CF5A-FE2DF0F99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DDC9533-3E2B-FD3B-89A9-C712C64D6CCA}"/>
              </a:ext>
            </a:extLst>
          </p:cNvPr>
          <p:cNvSpPr txBox="1"/>
          <p:nvPr/>
        </p:nvSpPr>
        <p:spPr>
          <a:xfrm>
            <a:off x="8126795" y="6192661"/>
            <a:ext cx="355433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配列の形状や内容を変更しても、コードはうまく動作しますか？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0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7F415-DFC7-9BD7-399A-47D77B3D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四</a:t>
            </a:r>
            <a:r>
              <a:rPr lang="en-US" altLang="ja-JP" dirty="0"/>
              <a:t>.</a:t>
            </a:r>
            <a:r>
              <a:rPr lang="zh-CN" altLang="en-US" dirty="0"/>
              <a:t>素数判断（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804D4-8A8D-C6B2-7C13-4846B3BE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3156721"/>
          </a:xfrm>
        </p:spPr>
        <p:txBody>
          <a:bodyPr/>
          <a:lstStyle/>
          <a:p>
            <a:pPr lvl="0"/>
            <a:r>
              <a:rPr lang="ja-JP" altLang="en-US" dirty="0"/>
              <a:t>素数を判断するメソッド</a:t>
            </a:r>
            <a:r>
              <a:rPr lang="en-US" altLang="ja-JP" dirty="0"/>
              <a:t> </a:t>
            </a:r>
            <a:r>
              <a:rPr lang="en-US" altLang="ja-JP" dirty="0" err="1"/>
              <a:t>isPrime</a:t>
            </a:r>
            <a:r>
              <a:rPr lang="en-US" altLang="ja-JP" dirty="0"/>
              <a:t>(n) </a:t>
            </a:r>
            <a:r>
              <a:rPr lang="ja-JP" altLang="en-US" dirty="0"/>
              <a:t>を作りなさい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整数値</a:t>
            </a:r>
            <a:r>
              <a:rPr lang="en-US" altLang="ja-JP" dirty="0"/>
              <a:t> n </a:t>
            </a:r>
            <a:r>
              <a:rPr lang="ja-JP" altLang="en-US" dirty="0"/>
              <a:t>をパラメータとして受け取る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戻り値はブール型である。 入力が素数の場合は </a:t>
            </a:r>
            <a:r>
              <a:rPr lang="en-US" altLang="ja-JP" dirty="0"/>
              <a:t>true </a:t>
            </a:r>
            <a:r>
              <a:rPr lang="ja-JP" altLang="en-US" dirty="0"/>
              <a:t>を、それ以外の場合は </a:t>
            </a:r>
            <a:r>
              <a:rPr lang="en-US" altLang="ja-JP" dirty="0"/>
              <a:t>false </a:t>
            </a:r>
            <a:r>
              <a:rPr lang="ja-JP" altLang="en-US" dirty="0"/>
              <a:t>を返す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ja-JP" dirty="0"/>
              <a:t>main() </a:t>
            </a:r>
            <a:r>
              <a:rPr lang="ja-JP" altLang="en-US" dirty="0"/>
              <a:t>メソッドでその動作をテストしなさい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E834AC-9BDD-2E00-C8C1-21E9C8DFE9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1FFE80D-97C9-B188-554A-4A61FDF96A77}"/>
              </a:ext>
            </a:extLst>
          </p:cNvPr>
          <p:cNvGrpSpPr/>
          <p:nvPr/>
        </p:nvGrpSpPr>
        <p:grpSpPr>
          <a:xfrm>
            <a:off x="793793" y="5461706"/>
            <a:ext cx="11165977" cy="2803208"/>
            <a:chOff x="1388977" y="2402019"/>
            <a:chExt cx="11165977" cy="280320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853977D-3340-79CB-2926-9EDCB0C6EAE5}"/>
                </a:ext>
              </a:extLst>
            </p:cNvPr>
            <p:cNvGrpSpPr/>
            <p:nvPr/>
          </p:nvGrpSpPr>
          <p:grpSpPr>
            <a:xfrm>
              <a:off x="1388977" y="2402019"/>
              <a:ext cx="11165977" cy="2803208"/>
              <a:chOff x="1049560" y="1864990"/>
              <a:chExt cx="11165977" cy="2803208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7CA0B7-68BC-9E3E-1628-FF774AC76FE2}"/>
                  </a:ext>
                </a:extLst>
              </p:cNvPr>
              <p:cNvSpPr/>
              <p:nvPr/>
            </p:nvSpPr>
            <p:spPr>
              <a:xfrm>
                <a:off x="1049560" y="2229484"/>
                <a:ext cx="11165977" cy="2438714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main()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メソッドに「</a:t>
                </a:r>
                <a:r>
                  <a:rPr kumimoji="0" lang="en-US" altLang="ja-JP" sz="37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System.out.println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(</a:t>
                </a:r>
                <a:r>
                  <a:rPr kumimoji="0" lang="en-US" altLang="ja-JP" sz="37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isPrime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(10));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」と記述すると、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"false"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が出力されます。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3DCDCD-64CA-8718-A4FB-88FE7934CD30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7B2901-C614-3263-112C-21701D168BC8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6952A6D-AB47-9AEC-5B04-4A5874B80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99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2BD9-0D99-11C7-A366-4554C5A8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五</a:t>
            </a:r>
            <a:r>
              <a:rPr lang="en-US" altLang="ja-JP" dirty="0"/>
              <a:t>.</a:t>
            </a:r>
            <a:r>
              <a:rPr lang="zh-CN" altLang="en-US" dirty="0"/>
              <a:t>素数判断（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3E5B4-1C18-B946-887C-8CE4B863F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pPr lvl="0"/>
            <a:r>
              <a:rPr lang="ja-JP" altLang="en-US" dirty="0"/>
              <a:t>整数 </a:t>
            </a:r>
            <a:r>
              <a:rPr lang="en-US" altLang="ja-JP" dirty="0"/>
              <a:t>n </a:t>
            </a:r>
            <a:r>
              <a:rPr lang="ja-JP" altLang="en-US" dirty="0"/>
              <a:t>を定義して任意の値を代入しなさい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ja-JP" dirty="0"/>
              <a:t>n </a:t>
            </a:r>
            <a:r>
              <a:rPr lang="ja-JP" altLang="en-US" dirty="0"/>
              <a:t>以下のすべての素数を出力してください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97A3E-7DC8-6C66-00FE-3A5EF37527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1E16A3D-8A03-61EF-0B79-AEB96BA4F23D}"/>
              </a:ext>
            </a:extLst>
          </p:cNvPr>
          <p:cNvGrpSpPr/>
          <p:nvPr/>
        </p:nvGrpSpPr>
        <p:grpSpPr>
          <a:xfrm>
            <a:off x="949455" y="3969593"/>
            <a:ext cx="10037860" cy="2139001"/>
            <a:chOff x="1388978" y="2402019"/>
            <a:chExt cx="10037860" cy="213900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D5B4ECD-7EEB-96B3-A6A0-6AC9E141E208}"/>
                </a:ext>
              </a:extLst>
            </p:cNvPr>
            <p:cNvGrpSpPr/>
            <p:nvPr/>
          </p:nvGrpSpPr>
          <p:grpSpPr>
            <a:xfrm>
              <a:off x="1388978" y="2402019"/>
              <a:ext cx="10037860" cy="2139001"/>
              <a:chOff x="1049561" y="1864990"/>
              <a:chExt cx="10037860" cy="2139001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BF709BD-5AC4-2E97-F01D-DF0313AB84CA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10037860" cy="1774507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を定義して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11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"2 3 5 7 11"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が出力されます。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FE52B29-A272-33FF-8E6F-27EDA8DAA961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7D92094-04D3-0A85-4A28-A504CDE11DD3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056977-915A-9373-A41B-E9CAD4836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0C65EC-8E3A-B78F-044A-1B6ABEB30BCE}"/>
              </a:ext>
            </a:extLst>
          </p:cNvPr>
          <p:cNvGrpSpPr/>
          <p:nvPr/>
        </p:nvGrpSpPr>
        <p:grpSpPr>
          <a:xfrm>
            <a:off x="949455" y="6568903"/>
            <a:ext cx="10037860" cy="2139001"/>
            <a:chOff x="1388978" y="2402019"/>
            <a:chExt cx="10037860" cy="213900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AABE79A-AC0B-B0F7-5BBE-B3AD8695CCFB}"/>
                </a:ext>
              </a:extLst>
            </p:cNvPr>
            <p:cNvGrpSpPr/>
            <p:nvPr/>
          </p:nvGrpSpPr>
          <p:grpSpPr>
            <a:xfrm>
              <a:off x="1388978" y="2402019"/>
              <a:ext cx="10037860" cy="2139001"/>
              <a:chOff x="1049561" y="1864990"/>
              <a:chExt cx="10037860" cy="2139001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C5DF9A1-1037-38BE-D0B7-3EB4C9520D5A}"/>
                  </a:ext>
                </a:extLst>
              </p:cNvPr>
              <p:cNvSpPr/>
              <p:nvPr/>
            </p:nvSpPr>
            <p:spPr>
              <a:xfrm>
                <a:off x="1049561" y="2229484"/>
                <a:ext cx="10037860" cy="1774507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を定義して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1000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1000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までのすべての素数が出力されます。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C6B0DD-5893-D145-E4DD-E7E0421D8B75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90702DE-4367-9711-DFA3-70BAECFBFB29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785569D-E67A-84EA-60B4-C76CEBBE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829490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422</Words>
  <Application>Microsoft Office PowerPoint</Application>
  <PresentationFormat>ユーザー設定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6" baseType="lpstr">
      <vt:lpstr>Josefin Sans For Print</vt:lpstr>
      <vt:lpstr>MPLUS Code60 Print</vt:lpstr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1.3 制御フロー</vt:lpstr>
      <vt:lpstr>一.季節の判断</vt:lpstr>
      <vt:lpstr>二.素数判定</vt:lpstr>
      <vt:lpstr>三. 2 次元配列</vt:lpstr>
      <vt:lpstr>四.素数判断（2）</vt:lpstr>
      <vt:lpstr>五.素数判断（3）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学院 灯塔</cp:lastModifiedBy>
  <cp:revision>30</cp:revision>
  <cp:lastPrinted>2023-03-28T15:29:05Z</cp:lastPrinted>
  <dcterms:created xsi:type="dcterms:W3CDTF">2023-03-26T15:05:34Z</dcterms:created>
  <dcterms:modified xsi:type="dcterms:W3CDTF">2023-06-30T19:55:59Z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