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3" d="100"/>
          <a:sy n="43" d="100"/>
        </p:scale>
        <p:origin x="80" y="756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データ構造とアルゴリズム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データ構造の選択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451469"/>
          </a:xfrm>
        </p:spPr>
        <p:txBody>
          <a:bodyPr/>
          <a:lstStyle/>
          <a:p>
            <a:r>
              <a:rPr lang="ja-JP" altLang="en-US" dirty="0"/>
              <a:t>ブログサイトを設計したい。以下の各種のデータを格納するために、どの抽象的なデータ型を使用するか、そして、どのデータ構造でそれを実装するかを決めてください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ユーザー名、パスワードなどのユーザーデータ。新規ユーザーの追加、ユーザー名によるユーザー情報の取得、ユーザー名によるユーザーの削除が頻繁に発生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タイトルや内容などが含まれるブログのデータ。順番に保存する必要がある。よく使われる機能は、新しいブログの追加、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番目のブログの内容の変更、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番目のブログの削除とか。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アクセス数ランキングに掲載されているブログのデータ。定期的に新しいブログをランキングに追加する機能と、アクセスが最も多いブログを取得する機能が多用。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422F5-1351-645B-B325-E7B5DBDB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賢いデバッガー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A4827-3F85-482B-D63D-F046C1B20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524275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Error.java</a:t>
            </a:r>
            <a:r>
              <a:rPr lang="ja-JP" altLang="en-US" dirty="0"/>
              <a:t>」の </a:t>
            </a:r>
            <a:r>
              <a:rPr lang="en-US" altLang="ja-JP" dirty="0"/>
              <a:t>main() </a:t>
            </a:r>
            <a:r>
              <a:rPr lang="ja-JP" altLang="en-US" dirty="0"/>
              <a:t>メソッドは、</a:t>
            </a:r>
            <a:r>
              <a:rPr lang="en-US" altLang="ja-JP" dirty="0"/>
              <a:t>test() </a:t>
            </a:r>
            <a:r>
              <a:rPr lang="ja-JP" altLang="en-US" dirty="0"/>
              <a:t>メソッドを何度も呼び出します。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Error.java </a:t>
            </a:r>
            <a:r>
              <a:rPr lang="ja-JP" altLang="en-US" dirty="0"/>
              <a:t>を実行すると、ある呼び出しでエラーが発生したことがわかります。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test() </a:t>
            </a:r>
            <a:r>
              <a:rPr lang="ja-JP" altLang="en-US" dirty="0"/>
              <a:t>メソッドを変更せずに（</a:t>
            </a:r>
            <a:r>
              <a:rPr lang="en-US" altLang="ja-JP" dirty="0"/>
              <a:t>main() </a:t>
            </a:r>
            <a:r>
              <a:rPr lang="ja-JP" altLang="en-US" dirty="0"/>
              <a:t>メソッドは変更してもいい）、どの呼び出しでエラーが発生したかを見つけることができますか？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87A5D-2F53-D20C-3D70-624B355216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1516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238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3.1 データ構造とアルゴリズム</vt:lpstr>
      <vt:lpstr>一.データ構造の選択</vt:lpstr>
      <vt:lpstr>二.賢いデバッガー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L Y</cp:lastModifiedBy>
  <cp:revision>29</cp:revision>
  <cp:lastPrinted>2023-03-28T15:29:05Z</cp:lastPrinted>
  <dcterms:created xsi:type="dcterms:W3CDTF">2023-03-26T15:05:34Z</dcterms:created>
  <dcterms:modified xsi:type="dcterms:W3CDTF">2023-03-30T02:58:22Z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