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6"/>
  </p:notesMasterIdLst>
  <p:sldIdLst>
    <p:sldId id="306" r:id="rId2"/>
    <p:sldId id="311" r:id="rId3"/>
    <p:sldId id="309" r:id="rId4"/>
    <p:sldId id="310" r:id="rId5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4" autoAdjust="0"/>
    <p:restoredTop sz="94600"/>
  </p:normalViewPr>
  <p:slideViewPr>
    <p:cSldViewPr>
      <p:cViewPr varScale="1">
        <p:scale>
          <a:sx n="65" d="100"/>
          <a:sy n="65" d="100"/>
        </p:scale>
        <p:origin x="1128" y="43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2023/4/4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4.3 JavaScript </a:t>
            </a:r>
            <a:r>
              <a:rPr lang="zh-CN" altLang="en-US" dirty="0"/>
              <a:t>基礎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en-US" altLang="zh-CN" dirty="0"/>
              <a:t>Java</a:t>
            </a:r>
            <a:r>
              <a:rPr lang="ja-JP" altLang="en-US" dirty="0"/>
              <a:t> </a:t>
            </a:r>
            <a:r>
              <a:rPr lang="en-US" altLang="ja-JP" dirty="0"/>
              <a:t>→</a:t>
            </a:r>
            <a:r>
              <a:rPr lang="ja-JP" altLang="en-US" dirty="0"/>
              <a:t> </a:t>
            </a:r>
            <a:r>
              <a:rPr lang="en-US" altLang="zh-CN" dirty="0"/>
              <a:t>JavaScript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2751482"/>
          </a:xfrm>
        </p:spPr>
        <p:txBody>
          <a:bodyPr/>
          <a:lstStyle/>
          <a:p>
            <a:r>
              <a:rPr lang="en-US" altLang="ja-JP" dirty="0"/>
              <a:t>Prime.java </a:t>
            </a:r>
            <a:r>
              <a:rPr lang="ja-JP" altLang="en-US" dirty="0"/>
              <a:t>の </a:t>
            </a:r>
            <a:r>
              <a:rPr lang="en-US" altLang="ja-JP" dirty="0"/>
              <a:t>Java </a:t>
            </a:r>
            <a:r>
              <a:rPr lang="ja-JP" altLang="en-US" dirty="0"/>
              <a:t>コードと同じことができる、</a:t>
            </a:r>
            <a:r>
              <a:rPr lang="en-US" altLang="ja-JP" dirty="0"/>
              <a:t>JavaScript </a:t>
            </a:r>
            <a:r>
              <a:rPr lang="ja-JP" altLang="en-US" dirty="0"/>
              <a:t>のコードをかきなさい。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HTML </a:t>
            </a:r>
            <a:r>
              <a:rPr lang="ja-JP" altLang="en-US" dirty="0"/>
              <a:t>ページにこの </a:t>
            </a:r>
            <a:r>
              <a:rPr lang="en-US" altLang="ja-JP" dirty="0"/>
              <a:t>JavaScript </a:t>
            </a:r>
            <a:r>
              <a:rPr lang="ja-JP" altLang="en-US" dirty="0"/>
              <a:t>のコードを入れて、ブラウザのコンソールでコードを検証してください。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74029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動的効果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183465"/>
          </a:xfrm>
        </p:spPr>
        <p:txBody>
          <a:bodyPr/>
          <a:lstStyle/>
          <a:p>
            <a:r>
              <a:rPr lang="ja-JP" altLang="en-US" dirty="0"/>
              <a:t>以下のようなページを作成しなさい（スタイルは任意）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マウスが数字の </a:t>
            </a:r>
            <a:r>
              <a:rPr lang="en-US" altLang="ja-JP" dirty="0" err="1"/>
              <a:t>i</a:t>
            </a:r>
            <a:r>
              <a:rPr lang="en-US" altLang="ja-JP" dirty="0"/>
              <a:t> </a:t>
            </a:r>
            <a:r>
              <a:rPr lang="ja-JP" altLang="en-US" dirty="0"/>
              <a:t>の上に移動したら、対応する「</a:t>
            </a:r>
            <a:r>
              <a:rPr lang="en-US" altLang="ja-JP" dirty="0">
                <a:solidFill>
                  <a:schemeClr val="accent6"/>
                </a:solidFill>
              </a:rPr>
              <a:t>Mouse on [</a:t>
            </a:r>
            <a:r>
              <a:rPr lang="en-US" altLang="ja-JP" dirty="0" err="1">
                <a:solidFill>
                  <a:schemeClr val="accent6"/>
                </a:solidFill>
              </a:rPr>
              <a:t>i</a:t>
            </a:r>
            <a:r>
              <a:rPr lang="en-US" altLang="ja-JP" dirty="0">
                <a:solidFill>
                  <a:schemeClr val="accent6"/>
                </a:solidFill>
              </a:rPr>
              <a:t>]!</a:t>
            </a:r>
            <a:r>
              <a:rPr lang="ja-JP" altLang="en-US" dirty="0"/>
              <a:t>」を下のテキストリストの</a:t>
            </a:r>
            <a:r>
              <a:rPr lang="ja-JP" altLang="en-US" dirty="0">
                <a:solidFill>
                  <a:schemeClr val="accent2"/>
                </a:solidFill>
              </a:rPr>
              <a:t>最後</a:t>
            </a:r>
            <a:r>
              <a:rPr lang="ja-JP" altLang="en-US" dirty="0"/>
              <a:t>に追加します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ボーナス問題：ユーザーがクリアボタンをクリックしたとき、生成されたテキストが全部なくなるように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0DEB7F1-84AC-E060-F3A6-960597F61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00" y="2514600"/>
            <a:ext cx="8346838" cy="33575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 DOM → jQuery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1421887"/>
          </a:xfrm>
        </p:spPr>
        <p:txBody>
          <a:bodyPr/>
          <a:lstStyle/>
          <a:p>
            <a:r>
              <a:rPr lang="ja-JP" altLang="en-US" dirty="0"/>
              <a:t>前問で実装したページを、</a:t>
            </a:r>
            <a:r>
              <a:rPr lang="en-US" altLang="ja-JP" dirty="0"/>
              <a:t>jQuery </a:t>
            </a:r>
            <a:r>
              <a:rPr lang="ja-JP" altLang="en-US" dirty="0"/>
              <a:t>を使って書き直してください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694336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</TotalTime>
  <Words>136</Words>
  <Application>Microsoft Office PowerPoint</Application>
  <PresentationFormat>ユーザー設定</PresentationFormat>
  <Paragraphs>24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2" baseType="lpstr">
      <vt:lpstr>Meiryo</vt:lpstr>
      <vt:lpstr>Meiryo</vt:lpstr>
      <vt:lpstr>游ゴシック</vt:lpstr>
      <vt:lpstr>游ゴシック Light</vt:lpstr>
      <vt:lpstr>Arial</vt:lpstr>
      <vt:lpstr>Poppins</vt:lpstr>
      <vt:lpstr>Wingdings</vt:lpstr>
      <vt:lpstr>デザインの設定</vt:lpstr>
      <vt:lpstr>4.3 JavaScript 基礎 </vt:lpstr>
      <vt:lpstr>一.Java → JavaScript</vt:lpstr>
      <vt:lpstr>二.動的効果</vt:lpstr>
      <vt:lpstr>三. DOM →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片桐 明美</cp:lastModifiedBy>
  <cp:revision>29</cp:revision>
  <cp:lastPrinted>2023-03-28T15:29:05Z</cp:lastPrinted>
  <dcterms:created xsi:type="dcterms:W3CDTF">2023-03-26T15:05:34Z</dcterms:created>
  <dcterms:modified xsi:type="dcterms:W3CDTF">2023-04-04T02:35:32Z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