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6"/>
  </p:notesMasterIdLst>
  <p:sldIdLst>
    <p:sldId id="306" r:id="rId2"/>
    <p:sldId id="309" r:id="rId3"/>
    <p:sldId id="310" r:id="rId4"/>
    <p:sldId id="311" r:id="rId5"/>
  </p:sldIdLst>
  <p:sldSz cx="13004800" cy="9753600"/>
  <p:notesSz cx="14662150" cy="1023461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832"/>
    <a:srgbClr val="234C95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4" autoAdjust="0"/>
    <p:restoredTop sz="94600"/>
  </p:normalViewPr>
  <p:slideViewPr>
    <p:cSldViewPr>
      <p:cViewPr varScale="1">
        <p:scale>
          <a:sx n="65" d="100"/>
          <a:sy n="65" d="100"/>
        </p:scale>
        <p:origin x="1128" y="43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203F9937-7B2C-2A06-0738-579C86D090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235" b="29480"/>
          <a:stretch/>
        </p:blipFill>
        <p:spPr>
          <a:xfrm>
            <a:off x="-1" y="1098893"/>
            <a:ext cx="9079561" cy="8654707"/>
          </a:xfrm>
          <a:prstGeom prst="rect">
            <a:avLst/>
          </a:prstGeom>
        </p:spPr>
      </p:pic>
      <p:pic>
        <p:nvPicPr>
          <p:cNvPr id="38" name="object 5">
            <a:extLst>
              <a:ext uri="{FF2B5EF4-FFF2-40B4-BE49-F238E27FC236}">
                <a16:creationId xmlns:a16="http://schemas.microsoft.com/office/drawing/2014/main" id="{019036C2-F8C7-52D5-1D61-2A31DA25720E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" y="1068179"/>
            <a:ext cx="7934738" cy="8685421"/>
          </a:xfrm>
          <a:prstGeom prst="rect">
            <a:avLst/>
          </a:prstGeom>
        </p:spPr>
      </p:pic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77220E8D-2A0E-1913-2753-DD8EFC327E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1355" t="43976"/>
          <a:stretch/>
        </p:blipFill>
        <p:spPr>
          <a:xfrm>
            <a:off x="0" y="0"/>
            <a:ext cx="3554443" cy="2718079"/>
          </a:xfrm>
          <a:prstGeom prst="rect">
            <a:avLst/>
          </a:prstGeom>
        </p:spPr>
      </p:pic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590D7285-CE6D-B0CA-0B47-5853F5D3C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30452" b="56596"/>
          <a:stretch/>
        </p:blipFill>
        <p:spPr>
          <a:xfrm>
            <a:off x="8712201" y="6818316"/>
            <a:ext cx="4292599" cy="29352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grpSp>
        <p:nvGrpSpPr>
          <p:cNvPr id="12" name="object 8">
            <a:extLst>
              <a:ext uri="{FF2B5EF4-FFF2-40B4-BE49-F238E27FC236}">
                <a16:creationId xmlns:a16="http://schemas.microsoft.com/office/drawing/2014/main" id="{C6C88B01-FD68-A076-8761-9068E3B61C29}"/>
              </a:ext>
            </a:extLst>
          </p:cNvPr>
          <p:cNvGrpSpPr/>
          <p:nvPr userDrawn="1"/>
        </p:nvGrpSpPr>
        <p:grpSpPr>
          <a:xfrm>
            <a:off x="537774" y="776375"/>
            <a:ext cx="11929255" cy="7711158"/>
            <a:chOff x="434113" y="471802"/>
            <a:chExt cx="9867265" cy="5979160"/>
          </a:xfrm>
        </p:grpSpPr>
        <p:pic>
          <p:nvPicPr>
            <p:cNvPr id="13" name="object 9">
              <a:extLst>
                <a:ext uri="{FF2B5EF4-FFF2-40B4-BE49-F238E27FC236}">
                  <a16:creationId xmlns:a16="http://schemas.microsoft.com/office/drawing/2014/main" id="{315875FC-B358-3643-D46E-8825D217445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46684" y="6217601"/>
              <a:ext cx="178104" cy="232905"/>
            </a:xfrm>
            <a:prstGeom prst="rect">
              <a:avLst/>
            </a:prstGeom>
          </p:spPr>
        </p:pic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C45E0018-0E11-4CAA-0359-27817CC1136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51037" y="6220502"/>
              <a:ext cx="250139" cy="227101"/>
            </a:xfrm>
            <a:prstGeom prst="rect">
              <a:avLst/>
            </a:prstGeom>
          </p:spPr>
        </p:pic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96AD4CAC-512A-B5CD-E957-84271EFB421D}"/>
                </a:ext>
              </a:extLst>
            </p:cNvPr>
            <p:cNvSpPr/>
            <p:nvPr/>
          </p:nvSpPr>
          <p:spPr>
            <a:xfrm>
              <a:off x="9166594" y="6271082"/>
              <a:ext cx="257810" cy="126364"/>
            </a:xfrm>
            <a:custGeom>
              <a:avLst/>
              <a:gdLst/>
              <a:ahLst/>
              <a:cxnLst/>
              <a:rect l="l" t="t" r="r" b="b"/>
              <a:pathLst>
                <a:path w="257809" h="126364">
                  <a:moveTo>
                    <a:pt x="257568" y="103847"/>
                  </a:moveTo>
                  <a:lnTo>
                    <a:pt x="255828" y="97040"/>
                  </a:lnTo>
                  <a:lnTo>
                    <a:pt x="211975" y="70993"/>
                  </a:lnTo>
                  <a:lnTo>
                    <a:pt x="207492" y="71069"/>
                  </a:lnTo>
                  <a:lnTo>
                    <a:pt x="171615" y="93802"/>
                  </a:lnTo>
                  <a:lnTo>
                    <a:pt x="167055" y="93840"/>
                  </a:lnTo>
                  <a:lnTo>
                    <a:pt x="129794" y="70954"/>
                  </a:lnTo>
                  <a:lnTo>
                    <a:pt x="125247" y="70993"/>
                  </a:lnTo>
                  <a:lnTo>
                    <a:pt x="89382" y="93700"/>
                  </a:lnTo>
                  <a:lnTo>
                    <a:pt x="84785" y="93713"/>
                  </a:lnTo>
                  <a:lnTo>
                    <a:pt x="48615" y="70993"/>
                  </a:lnTo>
                  <a:lnTo>
                    <a:pt x="44081" y="70967"/>
                  </a:lnTo>
                  <a:lnTo>
                    <a:pt x="1625" y="97066"/>
                  </a:lnTo>
                  <a:lnTo>
                    <a:pt x="0" y="103886"/>
                  </a:lnTo>
                  <a:lnTo>
                    <a:pt x="9080" y="118656"/>
                  </a:lnTo>
                  <a:lnTo>
                    <a:pt x="15913" y="120294"/>
                  </a:lnTo>
                  <a:lnTo>
                    <a:pt x="43903" y="103073"/>
                  </a:lnTo>
                  <a:lnTo>
                    <a:pt x="48437" y="103085"/>
                  </a:lnTo>
                  <a:lnTo>
                    <a:pt x="81216" y="123647"/>
                  </a:lnTo>
                  <a:lnTo>
                    <a:pt x="84836" y="125920"/>
                  </a:lnTo>
                  <a:lnTo>
                    <a:pt x="89433" y="125907"/>
                  </a:lnTo>
                  <a:lnTo>
                    <a:pt x="125425" y="103111"/>
                  </a:lnTo>
                  <a:lnTo>
                    <a:pt x="129971" y="103073"/>
                  </a:lnTo>
                  <a:lnTo>
                    <a:pt x="167246" y="125958"/>
                  </a:lnTo>
                  <a:lnTo>
                    <a:pt x="171792" y="125920"/>
                  </a:lnTo>
                  <a:lnTo>
                    <a:pt x="207924" y="103035"/>
                  </a:lnTo>
                  <a:lnTo>
                    <a:pt x="212407" y="102971"/>
                  </a:lnTo>
                  <a:lnTo>
                    <a:pt x="241896" y="120484"/>
                  </a:lnTo>
                  <a:lnTo>
                    <a:pt x="248691" y="118757"/>
                  </a:lnTo>
                  <a:lnTo>
                    <a:pt x="257568" y="103847"/>
                  </a:lnTo>
                  <a:close/>
                </a:path>
                <a:path w="257809" h="126364">
                  <a:moveTo>
                    <a:pt x="257568" y="32893"/>
                  </a:moveTo>
                  <a:lnTo>
                    <a:pt x="255828" y="26085"/>
                  </a:lnTo>
                  <a:lnTo>
                    <a:pt x="211975" y="38"/>
                  </a:lnTo>
                  <a:lnTo>
                    <a:pt x="207492" y="114"/>
                  </a:lnTo>
                  <a:lnTo>
                    <a:pt x="171615" y="22847"/>
                  </a:lnTo>
                  <a:lnTo>
                    <a:pt x="167055" y="22885"/>
                  </a:lnTo>
                  <a:lnTo>
                    <a:pt x="129794" y="0"/>
                  </a:lnTo>
                  <a:lnTo>
                    <a:pt x="125247" y="38"/>
                  </a:lnTo>
                  <a:lnTo>
                    <a:pt x="89382" y="22745"/>
                  </a:lnTo>
                  <a:lnTo>
                    <a:pt x="84785" y="22758"/>
                  </a:lnTo>
                  <a:lnTo>
                    <a:pt x="48615" y="38"/>
                  </a:lnTo>
                  <a:lnTo>
                    <a:pt x="44081" y="12"/>
                  </a:lnTo>
                  <a:lnTo>
                    <a:pt x="1625" y="26111"/>
                  </a:lnTo>
                  <a:lnTo>
                    <a:pt x="0" y="32931"/>
                  </a:lnTo>
                  <a:lnTo>
                    <a:pt x="9080" y="47701"/>
                  </a:lnTo>
                  <a:lnTo>
                    <a:pt x="15913" y="49339"/>
                  </a:lnTo>
                  <a:lnTo>
                    <a:pt x="43903" y="32118"/>
                  </a:lnTo>
                  <a:lnTo>
                    <a:pt x="48437" y="32131"/>
                  </a:lnTo>
                  <a:lnTo>
                    <a:pt x="81216" y="52692"/>
                  </a:lnTo>
                  <a:lnTo>
                    <a:pt x="84836" y="54965"/>
                  </a:lnTo>
                  <a:lnTo>
                    <a:pt x="89433" y="54952"/>
                  </a:lnTo>
                  <a:lnTo>
                    <a:pt x="125425" y="32156"/>
                  </a:lnTo>
                  <a:lnTo>
                    <a:pt x="129971" y="32118"/>
                  </a:lnTo>
                  <a:lnTo>
                    <a:pt x="167246" y="55003"/>
                  </a:lnTo>
                  <a:lnTo>
                    <a:pt x="171792" y="54965"/>
                  </a:lnTo>
                  <a:lnTo>
                    <a:pt x="207924" y="32080"/>
                  </a:lnTo>
                  <a:lnTo>
                    <a:pt x="212407" y="32016"/>
                  </a:lnTo>
                  <a:lnTo>
                    <a:pt x="241896" y="49530"/>
                  </a:lnTo>
                  <a:lnTo>
                    <a:pt x="248691" y="47802"/>
                  </a:lnTo>
                  <a:lnTo>
                    <a:pt x="257568" y="328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2">
              <a:extLst>
                <a:ext uri="{FF2B5EF4-FFF2-40B4-BE49-F238E27FC236}">
                  <a16:creationId xmlns:a16="http://schemas.microsoft.com/office/drawing/2014/main" id="{57E98A0A-7D02-1B3E-FD53-93B700E1AB0C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1646" y="471802"/>
              <a:ext cx="147320" cy="114985"/>
            </a:xfrm>
            <a:prstGeom prst="rect">
              <a:avLst/>
            </a:prstGeom>
          </p:spPr>
        </p:pic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AD908E3F-E9CF-AAE2-7FFC-23A9B504356D}"/>
                </a:ext>
              </a:extLst>
            </p:cNvPr>
            <p:cNvSpPr/>
            <p:nvPr/>
          </p:nvSpPr>
          <p:spPr>
            <a:xfrm>
              <a:off x="434111" y="625030"/>
              <a:ext cx="708025" cy="459740"/>
            </a:xfrm>
            <a:custGeom>
              <a:avLst/>
              <a:gdLst/>
              <a:ahLst/>
              <a:cxnLst/>
              <a:rect l="l" t="t" r="r" b="b"/>
              <a:pathLst>
                <a:path w="708025" h="459740">
                  <a:moveTo>
                    <a:pt x="462267" y="452793"/>
                  </a:moveTo>
                  <a:lnTo>
                    <a:pt x="403707" y="267855"/>
                  </a:lnTo>
                  <a:lnTo>
                    <a:pt x="382104" y="199644"/>
                  </a:lnTo>
                  <a:lnTo>
                    <a:pt x="362191" y="136740"/>
                  </a:lnTo>
                  <a:lnTo>
                    <a:pt x="363550" y="132600"/>
                  </a:lnTo>
                  <a:lnTo>
                    <a:pt x="387807" y="114719"/>
                  </a:lnTo>
                  <a:lnTo>
                    <a:pt x="433247" y="81229"/>
                  </a:lnTo>
                  <a:lnTo>
                    <a:pt x="433387" y="73926"/>
                  </a:lnTo>
                  <a:lnTo>
                    <a:pt x="378955" y="37007"/>
                  </a:lnTo>
                  <a:lnTo>
                    <a:pt x="323278" y="13855"/>
                  </a:lnTo>
                  <a:lnTo>
                    <a:pt x="309473" y="10045"/>
                  </a:lnTo>
                  <a:lnTo>
                    <a:pt x="309473" y="193255"/>
                  </a:lnTo>
                  <a:lnTo>
                    <a:pt x="303288" y="199644"/>
                  </a:lnTo>
                  <a:lnTo>
                    <a:pt x="302920" y="199567"/>
                  </a:lnTo>
                  <a:lnTo>
                    <a:pt x="296189" y="198145"/>
                  </a:lnTo>
                  <a:lnTo>
                    <a:pt x="280314" y="195211"/>
                  </a:lnTo>
                  <a:lnTo>
                    <a:pt x="264160" y="193090"/>
                  </a:lnTo>
                  <a:lnTo>
                    <a:pt x="247764" y="191782"/>
                  </a:lnTo>
                  <a:lnTo>
                    <a:pt x="231127" y="191338"/>
                  </a:lnTo>
                  <a:lnTo>
                    <a:pt x="214477" y="191782"/>
                  </a:lnTo>
                  <a:lnTo>
                    <a:pt x="198234" y="193065"/>
                  </a:lnTo>
                  <a:lnTo>
                    <a:pt x="182156" y="195173"/>
                  </a:lnTo>
                  <a:lnTo>
                    <a:pt x="166357" y="198081"/>
                  </a:lnTo>
                  <a:lnTo>
                    <a:pt x="159258" y="199567"/>
                  </a:lnTo>
                  <a:lnTo>
                    <a:pt x="153149" y="193255"/>
                  </a:lnTo>
                  <a:lnTo>
                    <a:pt x="173659" y="122174"/>
                  </a:lnTo>
                  <a:lnTo>
                    <a:pt x="218186" y="114998"/>
                  </a:lnTo>
                  <a:lnTo>
                    <a:pt x="231127" y="114719"/>
                  </a:lnTo>
                  <a:lnTo>
                    <a:pt x="244157" y="114998"/>
                  </a:lnTo>
                  <a:lnTo>
                    <a:pt x="282409" y="118999"/>
                  </a:lnTo>
                  <a:lnTo>
                    <a:pt x="309473" y="193255"/>
                  </a:lnTo>
                  <a:lnTo>
                    <a:pt x="309473" y="10045"/>
                  </a:lnTo>
                  <a:lnTo>
                    <a:pt x="271729" y="2705"/>
                  </a:lnTo>
                  <a:lnTo>
                    <a:pt x="238785" y="0"/>
                  </a:lnTo>
                  <a:lnTo>
                    <a:pt x="223634" y="0"/>
                  </a:lnTo>
                  <a:lnTo>
                    <a:pt x="173291" y="5410"/>
                  </a:lnTo>
                  <a:lnTo>
                    <a:pt x="110388" y="24142"/>
                  </a:lnTo>
                  <a:lnTo>
                    <a:pt x="57581" y="52387"/>
                  </a:lnTo>
                  <a:lnTo>
                    <a:pt x="28829" y="73926"/>
                  </a:lnTo>
                  <a:lnTo>
                    <a:pt x="28981" y="81229"/>
                  </a:lnTo>
                  <a:lnTo>
                    <a:pt x="98742" y="132664"/>
                  </a:lnTo>
                  <a:lnTo>
                    <a:pt x="100114" y="136829"/>
                  </a:lnTo>
                  <a:lnTo>
                    <a:pt x="52273" y="287655"/>
                  </a:lnTo>
                  <a:lnTo>
                    <a:pt x="0" y="452628"/>
                  </a:lnTo>
                  <a:lnTo>
                    <a:pt x="4597" y="458800"/>
                  </a:lnTo>
                  <a:lnTo>
                    <a:pt x="68707" y="458927"/>
                  </a:lnTo>
                  <a:lnTo>
                    <a:pt x="72986" y="458927"/>
                  </a:lnTo>
                  <a:lnTo>
                    <a:pt x="76758" y="456133"/>
                  </a:lnTo>
                  <a:lnTo>
                    <a:pt x="125653" y="287616"/>
                  </a:lnTo>
                  <a:lnTo>
                    <a:pt x="127914" y="285216"/>
                  </a:lnTo>
                  <a:lnTo>
                    <a:pt x="179628" y="272072"/>
                  </a:lnTo>
                  <a:lnTo>
                    <a:pt x="231127" y="267855"/>
                  </a:lnTo>
                  <a:lnTo>
                    <a:pt x="257213" y="268935"/>
                  </a:lnTo>
                  <a:lnTo>
                    <a:pt x="307467" y="277228"/>
                  </a:lnTo>
                  <a:lnTo>
                    <a:pt x="385508" y="456399"/>
                  </a:lnTo>
                  <a:lnTo>
                    <a:pt x="389293" y="459193"/>
                  </a:lnTo>
                  <a:lnTo>
                    <a:pt x="457682" y="458952"/>
                  </a:lnTo>
                  <a:lnTo>
                    <a:pt x="462267" y="452793"/>
                  </a:lnTo>
                  <a:close/>
                </a:path>
                <a:path w="708025" h="459740">
                  <a:moveTo>
                    <a:pt x="655726" y="123736"/>
                  </a:moveTo>
                  <a:lnTo>
                    <a:pt x="599300" y="123736"/>
                  </a:lnTo>
                  <a:lnTo>
                    <a:pt x="599300" y="9436"/>
                  </a:lnTo>
                  <a:lnTo>
                    <a:pt x="569925" y="9436"/>
                  </a:lnTo>
                  <a:lnTo>
                    <a:pt x="569925" y="123736"/>
                  </a:lnTo>
                  <a:lnTo>
                    <a:pt x="569925" y="147866"/>
                  </a:lnTo>
                  <a:lnTo>
                    <a:pt x="655726" y="147866"/>
                  </a:lnTo>
                  <a:lnTo>
                    <a:pt x="655726" y="123736"/>
                  </a:lnTo>
                  <a:close/>
                </a:path>
                <a:path w="708025" h="459740">
                  <a:moveTo>
                    <a:pt x="706501" y="41630"/>
                  </a:moveTo>
                  <a:lnTo>
                    <a:pt x="677506" y="41630"/>
                  </a:lnTo>
                  <a:lnTo>
                    <a:pt x="677506" y="147866"/>
                  </a:lnTo>
                  <a:lnTo>
                    <a:pt x="706501" y="147866"/>
                  </a:lnTo>
                  <a:lnTo>
                    <a:pt x="706501" y="41630"/>
                  </a:lnTo>
                  <a:close/>
                </a:path>
                <a:path w="708025" h="459740">
                  <a:moveTo>
                    <a:pt x="707859" y="8750"/>
                  </a:moveTo>
                  <a:lnTo>
                    <a:pt x="706310" y="5016"/>
                  </a:lnTo>
                  <a:lnTo>
                    <a:pt x="700087" y="1003"/>
                  </a:lnTo>
                  <a:lnTo>
                    <a:pt x="696379" y="0"/>
                  </a:lnTo>
                  <a:lnTo>
                    <a:pt x="687692" y="0"/>
                  </a:lnTo>
                  <a:lnTo>
                    <a:pt x="683971" y="1003"/>
                  </a:lnTo>
                  <a:lnTo>
                    <a:pt x="677862" y="5016"/>
                  </a:lnTo>
                  <a:lnTo>
                    <a:pt x="676351" y="8750"/>
                  </a:lnTo>
                  <a:lnTo>
                    <a:pt x="676351" y="19519"/>
                  </a:lnTo>
                  <a:lnTo>
                    <a:pt x="677862" y="23215"/>
                  </a:lnTo>
                  <a:lnTo>
                    <a:pt x="683971" y="27355"/>
                  </a:lnTo>
                  <a:lnTo>
                    <a:pt x="687692" y="28397"/>
                  </a:lnTo>
                  <a:lnTo>
                    <a:pt x="696379" y="28397"/>
                  </a:lnTo>
                  <a:lnTo>
                    <a:pt x="700087" y="27355"/>
                  </a:lnTo>
                  <a:lnTo>
                    <a:pt x="706310" y="23215"/>
                  </a:lnTo>
                  <a:lnTo>
                    <a:pt x="707859" y="19519"/>
                  </a:lnTo>
                  <a:lnTo>
                    <a:pt x="707859" y="8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4">
              <a:extLst>
                <a:ext uri="{FF2B5EF4-FFF2-40B4-BE49-F238E27FC236}">
                  <a16:creationId xmlns:a16="http://schemas.microsoft.com/office/drawing/2014/main" id="{DC6A7CA6-4ADD-4118-35F7-79A45AE55E94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4546" y="664713"/>
              <a:ext cx="99225" cy="154876"/>
            </a:xfrm>
            <a:prstGeom prst="rect">
              <a:avLst/>
            </a:prstGeom>
          </p:spPr>
        </p:pic>
        <p:pic>
          <p:nvPicPr>
            <p:cNvPr id="19" name="object 15">
              <a:extLst>
                <a:ext uri="{FF2B5EF4-FFF2-40B4-BE49-F238E27FC236}">
                  <a16:creationId xmlns:a16="http://schemas.microsoft.com/office/drawing/2014/main" id="{47EBB2FC-D595-74C6-2DE7-6F53EF03A59C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4112" y="625020"/>
              <a:ext cx="98069" cy="147866"/>
            </a:xfrm>
            <a:prstGeom prst="rect">
              <a:avLst/>
            </a:prstGeom>
          </p:spPr>
        </p:pic>
        <p:pic>
          <p:nvPicPr>
            <p:cNvPr id="20" name="object 16">
              <a:extLst>
                <a:ext uri="{FF2B5EF4-FFF2-40B4-BE49-F238E27FC236}">
                  <a16:creationId xmlns:a16="http://schemas.microsoft.com/office/drawing/2014/main" id="{73889ADF-2BE4-F089-6810-0D8DF16DC0EE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1248" y="644089"/>
              <a:ext cx="73736" cy="130746"/>
            </a:xfrm>
            <a:prstGeom prst="rect">
              <a:avLst/>
            </a:prstGeom>
          </p:spPr>
        </p:pic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F2D9706D-AA75-0BAA-D142-79B67838ED4E}"/>
                </a:ext>
              </a:extLst>
            </p:cNvPr>
            <p:cNvSpPr/>
            <p:nvPr/>
          </p:nvSpPr>
          <p:spPr>
            <a:xfrm>
              <a:off x="1508722" y="634466"/>
              <a:ext cx="114300" cy="138430"/>
            </a:xfrm>
            <a:custGeom>
              <a:avLst/>
              <a:gdLst/>
              <a:ahLst/>
              <a:cxnLst/>
              <a:rect l="l" t="t" r="r" b="b"/>
              <a:pathLst>
                <a:path w="114300" h="138429">
                  <a:moveTo>
                    <a:pt x="113817" y="0"/>
                  </a:moveTo>
                  <a:lnTo>
                    <a:pt x="84442" y="0"/>
                  </a:lnTo>
                  <a:lnTo>
                    <a:pt x="84442" y="54610"/>
                  </a:lnTo>
                  <a:lnTo>
                    <a:pt x="29375" y="54610"/>
                  </a:lnTo>
                  <a:lnTo>
                    <a:pt x="29375" y="0"/>
                  </a:lnTo>
                  <a:lnTo>
                    <a:pt x="0" y="0"/>
                  </a:lnTo>
                  <a:lnTo>
                    <a:pt x="0" y="54610"/>
                  </a:lnTo>
                  <a:lnTo>
                    <a:pt x="0" y="78740"/>
                  </a:lnTo>
                  <a:lnTo>
                    <a:pt x="0" y="138430"/>
                  </a:lnTo>
                  <a:lnTo>
                    <a:pt x="29375" y="138430"/>
                  </a:lnTo>
                  <a:lnTo>
                    <a:pt x="29375" y="78740"/>
                  </a:lnTo>
                  <a:lnTo>
                    <a:pt x="84442" y="78740"/>
                  </a:lnTo>
                  <a:lnTo>
                    <a:pt x="84442" y="138430"/>
                  </a:lnTo>
                  <a:lnTo>
                    <a:pt x="113817" y="138430"/>
                  </a:lnTo>
                  <a:lnTo>
                    <a:pt x="113817" y="78740"/>
                  </a:lnTo>
                  <a:lnTo>
                    <a:pt x="113817" y="54610"/>
                  </a:lnTo>
                  <a:lnTo>
                    <a:pt x="1138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18">
              <a:extLst>
                <a:ext uri="{FF2B5EF4-FFF2-40B4-BE49-F238E27FC236}">
                  <a16:creationId xmlns:a16="http://schemas.microsoft.com/office/drawing/2014/main" id="{A0C19BD5-D094-571C-9443-C9200158290D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8797" y="664715"/>
              <a:ext cx="102920" cy="110121"/>
            </a:xfrm>
            <a:prstGeom prst="rect">
              <a:avLst/>
            </a:prstGeom>
          </p:spPr>
        </p:pic>
        <p:pic>
          <p:nvPicPr>
            <p:cNvPr id="23" name="object 19">
              <a:extLst>
                <a:ext uri="{FF2B5EF4-FFF2-40B4-BE49-F238E27FC236}">
                  <a16:creationId xmlns:a16="http://schemas.microsoft.com/office/drawing/2014/main" id="{676016C3-B94C-7833-BD43-D6F86E855AE2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75076" y="666662"/>
              <a:ext cx="98056" cy="108178"/>
            </a:xfrm>
            <a:prstGeom prst="rect">
              <a:avLst/>
            </a:prstGeom>
          </p:spPr>
        </p:pic>
        <p:pic>
          <p:nvPicPr>
            <p:cNvPr id="24" name="object 20">
              <a:extLst>
                <a:ext uri="{FF2B5EF4-FFF2-40B4-BE49-F238E27FC236}">
                  <a16:creationId xmlns:a16="http://schemas.microsoft.com/office/drawing/2014/main" id="{8464038F-630F-165C-DB0B-48CC6C3DF1E0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97065" y="664714"/>
              <a:ext cx="194553" cy="110122"/>
            </a:xfrm>
            <a:prstGeom prst="rect">
              <a:avLst/>
            </a:prstGeom>
          </p:spPr>
        </p:pic>
        <p:pic>
          <p:nvPicPr>
            <p:cNvPr id="25" name="object 21">
              <a:extLst>
                <a:ext uri="{FF2B5EF4-FFF2-40B4-BE49-F238E27FC236}">
                  <a16:creationId xmlns:a16="http://schemas.microsoft.com/office/drawing/2014/main" id="{39B33491-74F6-B700-2720-5C17162D76DF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4034" y="857102"/>
              <a:ext cx="411256" cy="172524"/>
            </a:xfrm>
            <a:prstGeom prst="rect">
              <a:avLst/>
            </a:prstGeom>
          </p:spPr>
        </p:pic>
        <p:pic>
          <p:nvPicPr>
            <p:cNvPr id="26" name="object 22">
              <a:extLst>
                <a:ext uri="{FF2B5EF4-FFF2-40B4-BE49-F238E27FC236}">
                  <a16:creationId xmlns:a16="http://schemas.microsoft.com/office/drawing/2014/main" id="{7A12EF78-5327-3EB2-34C8-DBC27BB6ED56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93978" y="895304"/>
              <a:ext cx="119380" cy="134315"/>
            </a:xfrm>
            <a:prstGeom prst="rect">
              <a:avLst/>
            </a:prstGeom>
          </p:spPr>
        </p:pic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67D6A476-9C0E-24A2-1638-B3931A097FAD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43767" y="846903"/>
              <a:ext cx="121031" cy="182727"/>
            </a:xfrm>
            <a:prstGeom prst="rect">
              <a:avLst/>
            </a:prstGeom>
          </p:spPr>
        </p:pic>
        <p:pic>
          <p:nvPicPr>
            <p:cNvPr id="28" name="object 24">
              <a:extLst>
                <a:ext uri="{FF2B5EF4-FFF2-40B4-BE49-F238E27FC236}">
                  <a16:creationId xmlns:a16="http://schemas.microsoft.com/office/drawing/2014/main" id="{3B874B28-86FE-87B0-40D6-D4F5300A7262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42065" y="895307"/>
              <a:ext cx="349549" cy="188899"/>
            </a:xfrm>
            <a:prstGeom prst="rect">
              <a:avLst/>
            </a:prstGeom>
          </p:spPr>
        </p:pic>
      </p:grpSp>
      <p:sp>
        <p:nvSpPr>
          <p:cNvPr id="29" name="object 7">
            <a:extLst>
              <a:ext uri="{FF2B5EF4-FFF2-40B4-BE49-F238E27FC236}">
                <a16:creationId xmlns:a16="http://schemas.microsoft.com/office/drawing/2014/main" id="{D15F1D28-BA53-567E-913D-66F895934A54}"/>
              </a:ext>
            </a:extLst>
          </p:cNvPr>
          <p:cNvSpPr txBox="1"/>
          <p:nvPr userDrawn="1"/>
        </p:nvSpPr>
        <p:spPr>
          <a:xfrm>
            <a:off x="10684922" y="8832359"/>
            <a:ext cx="19812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u="none" spc="-10" dirty="0">
                <a:solidFill>
                  <a:srgbClr val="FFFFFF"/>
                </a:solidFill>
                <a:latin typeface="Poppins"/>
                <a:cs typeface="Poppins"/>
              </a:rPr>
              <a:t>www.</a:t>
            </a:r>
            <a:r>
              <a:rPr lang="en-US" sz="1100" u="none" spc="-10" dirty="0">
                <a:solidFill>
                  <a:srgbClr val="FFFFFF"/>
                </a:solidFill>
                <a:latin typeface="Poppins"/>
                <a:cs typeface="Poppins"/>
              </a:rPr>
              <a:t>lighthouseit.academy</a:t>
            </a:r>
            <a:endParaRPr sz="1100" u="none" dirty="0">
              <a:latin typeface="Poppins"/>
              <a:cs typeface="Poppi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3731C289-7B68-C2A6-C467-36023FA944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98" y="9098773"/>
            <a:ext cx="1059501" cy="432045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5C973194-E824-7EEB-1B92-303461D8276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41000" y="40999"/>
            <a:ext cx="1597565" cy="532521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27" y="491113"/>
            <a:ext cx="8141435" cy="626325"/>
          </a:xfrm>
        </p:spPr>
        <p:txBody>
          <a:bodyPr/>
          <a:lstStyle/>
          <a:p>
            <a:r>
              <a:rPr lang="en-US" altLang="zh-CN" dirty="0"/>
              <a:t>5.2 SQL </a:t>
            </a:r>
            <a:r>
              <a:rPr lang="zh-CN" altLang="en-US" dirty="0"/>
              <a:t>基礎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</a:t>
            </a:r>
            <a:r>
              <a:rPr lang="en-US" altLang="ja-JP" dirty="0"/>
              <a:t>.</a:t>
            </a:r>
            <a:r>
              <a:rPr lang="ja-JP" altLang="en-US" dirty="0"/>
              <a:t>テーブル作成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7324529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kumimoji="1" lang="en-US" altLang="ja-JP" dirty="0"/>
              <a:t>exercise </a:t>
            </a:r>
            <a:r>
              <a:rPr kumimoji="1" lang="ja-JP" altLang="en-US" dirty="0"/>
              <a:t>というデータベースを作成してください。</a:t>
            </a:r>
            <a:endParaRPr kumimoji="1" lang="en-US" altLang="ja-JP" dirty="0"/>
          </a:p>
          <a:p>
            <a:pPr marL="514350" indent="-514350">
              <a:lnSpc>
                <a:spcPct val="100000"/>
              </a:lnSpc>
              <a:buAutoNum type="arabicPeriod"/>
            </a:pPr>
            <a:endParaRPr lang="en-US" altLang="ja-JP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ja-JP" dirty="0"/>
              <a:t>exercise </a:t>
            </a:r>
            <a:r>
              <a:rPr lang="ja-JP" altLang="en-US" dirty="0"/>
              <a:t>で </a:t>
            </a:r>
            <a:r>
              <a:rPr lang="en-US" altLang="ja-JP" dirty="0"/>
              <a:t>student </a:t>
            </a:r>
            <a:r>
              <a:rPr lang="ja-JP" altLang="en-US" dirty="0"/>
              <a:t>と </a:t>
            </a:r>
            <a:r>
              <a:rPr lang="en-US" altLang="ja-JP" dirty="0"/>
              <a:t>subject </a:t>
            </a:r>
            <a:r>
              <a:rPr lang="ja-JP" altLang="en-US" dirty="0"/>
              <a:t>という </a:t>
            </a:r>
            <a:r>
              <a:rPr lang="en-US" altLang="ja-JP" dirty="0"/>
              <a:t>2 </a:t>
            </a:r>
            <a:r>
              <a:rPr lang="ja-JP" altLang="en-US" dirty="0"/>
              <a:t>つのテーブルを作成し、それぞれに次のようなデータを保存します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b="1" dirty="0"/>
              <a:t>student</a:t>
            </a:r>
            <a:r>
              <a:rPr lang="zh-CN" altLang="en-US" dirty="0"/>
              <a:t>：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AutoNum type="arabicPeriod"/>
            </a:pPr>
            <a:endParaRPr lang="en-US" altLang="ja-JP" dirty="0"/>
          </a:p>
          <a:p>
            <a:pPr marL="514350" indent="-514350">
              <a:lnSpc>
                <a:spcPct val="100000"/>
              </a:lnSpc>
              <a:buAutoNum type="arabicPeriod"/>
            </a:pPr>
            <a:endParaRPr lang="en-US" altLang="ja-JP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b="1" dirty="0"/>
              <a:t>subject</a:t>
            </a:r>
            <a:r>
              <a:rPr lang="zh-CN" altLang="en-US" dirty="0"/>
              <a:t>：</a:t>
            </a:r>
            <a:endParaRPr lang="en-US" altLang="ja-JP" dirty="0"/>
          </a:p>
          <a:p>
            <a:pPr marL="1314450" lvl="2" indent="-514350">
              <a:lnSpc>
                <a:spcPct val="100000"/>
              </a:lnSpc>
              <a:buAutoNum type="arabicPeriod"/>
            </a:pPr>
            <a:endParaRPr lang="en-US" altLang="ja-JP" dirty="0"/>
          </a:p>
          <a:p>
            <a:pPr marL="1314450" lvl="2" indent="-514350">
              <a:lnSpc>
                <a:spcPct val="100000"/>
              </a:lnSpc>
              <a:buAutoNum type="arabicPeriod"/>
            </a:pPr>
            <a:endParaRPr lang="en-US" altLang="ja-JP" dirty="0"/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ja-JP" altLang="en-US" dirty="0"/>
              <a:t>両テーブルとも、以下の制約があることに注意しなさい</a:t>
            </a:r>
            <a:r>
              <a:rPr lang="zh-CN" altLang="en-US" dirty="0"/>
              <a:t>：</a:t>
            </a:r>
            <a:endParaRPr lang="en-US" altLang="zh-CN" dirty="0"/>
          </a:p>
          <a:p>
            <a:pPr marL="971550" lvl="1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ja-JP" altLang="en-US" b="1" dirty="0"/>
              <a:t>すべての列は、空にできない。</a:t>
            </a:r>
            <a:endParaRPr lang="en-US" altLang="zh-CN" dirty="0"/>
          </a:p>
          <a:p>
            <a:pPr marL="971550" lvl="1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altLang="ja-JP" dirty="0"/>
              <a:t>student </a:t>
            </a:r>
            <a:r>
              <a:rPr lang="ja-JP" altLang="en-US" dirty="0"/>
              <a:t>の主キーは </a:t>
            </a:r>
            <a:r>
              <a:rPr lang="en-US" altLang="ja-JP" dirty="0"/>
              <a:t>id</a:t>
            </a:r>
            <a:r>
              <a:rPr lang="ja-JP" altLang="en-US" dirty="0"/>
              <a:t>。</a:t>
            </a:r>
            <a:endParaRPr lang="en-US" altLang="zh-CN" dirty="0"/>
          </a:p>
          <a:p>
            <a:pPr marL="971550" lvl="1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altLang="ja-JP" dirty="0"/>
              <a:t>subject </a:t>
            </a:r>
            <a:r>
              <a:rPr lang="ja-JP" altLang="en-US" dirty="0"/>
              <a:t>の主キーは </a:t>
            </a:r>
            <a:r>
              <a:rPr lang="en-US" altLang="ja-JP" dirty="0"/>
              <a:t>name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10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A13783-DE67-193D-F288-8FB26393F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6" b="75107"/>
          <a:stretch/>
        </p:blipFill>
        <p:spPr>
          <a:xfrm>
            <a:off x="1412042" y="4383527"/>
            <a:ext cx="8671758" cy="6446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B77B3DE-2889-04A9-7027-5D14268A58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6" b="65258"/>
          <a:stretch/>
        </p:blipFill>
        <p:spPr>
          <a:xfrm>
            <a:off x="1412042" y="5756184"/>
            <a:ext cx="6886278" cy="6446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二</a:t>
            </a:r>
            <a:r>
              <a:rPr lang="en-US" altLang="ja-JP" dirty="0"/>
              <a:t>.</a:t>
            </a:r>
            <a:r>
              <a:rPr lang="ja-JP" altLang="en-US" dirty="0"/>
              <a:t>データを追加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548043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/>
              <a:t>前問で作成した </a:t>
            </a:r>
            <a:r>
              <a:rPr lang="en-US" altLang="ja-JP" dirty="0"/>
              <a:t>2 </a:t>
            </a:r>
            <a:r>
              <a:rPr lang="ja-JP" altLang="en-US" dirty="0"/>
              <a:t>つのテーブルにデータを追加してください。結果は以下のようになるようにしなさい</a:t>
            </a:r>
            <a:r>
              <a:rPr lang="zh-CN" altLang="en-US" dirty="0"/>
              <a:t>：</a:t>
            </a:r>
            <a:endParaRPr lang="en-US" altLang="ja-JP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b="1" dirty="0"/>
              <a:t>student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ja-JP" dirty="0"/>
          </a:p>
          <a:p>
            <a:pPr lvl="1">
              <a:lnSpc>
                <a:spcPct val="100000"/>
              </a:lnSpc>
            </a:pPr>
            <a:endParaRPr lang="en-US" altLang="ja-JP" dirty="0"/>
          </a:p>
          <a:p>
            <a:pPr lvl="1">
              <a:lnSpc>
                <a:spcPct val="100000"/>
              </a:lnSpc>
            </a:pPr>
            <a:endParaRPr lang="en-US" altLang="ja-JP" dirty="0"/>
          </a:p>
          <a:p>
            <a:pPr lvl="1">
              <a:lnSpc>
                <a:spcPct val="100000"/>
              </a:lnSpc>
            </a:pPr>
            <a:endParaRPr lang="en-US" altLang="ja-JP" dirty="0"/>
          </a:p>
          <a:p>
            <a:pPr lvl="1">
              <a:lnSpc>
                <a:spcPct val="100000"/>
              </a:lnSpc>
            </a:pPr>
            <a:endParaRPr lang="en-US" altLang="ja-JP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b="1" dirty="0"/>
              <a:t>subject</a:t>
            </a:r>
            <a:r>
              <a:rPr lang="zh-CN" altLang="en-US" dirty="0"/>
              <a:t>：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endParaRPr lang="en-US" altLang="ja-JP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10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D2C37D-43B9-B12F-DEFF-8CB868444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30" y="3276600"/>
            <a:ext cx="7968570" cy="2258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B0DB30-D817-B777-C135-EC58F2283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429" y="6259322"/>
            <a:ext cx="6553200" cy="2019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657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</a:t>
            </a:r>
            <a:r>
              <a:rPr lang="en-US" altLang="ja-JP" dirty="0"/>
              <a:t>.</a:t>
            </a:r>
            <a:r>
              <a:rPr lang="ja-JP" altLang="en-US" dirty="0"/>
              <a:t>データを検索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721424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/>
              <a:t>前の問題のテーブルに対して以下の情報を検索しなさい</a:t>
            </a:r>
            <a:r>
              <a:rPr lang="zh-CN" altLang="en-US" dirty="0"/>
              <a:t>：</a:t>
            </a:r>
            <a:endParaRPr lang="en-US" altLang="zh-CN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/>
              <a:t>全男子生徒のデータを、年齢が高い順でソートしたもの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Python </a:t>
            </a:r>
            <a:r>
              <a:rPr lang="ja-JP" altLang="en-US" dirty="0"/>
              <a:t>クラスと </a:t>
            </a:r>
            <a:r>
              <a:rPr lang="en-US" altLang="ja-JP" dirty="0"/>
              <a:t>Java </a:t>
            </a:r>
            <a:r>
              <a:rPr lang="ja-JP" altLang="en-US" dirty="0"/>
              <a:t>クラスの生徒のそれぞれの平均年齢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/>
              <a:t>学生のコースに基づいて、各学生の教師、授業料、時間を検索。以下の結果が得られるように</a:t>
            </a:r>
            <a:r>
              <a:rPr lang="zh-CN" altLang="en-US" dirty="0"/>
              <a:t>：</a:t>
            </a:r>
            <a:endParaRPr lang="en-US" altLang="zh-CN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zh-CN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zh-CN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zh-CN" dirty="0"/>
          </a:p>
          <a:p>
            <a:pPr marL="800100" lvl="2" indent="0">
              <a:lnSpc>
                <a:spcPct val="100000"/>
              </a:lnSpc>
              <a:buNone/>
            </a:pPr>
            <a:endParaRPr lang="en-US" altLang="zh-CN" dirty="0"/>
          </a:p>
          <a:p>
            <a:pPr marL="800100" lvl="2" indent="0">
              <a:lnSpc>
                <a:spcPct val="100000"/>
              </a:lnSpc>
              <a:buNone/>
            </a:pPr>
            <a:endParaRPr lang="en-US" altLang="zh-CN" dirty="0"/>
          </a:p>
          <a:p>
            <a:pPr marL="800100" lvl="2" indent="0">
              <a:lnSpc>
                <a:spcPct val="100000"/>
              </a:lnSpc>
              <a:buNone/>
            </a:pPr>
            <a:endParaRPr lang="en-US" altLang="zh-CN" dirty="0"/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/>
              <a:t>ボーナス問題：クラスごとの授業料の合計を計算</a:t>
            </a:r>
            <a:r>
              <a:rPr lang="zh-CN" altLang="en-US" dirty="0"/>
              <a:t>。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30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A2ED4C-73B1-9717-4030-116088376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788" y="5336820"/>
            <a:ext cx="6268412" cy="235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34886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2019</TotalTime>
  <Words>201</Words>
  <Application>Microsoft Office PowerPoint</Application>
  <PresentationFormat>ユーザー設定</PresentationFormat>
  <Paragraphs>41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メイリオ</vt:lpstr>
      <vt:lpstr>メイリオ</vt:lpstr>
      <vt:lpstr>游ゴシック</vt:lpstr>
      <vt:lpstr>游ゴシック Light</vt:lpstr>
      <vt:lpstr>Arial</vt:lpstr>
      <vt:lpstr>Poppins</vt:lpstr>
      <vt:lpstr>Wingdings</vt:lpstr>
      <vt:lpstr>デザインの設定</vt:lpstr>
      <vt:lpstr>5.2 SQL 基礎 </vt:lpstr>
      <vt:lpstr>一.テーブル作成</vt:lpstr>
      <vt:lpstr>二.データを追加</vt:lpstr>
      <vt:lpstr>三.データを検索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片桐 明美</cp:lastModifiedBy>
  <cp:revision>29</cp:revision>
  <cp:lastPrinted>2023-03-28T15:29:05Z</cp:lastPrinted>
  <dcterms:created xsi:type="dcterms:W3CDTF">2023-03-26T15:05:34Z</dcterms:created>
  <dcterms:modified xsi:type="dcterms:W3CDTF">2023-04-04T02:44:28Z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