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4"/>
  </p:notesMasterIdLst>
  <p:sldIdLst>
    <p:sldId id="306" r:id="rId2"/>
    <p:sldId id="309" r:id="rId3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5" d="100"/>
          <a:sy n="65" d="100"/>
        </p:scale>
        <p:origin x="1128" y="4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ja-JP" dirty="0"/>
              <a:t>6.1 Java </a:t>
            </a:r>
            <a:r>
              <a:rPr lang="ja-JP" altLang="en-US" dirty="0"/>
              <a:t>でのウェブ開発 </a:t>
            </a:r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ja-JP" altLang="en-US" dirty="0"/>
              <a:t>ログインページ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865086"/>
          </a:xfrm>
        </p:spPr>
        <p:txBody>
          <a:bodyPr/>
          <a:lstStyle/>
          <a:p>
            <a:r>
              <a:rPr lang="ja-JP" altLang="en-US" dirty="0"/>
              <a:t>今まで学んだフロントエンドの知識と </a:t>
            </a:r>
            <a:r>
              <a:rPr lang="en-US" altLang="ja-JP" dirty="0"/>
              <a:t>Servlet </a:t>
            </a:r>
            <a:r>
              <a:rPr lang="ja-JP" altLang="en-US" dirty="0"/>
              <a:t>技術を使って、動的なログインページを持つ </a:t>
            </a:r>
            <a:r>
              <a:rPr lang="en-US" altLang="ja-JP" dirty="0"/>
              <a:t>Web </a:t>
            </a:r>
            <a:r>
              <a:rPr lang="ja-JP" altLang="en-US" dirty="0"/>
              <a:t>ページを作成しましょう。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＞</a:t>
            </a:r>
            <a:r>
              <a:rPr lang="en-US" altLang="ja-JP" dirty="0"/>
              <a:t>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2018</TotalTime>
  <Words>34</Words>
  <Application>Microsoft Office PowerPoint</Application>
  <PresentationFormat>ユーザー設定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0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6.1 Java でのウェブ開発 </vt:lpstr>
      <vt:lpstr>一.ログインページ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片桐 明美</cp:lastModifiedBy>
  <cp:revision>29</cp:revision>
  <cp:lastPrinted>2023-03-28T15:29:05Z</cp:lastPrinted>
  <dcterms:created xsi:type="dcterms:W3CDTF">2023-03-26T15:05:34Z</dcterms:created>
  <dcterms:modified xsi:type="dcterms:W3CDTF">2023-04-04T03:53:04Z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