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"/>
  </p:notesMasterIdLst>
  <p:sldIdLst>
    <p:sldId id="306" r:id="rId2"/>
    <p:sldId id="309" r:id="rId3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5" d="100"/>
          <a:sy n="65" d="100"/>
        </p:scale>
        <p:origin x="1128" y="4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7.6 Git</a:t>
            </a:r>
            <a:r>
              <a:rPr lang="ja-JP" altLang="en-US" dirty="0"/>
              <a:t>と</a:t>
            </a:r>
            <a:r>
              <a:rPr lang="en-US" altLang="ja-JP" dirty="0"/>
              <a:t>GitHub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 </a:t>
            </a:r>
            <a:r>
              <a:rPr lang="en-US" altLang="ja-JP" dirty="0"/>
              <a:t>GitHub</a:t>
            </a:r>
            <a:r>
              <a:rPr lang="ja-JP" altLang="en-US" dirty="0"/>
              <a:t>へ</a:t>
            </a:r>
            <a:r>
              <a:rPr lang="en-US" altLang="ja-JP" dirty="0"/>
              <a:t>push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4081077"/>
          </a:xfrm>
        </p:spPr>
        <p:txBody>
          <a:bodyPr/>
          <a:lstStyle/>
          <a:p>
            <a:r>
              <a:rPr lang="en-US" altLang="zh-CN" dirty="0"/>
              <a:t>GitHub</a:t>
            </a:r>
            <a:r>
              <a:rPr lang="ja-JP" altLang="en-US" dirty="0"/>
              <a:t>の自分のアカウントを使用して</a:t>
            </a:r>
            <a:r>
              <a:rPr lang="en-US" altLang="ja-JP" dirty="0"/>
              <a:t>test</a:t>
            </a:r>
            <a:r>
              <a:rPr lang="ja-JP" altLang="en-US" dirty="0"/>
              <a:t>リポジトリを作成してください。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test.txt</a:t>
            </a:r>
            <a:r>
              <a:rPr lang="ja-JP" altLang="en-US" dirty="0"/>
              <a:t>を作成し、中身に「はじめまして、こんにちは」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と記載してください。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r>
              <a:rPr lang="ja-JP" altLang="en-US" dirty="0"/>
              <a:t>記載したファイルを</a:t>
            </a:r>
            <a:r>
              <a:rPr lang="en-US" altLang="ja-JP" dirty="0"/>
              <a:t>GitHub</a:t>
            </a:r>
            <a:r>
              <a:rPr lang="ja-JP" altLang="en-US" dirty="0"/>
              <a:t>へ</a:t>
            </a:r>
            <a:r>
              <a:rPr lang="en-US" altLang="ja-JP" dirty="0"/>
              <a:t>push</a:t>
            </a:r>
            <a:r>
              <a:rPr lang="ja-JP" altLang="en-US" dirty="0"/>
              <a:t>してください。</a:t>
            </a:r>
            <a:r>
              <a:rPr lang="zh-CN" altLang="en-US" dirty="0"/>
              <a:t>    </a:t>
            </a:r>
            <a:endParaRPr lang="en-US" altLang="ja-JP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１０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56</Words>
  <Application>Microsoft Office PowerPoint</Application>
  <PresentationFormat>ユーザー設定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7.6 GitとGitHub</vt:lpstr>
      <vt:lpstr>一. GitHubへpush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片桐 明美</cp:lastModifiedBy>
  <cp:revision>29</cp:revision>
  <cp:lastPrinted>2023-03-28T15:29:05Z</cp:lastPrinted>
  <dcterms:created xsi:type="dcterms:W3CDTF">2023-03-26T15:05:34Z</dcterms:created>
  <dcterms:modified xsi:type="dcterms:W3CDTF">2023-04-04T04:16:50Z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