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Java </a:t>
            </a:r>
            <a:r>
              <a:rPr lang="ja-JP" altLang="en-US" dirty="0"/>
              <a:t>コーディング規約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スタイルの修正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コード </a:t>
            </a:r>
            <a:r>
              <a:rPr lang="en-US" altLang="ja-JP" dirty="0"/>
              <a:t>Style.java </a:t>
            </a:r>
            <a:r>
              <a:rPr lang="ja-JP" altLang="en-US" dirty="0"/>
              <a:t>のコードの書き方に問題があるところを示して、コーディング規約に従う正しいスタイルに書き直してください。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35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Java コーディング規約 </vt:lpstr>
      <vt:lpstr>一.スタイルの修正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29</cp:revision>
  <cp:lastPrinted>2023-03-28T15:29:05Z</cp:lastPrinted>
  <dcterms:created xsi:type="dcterms:W3CDTF">2023-03-26T15:05:34Z</dcterms:created>
  <dcterms:modified xsi:type="dcterms:W3CDTF">2023-04-04T02:20:48Z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