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0" r:id="rId1"/>
  </p:sldMasterIdLst>
  <p:notesMasterIdLst>
    <p:notesMasterId r:id="rId13"/>
  </p:notesMasterIdLst>
  <p:sldIdLst>
    <p:sldId id="306" r:id="rId2"/>
    <p:sldId id="309" r:id="rId3"/>
    <p:sldId id="311" r:id="rId4"/>
    <p:sldId id="310" r:id="rId5"/>
    <p:sldId id="318" r:id="rId6"/>
    <p:sldId id="312" r:id="rId7"/>
    <p:sldId id="315" r:id="rId8"/>
    <p:sldId id="313" r:id="rId9"/>
    <p:sldId id="316" r:id="rId10"/>
    <p:sldId id="314" r:id="rId11"/>
    <p:sldId id="317" r:id="rId12"/>
  </p:sldIdLst>
  <p:sldSz cx="13004800" cy="9753600"/>
  <p:notesSz cx="14662150" cy="10234613"/>
  <p:defaultTextStyle>
    <a:defPPr>
      <a:defRPr kern="0"/>
    </a:defPPr>
  </p:defaultTextStyle>
  <p:extLst>
    <p:ext uri="{EFAFB233-063F-42B5-8137-9DF3F51BA10A}">
      <p15:sldGuideLst xmlns:p15="http://schemas.microsoft.com/office/powerpoint/2012/main">
        <p15:guide id="1" orient="horz" pos="3714" userDrawn="1">
          <p15:clr>
            <a:srgbClr val="A4A3A4"/>
          </p15:clr>
        </p15:guide>
        <p15:guide id="2" pos="26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832"/>
    <a:srgbClr val="234C95"/>
    <a:srgbClr val="4D4D4D"/>
    <a:srgbClr val="535353"/>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44" autoAdjust="0"/>
    <p:restoredTop sz="71583" autoAdjust="0"/>
  </p:normalViewPr>
  <p:slideViewPr>
    <p:cSldViewPr>
      <p:cViewPr varScale="1">
        <p:scale>
          <a:sx n="45" d="100"/>
          <a:sy n="45" d="100"/>
        </p:scale>
        <p:origin x="582" y="30"/>
      </p:cViewPr>
      <p:guideLst>
        <p:guide orient="horz" pos="3714"/>
        <p:guide pos="2611"/>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6353021" cy="513451"/>
          </a:xfrm>
          <a:prstGeom prst="rect">
            <a:avLst/>
          </a:prstGeom>
        </p:spPr>
        <p:txBody>
          <a:bodyPr vert="horz" lIns="124242" tIns="62123" rIns="124242" bIns="62123" rtlCol="0"/>
          <a:lstStyle>
            <a:lvl1pPr algn="l">
              <a:defRPr sz="1800"/>
            </a:lvl1pPr>
          </a:lstStyle>
          <a:p>
            <a:endParaRPr kumimoji="1" lang="ja-JP" altLang="en-US"/>
          </a:p>
        </p:txBody>
      </p:sp>
      <p:sp>
        <p:nvSpPr>
          <p:cNvPr id="3" name="日付プレースホルダー 2"/>
          <p:cNvSpPr>
            <a:spLocks noGrp="1"/>
          </p:cNvSpPr>
          <p:nvPr>
            <p:ph type="dt" idx="1"/>
          </p:nvPr>
        </p:nvSpPr>
        <p:spPr>
          <a:xfrm>
            <a:off x="8304800" y="2"/>
            <a:ext cx="6353021" cy="513451"/>
          </a:xfrm>
          <a:prstGeom prst="rect">
            <a:avLst/>
          </a:prstGeom>
        </p:spPr>
        <p:txBody>
          <a:bodyPr vert="horz" lIns="124242" tIns="62123" rIns="124242" bIns="62123" rtlCol="0"/>
          <a:lstStyle>
            <a:lvl1pPr algn="r">
              <a:defRPr sz="1800"/>
            </a:lvl1pPr>
          </a:lstStyle>
          <a:p>
            <a:fld id="{C1C77E37-5811-4901-AEB6-811036F8831F}" type="datetimeFigureOut">
              <a:rPr kumimoji="1" lang="ja-JP" altLang="en-US" smtClean="0"/>
              <a:t>2025/1/31</a:t>
            </a:fld>
            <a:endParaRPr kumimoji="1" lang="ja-JP" altLang="en-US"/>
          </a:p>
        </p:txBody>
      </p:sp>
      <p:sp>
        <p:nvSpPr>
          <p:cNvPr id="4" name="スライド イメージ プレースホルダー 3"/>
          <p:cNvSpPr>
            <a:spLocks noGrp="1" noRot="1" noChangeAspect="1"/>
          </p:cNvSpPr>
          <p:nvPr>
            <p:ph type="sldImg" idx="2"/>
          </p:nvPr>
        </p:nvSpPr>
        <p:spPr>
          <a:xfrm>
            <a:off x="5029200" y="1281113"/>
            <a:ext cx="4603750" cy="3452812"/>
          </a:xfrm>
          <a:prstGeom prst="rect">
            <a:avLst/>
          </a:prstGeom>
          <a:noFill/>
          <a:ln w="12700">
            <a:solidFill>
              <a:prstClr val="black"/>
            </a:solidFill>
          </a:ln>
        </p:spPr>
        <p:txBody>
          <a:bodyPr vert="horz" lIns="124242" tIns="62123" rIns="124242" bIns="62123" rtlCol="0" anchor="ctr"/>
          <a:lstStyle/>
          <a:p>
            <a:endParaRPr lang="ja-JP" altLang="en-US"/>
          </a:p>
        </p:txBody>
      </p:sp>
      <p:sp>
        <p:nvSpPr>
          <p:cNvPr id="5" name="ノート プレースホルダー 4"/>
          <p:cNvSpPr>
            <a:spLocks noGrp="1"/>
          </p:cNvSpPr>
          <p:nvPr>
            <p:ph type="body" sz="quarter" idx="3"/>
          </p:nvPr>
        </p:nvSpPr>
        <p:spPr>
          <a:xfrm>
            <a:off x="1467081" y="4926106"/>
            <a:ext cx="11727990" cy="4030256"/>
          </a:xfrm>
          <a:prstGeom prst="rect">
            <a:avLst/>
          </a:prstGeom>
        </p:spPr>
        <p:txBody>
          <a:bodyPr vert="horz" lIns="124242" tIns="62123" rIns="124242" bIns="62123"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66"/>
            <a:ext cx="6353021" cy="513448"/>
          </a:xfrm>
          <a:prstGeom prst="rect">
            <a:avLst/>
          </a:prstGeom>
        </p:spPr>
        <p:txBody>
          <a:bodyPr vert="horz" lIns="124242" tIns="62123" rIns="124242" bIns="62123" rtlCol="0" anchor="b"/>
          <a:lstStyle>
            <a:lvl1pPr algn="l">
              <a:defRPr sz="1800"/>
            </a:lvl1pPr>
          </a:lstStyle>
          <a:p>
            <a:endParaRPr kumimoji="1" lang="ja-JP" altLang="en-US"/>
          </a:p>
        </p:txBody>
      </p:sp>
      <p:sp>
        <p:nvSpPr>
          <p:cNvPr id="7" name="スライド番号プレースホルダー 6"/>
          <p:cNvSpPr>
            <a:spLocks noGrp="1"/>
          </p:cNvSpPr>
          <p:nvPr>
            <p:ph type="sldNum" sz="quarter" idx="5"/>
          </p:nvPr>
        </p:nvSpPr>
        <p:spPr>
          <a:xfrm>
            <a:off x="8304800" y="9721166"/>
            <a:ext cx="6353021" cy="513448"/>
          </a:xfrm>
          <a:prstGeom prst="rect">
            <a:avLst/>
          </a:prstGeom>
        </p:spPr>
        <p:txBody>
          <a:bodyPr vert="horz" lIns="124242" tIns="62123" rIns="124242" bIns="62123" rtlCol="0" anchor="b"/>
          <a:lstStyle>
            <a:lvl1pPr algn="r">
              <a:defRPr sz="1800"/>
            </a:lvl1pPr>
          </a:lstStyle>
          <a:p>
            <a:fld id="{41F4E044-097B-4F7F-A051-7BD6B46E87ED}" type="slidenum">
              <a:rPr kumimoji="1" lang="ja-JP" altLang="en-US" smtClean="0"/>
              <a:t>‹#›</a:t>
            </a:fld>
            <a:endParaRPr kumimoji="1" lang="ja-JP" altLang="en-US"/>
          </a:p>
        </p:txBody>
      </p:sp>
    </p:spTree>
    <p:extLst>
      <p:ext uri="{BB962C8B-B14F-4D97-AF65-F5344CB8AC3E}">
        <p14:creationId xmlns:p14="http://schemas.microsoft.com/office/powerpoint/2010/main" val="2716806085"/>
      </p:ext>
    </p:extLst>
  </p:cSld>
  <p:clrMap bg1="lt1" tx1="dk1" bg2="lt2" tx2="dk2" accent1="accent1" accent2="accent2" accent3="accent3" accent4="accent4" accent5="accent5" accent6="accent6" hlink="hlink" folHlink="folHlink"/>
  <p:notesStyle>
    <a:lvl1pPr marL="0" algn="l" defTabSz="1135868" rtl="0" eaLnBrk="1" latinLnBrk="0" hangingPunct="1">
      <a:defRPr kumimoji="1" sz="1491" kern="1200">
        <a:solidFill>
          <a:schemeClr val="tx1"/>
        </a:solidFill>
        <a:latin typeface="+mn-lt"/>
        <a:ea typeface="+mn-ea"/>
        <a:cs typeface="+mn-cs"/>
      </a:defRPr>
    </a:lvl1pPr>
    <a:lvl2pPr marL="567934" algn="l" defTabSz="1135868" rtl="0" eaLnBrk="1" latinLnBrk="0" hangingPunct="1">
      <a:defRPr kumimoji="1" sz="1491" kern="1200">
        <a:solidFill>
          <a:schemeClr val="tx1"/>
        </a:solidFill>
        <a:latin typeface="+mn-lt"/>
        <a:ea typeface="+mn-ea"/>
        <a:cs typeface="+mn-cs"/>
      </a:defRPr>
    </a:lvl2pPr>
    <a:lvl3pPr marL="1135868" algn="l" defTabSz="1135868" rtl="0" eaLnBrk="1" latinLnBrk="0" hangingPunct="1">
      <a:defRPr kumimoji="1" sz="1491" kern="1200">
        <a:solidFill>
          <a:schemeClr val="tx1"/>
        </a:solidFill>
        <a:latin typeface="+mn-lt"/>
        <a:ea typeface="+mn-ea"/>
        <a:cs typeface="+mn-cs"/>
      </a:defRPr>
    </a:lvl3pPr>
    <a:lvl4pPr marL="1703802" algn="l" defTabSz="1135868" rtl="0" eaLnBrk="1" latinLnBrk="0" hangingPunct="1">
      <a:defRPr kumimoji="1" sz="1491" kern="1200">
        <a:solidFill>
          <a:schemeClr val="tx1"/>
        </a:solidFill>
        <a:latin typeface="+mn-lt"/>
        <a:ea typeface="+mn-ea"/>
        <a:cs typeface="+mn-cs"/>
      </a:defRPr>
    </a:lvl4pPr>
    <a:lvl5pPr marL="2271735" algn="l" defTabSz="1135868" rtl="0" eaLnBrk="1" latinLnBrk="0" hangingPunct="1">
      <a:defRPr kumimoji="1" sz="1491" kern="1200">
        <a:solidFill>
          <a:schemeClr val="tx1"/>
        </a:solidFill>
        <a:latin typeface="+mn-lt"/>
        <a:ea typeface="+mn-ea"/>
        <a:cs typeface="+mn-cs"/>
      </a:defRPr>
    </a:lvl5pPr>
    <a:lvl6pPr marL="2839669" algn="l" defTabSz="1135868" rtl="0" eaLnBrk="1" latinLnBrk="0" hangingPunct="1">
      <a:defRPr kumimoji="1" sz="1491" kern="1200">
        <a:solidFill>
          <a:schemeClr val="tx1"/>
        </a:solidFill>
        <a:latin typeface="+mn-lt"/>
        <a:ea typeface="+mn-ea"/>
        <a:cs typeface="+mn-cs"/>
      </a:defRPr>
    </a:lvl6pPr>
    <a:lvl7pPr marL="3407603" algn="l" defTabSz="1135868" rtl="0" eaLnBrk="1" latinLnBrk="0" hangingPunct="1">
      <a:defRPr kumimoji="1" sz="1491" kern="1200">
        <a:solidFill>
          <a:schemeClr val="tx1"/>
        </a:solidFill>
        <a:latin typeface="+mn-lt"/>
        <a:ea typeface="+mn-ea"/>
        <a:cs typeface="+mn-cs"/>
      </a:defRPr>
    </a:lvl7pPr>
    <a:lvl8pPr marL="3975537" algn="l" defTabSz="1135868" rtl="0" eaLnBrk="1" latinLnBrk="0" hangingPunct="1">
      <a:defRPr kumimoji="1" sz="1491" kern="1200">
        <a:solidFill>
          <a:schemeClr val="tx1"/>
        </a:solidFill>
        <a:latin typeface="+mn-lt"/>
        <a:ea typeface="+mn-ea"/>
        <a:cs typeface="+mn-cs"/>
      </a:defRPr>
    </a:lvl8pPr>
    <a:lvl9pPr marL="4543471" algn="l" defTabSz="1135868" rtl="0" eaLnBrk="1" latinLnBrk="0" hangingPunct="1">
      <a:defRPr kumimoji="1" sz="149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5</a:t>
            </a:fld>
            <a:endParaRPr kumimoji="1" lang="ja-JP" altLang="en-US"/>
          </a:p>
        </p:txBody>
      </p:sp>
    </p:spTree>
    <p:extLst>
      <p:ext uri="{BB962C8B-B14F-4D97-AF65-F5344CB8AC3E}">
        <p14:creationId xmlns:p14="http://schemas.microsoft.com/office/powerpoint/2010/main" val="3081108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会話サンプル</a:t>
            </a:r>
            <a:endParaRPr kumimoji="1" lang="en-US" altLang="ja-JP" dirty="0"/>
          </a:p>
          <a:p>
            <a:r>
              <a:rPr lang="en-US" altLang="ja-JP" b="0" i="0" dirty="0">
                <a:solidFill>
                  <a:srgbClr val="0D0D0D"/>
                </a:solidFill>
                <a:effectLst/>
                <a:highlight>
                  <a:srgbClr val="FFFFFF"/>
                </a:highlight>
                <a:latin typeface="Söhne"/>
              </a:rPr>
              <a:t>A: </a:t>
            </a:r>
            <a:r>
              <a:rPr lang="ja-JP" altLang="en-US" b="0" i="0" dirty="0">
                <a:solidFill>
                  <a:srgbClr val="0D0D0D"/>
                </a:solidFill>
                <a:effectLst/>
                <a:highlight>
                  <a:srgbClr val="FFFFFF"/>
                </a:highlight>
                <a:latin typeface="Söhne"/>
              </a:rPr>
              <a:t>すみません、少しご迷惑をおかけいたしますが、お時間よろしいでしょうか？ </a:t>
            </a:r>
            <a:endParaRPr lang="en-US" altLang="ja-JP" b="0" i="0" dirty="0">
              <a:solidFill>
                <a:srgbClr val="0D0D0D"/>
              </a:solidFill>
              <a:effectLst/>
              <a:highlight>
                <a:srgbClr val="FFFFFF"/>
              </a:highlight>
              <a:latin typeface="Söhne"/>
            </a:endParaRPr>
          </a:p>
          <a:p>
            <a:r>
              <a:rPr lang="en-US" altLang="ja-JP" b="0" i="0" dirty="0">
                <a:solidFill>
                  <a:srgbClr val="0D0D0D"/>
                </a:solidFill>
                <a:effectLst/>
                <a:highlight>
                  <a:srgbClr val="FFFFFF"/>
                </a:highlight>
                <a:latin typeface="Söhne"/>
              </a:rPr>
              <a:t>B: </a:t>
            </a:r>
            <a:r>
              <a:rPr lang="ja-JP" altLang="en-US" b="0" i="0" dirty="0">
                <a:solidFill>
                  <a:srgbClr val="0D0D0D"/>
                </a:solidFill>
                <a:effectLst/>
                <a:highlight>
                  <a:srgbClr val="FFFFFF"/>
                </a:highlight>
                <a:latin typeface="Söhne"/>
              </a:rPr>
              <a:t>はい、どうぞ。</a:t>
            </a:r>
            <a:endParaRPr lang="en-US" altLang="ja-JP" b="0" i="0" dirty="0">
              <a:solidFill>
                <a:srgbClr val="0D0D0D"/>
              </a:solidFill>
              <a:effectLst/>
              <a:highlight>
                <a:srgbClr val="FFFFFF"/>
              </a:highlight>
              <a:latin typeface="Söhne"/>
            </a:endParaRPr>
          </a:p>
          <a:p>
            <a:r>
              <a:rPr lang="ja-JP" altLang="en-US" b="0" i="0" dirty="0">
                <a:solidFill>
                  <a:srgbClr val="0D0D0D"/>
                </a:solidFill>
                <a:effectLst/>
                <a:highlight>
                  <a:srgbClr val="FFFFFF"/>
                </a:highlight>
                <a:latin typeface="Söhne"/>
              </a:rPr>
              <a:t> </a:t>
            </a:r>
            <a:r>
              <a:rPr lang="en-US" altLang="ja-JP" b="0" i="0" dirty="0">
                <a:solidFill>
                  <a:srgbClr val="0D0D0D"/>
                </a:solidFill>
                <a:effectLst/>
                <a:highlight>
                  <a:srgbClr val="FFFFFF"/>
                </a:highlight>
                <a:latin typeface="Söhne"/>
              </a:rPr>
              <a:t>A: </a:t>
            </a:r>
            <a:r>
              <a:rPr lang="ja-JP" altLang="en-US" b="0" i="0" dirty="0">
                <a:solidFill>
                  <a:srgbClr val="0D0D0D"/>
                </a:solidFill>
                <a:effectLst/>
                <a:highlight>
                  <a:srgbClr val="FFFFFF"/>
                </a:highlight>
                <a:latin typeface="Söhne"/>
              </a:rPr>
              <a:t>ありがとうございます。まず、プリンターのトラブルで困っているんですが、手伝っていただけますか？ </a:t>
            </a:r>
            <a:endParaRPr lang="en-US" altLang="ja-JP" b="0" i="0" dirty="0">
              <a:solidFill>
                <a:srgbClr val="0D0D0D"/>
              </a:solidFill>
              <a:effectLst/>
              <a:highlight>
                <a:srgbClr val="FFFFFF"/>
              </a:highlight>
              <a:latin typeface="Söhne"/>
            </a:endParaRPr>
          </a:p>
          <a:p>
            <a:r>
              <a:rPr lang="en-US" altLang="ja-JP" b="0" i="0" dirty="0">
                <a:solidFill>
                  <a:srgbClr val="0D0D0D"/>
                </a:solidFill>
                <a:effectLst/>
                <a:highlight>
                  <a:srgbClr val="FFFFFF"/>
                </a:highlight>
                <a:latin typeface="Söhne"/>
              </a:rPr>
              <a:t>B: </a:t>
            </a:r>
            <a:r>
              <a:rPr lang="ja-JP" altLang="en-US" b="0" i="0" dirty="0">
                <a:solidFill>
                  <a:srgbClr val="0D0D0D"/>
                </a:solidFill>
                <a:effectLst/>
                <a:highlight>
                  <a:srgbClr val="FFFFFF"/>
                </a:highlight>
                <a:latin typeface="Söhne"/>
              </a:rPr>
              <a:t>もちろんです。トラブルの内容を教えてください。</a:t>
            </a:r>
            <a:endParaRPr lang="en-US" altLang="ja-JP" b="0" i="0" dirty="0">
              <a:solidFill>
                <a:srgbClr val="0D0D0D"/>
              </a:solidFill>
              <a:effectLst/>
              <a:highlight>
                <a:srgbClr val="FFFFFF"/>
              </a:highlight>
              <a:latin typeface="Söhne"/>
            </a:endParaRPr>
          </a:p>
          <a:p>
            <a:r>
              <a:rPr lang="ja-JP" altLang="en-US" b="0" i="0" dirty="0">
                <a:solidFill>
                  <a:srgbClr val="0D0D0D"/>
                </a:solidFill>
                <a:effectLst/>
                <a:highlight>
                  <a:srgbClr val="FFFFFF"/>
                </a:highlight>
                <a:latin typeface="Söhne"/>
              </a:rPr>
              <a:t> </a:t>
            </a:r>
            <a:r>
              <a:rPr lang="en-US" altLang="ja-JP" b="0" i="0" dirty="0">
                <a:solidFill>
                  <a:srgbClr val="0D0D0D"/>
                </a:solidFill>
                <a:effectLst/>
                <a:highlight>
                  <a:srgbClr val="FFFFFF"/>
                </a:highlight>
                <a:latin typeface="Söhne"/>
              </a:rPr>
              <a:t>A: </a:t>
            </a:r>
            <a:r>
              <a:rPr lang="ja-JP" altLang="en-US" b="0" i="0" dirty="0">
                <a:solidFill>
                  <a:srgbClr val="0D0D0D"/>
                </a:solidFill>
                <a:effectLst/>
                <a:highlight>
                  <a:srgbClr val="FFFFFF"/>
                </a:highlight>
                <a:latin typeface="Söhne"/>
              </a:rPr>
              <a:t>プリンターがエラーを表示して印刷できない状況です。 </a:t>
            </a:r>
            <a:endParaRPr lang="en-US" altLang="ja-JP" b="0" i="0" dirty="0">
              <a:solidFill>
                <a:srgbClr val="0D0D0D"/>
              </a:solidFill>
              <a:effectLst/>
              <a:highlight>
                <a:srgbClr val="FFFFFF"/>
              </a:highlight>
              <a:latin typeface="Söhne"/>
            </a:endParaRPr>
          </a:p>
          <a:p>
            <a:r>
              <a:rPr lang="en-US" altLang="ja-JP" b="0" i="0" dirty="0">
                <a:solidFill>
                  <a:srgbClr val="0D0D0D"/>
                </a:solidFill>
                <a:effectLst/>
                <a:highlight>
                  <a:srgbClr val="FFFFFF"/>
                </a:highlight>
                <a:latin typeface="Söhne"/>
              </a:rPr>
              <a:t>B: </a:t>
            </a:r>
            <a:r>
              <a:rPr lang="ja-JP" altLang="en-US" b="0" i="0" dirty="0">
                <a:solidFill>
                  <a:srgbClr val="0D0D0D"/>
                </a:solidFill>
                <a:effectLst/>
                <a:highlight>
                  <a:srgbClr val="FFFFFF"/>
                </a:highlight>
                <a:latin typeface="Söhne"/>
              </a:rPr>
              <a:t>了解しました。ちょっと確認してみますね。他に何かありますか？</a:t>
            </a:r>
            <a:endParaRPr lang="en-US" altLang="ja-JP" b="0" i="0" dirty="0">
              <a:solidFill>
                <a:srgbClr val="0D0D0D"/>
              </a:solidFill>
              <a:effectLst/>
              <a:highlight>
                <a:srgbClr val="FFFFFF"/>
              </a:highlight>
              <a:latin typeface="Söhne"/>
            </a:endParaRPr>
          </a:p>
          <a:p>
            <a:r>
              <a:rPr lang="ja-JP" altLang="en-US" b="0" i="0" dirty="0">
                <a:solidFill>
                  <a:srgbClr val="0D0D0D"/>
                </a:solidFill>
                <a:effectLst/>
                <a:highlight>
                  <a:srgbClr val="FFFFFF"/>
                </a:highlight>
                <a:latin typeface="Söhne"/>
              </a:rPr>
              <a:t> </a:t>
            </a:r>
            <a:r>
              <a:rPr lang="en-US" altLang="ja-JP" b="0" i="0" dirty="0">
                <a:solidFill>
                  <a:srgbClr val="0D0D0D"/>
                </a:solidFill>
                <a:effectLst/>
                <a:highlight>
                  <a:srgbClr val="FFFFFF"/>
                </a:highlight>
                <a:latin typeface="Söhne"/>
              </a:rPr>
              <a:t>A: </a:t>
            </a:r>
            <a:r>
              <a:rPr lang="ja-JP" altLang="en-US" b="0" i="0" dirty="0">
                <a:solidFill>
                  <a:srgbClr val="0D0D0D"/>
                </a:solidFill>
                <a:effectLst/>
                <a:highlight>
                  <a:srgbClr val="FFFFFF"/>
                </a:highlight>
                <a:latin typeface="Söhne"/>
              </a:rPr>
              <a:t>はい、もう一つなんですが、今月の経費報告書の作成方法がわからなくて</a:t>
            </a:r>
            <a:r>
              <a:rPr lang="en-US" altLang="ja-JP" b="0" i="0" dirty="0">
                <a:solidFill>
                  <a:srgbClr val="0D0D0D"/>
                </a:solidFill>
                <a:effectLst/>
                <a:highlight>
                  <a:srgbClr val="FFFFFF"/>
                </a:highlight>
                <a:latin typeface="Söhne"/>
              </a:rPr>
              <a:t>… </a:t>
            </a:r>
          </a:p>
          <a:p>
            <a:r>
              <a:rPr lang="en-US" altLang="ja-JP" b="0" i="0" dirty="0">
                <a:solidFill>
                  <a:srgbClr val="0D0D0D"/>
                </a:solidFill>
                <a:effectLst/>
                <a:highlight>
                  <a:srgbClr val="FFFFFF"/>
                </a:highlight>
                <a:latin typeface="Söhne"/>
              </a:rPr>
              <a:t>B: </a:t>
            </a:r>
            <a:r>
              <a:rPr lang="ja-JP" altLang="en-US" b="0" i="0" dirty="0">
                <a:solidFill>
                  <a:srgbClr val="0D0D0D"/>
                </a:solidFill>
                <a:effectLst/>
                <a:highlight>
                  <a:srgbClr val="FFFFFF"/>
                </a:highlight>
                <a:latin typeface="Söhne"/>
              </a:rPr>
              <a:t>了解しました。プリンターのトラブルを先に解決してから、経費報告書の作成方法をお教えしますね。</a:t>
            </a:r>
            <a:endParaRPr kumimoji="1" lang="ja-JP" altLang="en-US"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6</a:t>
            </a:fld>
            <a:endParaRPr kumimoji="1" lang="ja-JP" altLang="en-US"/>
          </a:p>
        </p:txBody>
      </p:sp>
    </p:spTree>
    <p:extLst>
      <p:ext uri="{BB962C8B-B14F-4D97-AF65-F5344CB8AC3E}">
        <p14:creationId xmlns:p14="http://schemas.microsoft.com/office/powerpoint/2010/main" val="635803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0D0D0D"/>
                </a:solidFill>
                <a:effectLst/>
                <a:highlight>
                  <a:srgbClr val="FFFFFF"/>
                </a:highlight>
                <a:latin typeface="Söhne"/>
              </a:rPr>
              <a:t>会話サンプル</a:t>
            </a:r>
            <a:endParaRPr lang="en-US" altLang="ja-JP" b="0" i="0" dirty="0">
              <a:solidFill>
                <a:srgbClr val="0D0D0D"/>
              </a:solidFill>
              <a:effectLst/>
              <a:highlight>
                <a:srgbClr val="FFFFFF"/>
              </a:highlight>
              <a:latin typeface="Söhne"/>
            </a:endParaRPr>
          </a:p>
          <a:p>
            <a:r>
              <a:rPr lang="en-US" altLang="ja-JP" b="0" i="0" dirty="0">
                <a:solidFill>
                  <a:srgbClr val="0D0D0D"/>
                </a:solidFill>
                <a:effectLst/>
                <a:highlight>
                  <a:srgbClr val="FFFFFF"/>
                </a:highlight>
                <a:latin typeface="Söhne"/>
              </a:rPr>
              <a:t>A: </a:t>
            </a:r>
            <a:r>
              <a:rPr lang="ja-JP" altLang="en-US" b="0" i="0" dirty="0">
                <a:solidFill>
                  <a:srgbClr val="0D0D0D"/>
                </a:solidFill>
                <a:effectLst/>
                <a:highlight>
                  <a:srgbClr val="FFFFFF"/>
                </a:highlight>
                <a:latin typeface="Söhne"/>
              </a:rPr>
              <a:t>すみませんが、お時間をいただけますでしょうか？ </a:t>
            </a:r>
            <a:endParaRPr lang="en-US" altLang="ja-JP" b="0" i="0" dirty="0">
              <a:solidFill>
                <a:srgbClr val="0D0D0D"/>
              </a:solidFill>
              <a:effectLst/>
              <a:highlight>
                <a:srgbClr val="FFFFFF"/>
              </a:highlight>
              <a:latin typeface="Söhne"/>
            </a:endParaRPr>
          </a:p>
          <a:p>
            <a:r>
              <a:rPr lang="en-US" altLang="ja-JP" b="0" i="0" dirty="0">
                <a:solidFill>
                  <a:srgbClr val="0D0D0D"/>
                </a:solidFill>
                <a:effectLst/>
                <a:highlight>
                  <a:srgbClr val="FFFFFF"/>
                </a:highlight>
                <a:latin typeface="Söhne"/>
              </a:rPr>
              <a:t>B: </a:t>
            </a:r>
            <a:r>
              <a:rPr lang="ja-JP" altLang="en-US" b="0" i="0" dirty="0">
                <a:solidFill>
                  <a:srgbClr val="0D0D0D"/>
                </a:solidFill>
                <a:effectLst/>
                <a:highlight>
                  <a:srgbClr val="FFFFFF"/>
                </a:highlight>
                <a:latin typeface="Söhne"/>
              </a:rPr>
              <a:t>もちろんです。</a:t>
            </a:r>
            <a:endParaRPr lang="en-US" altLang="ja-JP" b="0" i="0" dirty="0">
              <a:solidFill>
                <a:srgbClr val="0D0D0D"/>
              </a:solidFill>
              <a:effectLst/>
              <a:highlight>
                <a:srgbClr val="FFFFFF"/>
              </a:highlight>
              <a:latin typeface="Söhne"/>
            </a:endParaRPr>
          </a:p>
          <a:p>
            <a:r>
              <a:rPr lang="en-US" altLang="ja-JP" b="0" i="0" dirty="0">
                <a:solidFill>
                  <a:srgbClr val="0D0D0D"/>
                </a:solidFill>
                <a:effectLst/>
                <a:highlight>
                  <a:srgbClr val="FFFFFF"/>
                </a:highlight>
                <a:latin typeface="Söhne"/>
              </a:rPr>
              <a:t>A: </a:t>
            </a:r>
            <a:r>
              <a:rPr lang="ja-JP" altLang="en-US" b="0" i="0" dirty="0">
                <a:solidFill>
                  <a:srgbClr val="0D0D0D"/>
                </a:solidFill>
                <a:effectLst/>
                <a:highlight>
                  <a:srgbClr val="FFFFFF"/>
                </a:highlight>
                <a:latin typeface="Söhne"/>
              </a:rPr>
              <a:t>ありがとうございます。まず、新しいプロジェクトの進行状況について報告したいことがありますが、</a:t>
            </a:r>
            <a:endParaRPr lang="en-US" altLang="ja-JP" b="0" i="0" dirty="0">
              <a:solidFill>
                <a:srgbClr val="0D0D0D"/>
              </a:solidFill>
              <a:effectLst/>
              <a:highlight>
                <a:srgbClr val="FFFFFF"/>
              </a:highlight>
              <a:latin typeface="Söhne"/>
            </a:endParaRPr>
          </a:p>
          <a:p>
            <a:r>
              <a:rPr lang="ja-JP" altLang="en-US" b="0" i="0" dirty="0">
                <a:solidFill>
                  <a:srgbClr val="0D0D0D"/>
                </a:solidFill>
                <a:effectLst/>
                <a:highlight>
                  <a:srgbClr val="FFFFFF"/>
                </a:highlight>
                <a:latin typeface="Söhne"/>
              </a:rPr>
              <a:t>今日中にレポートを提出しなければなりません。レポートのフォーマットや内容についてアドバイスをいただけないでしょうか？ </a:t>
            </a:r>
            <a:endParaRPr lang="en-US" altLang="ja-JP" b="0" i="0" dirty="0">
              <a:solidFill>
                <a:srgbClr val="0D0D0D"/>
              </a:solidFill>
              <a:effectLst/>
              <a:highlight>
                <a:srgbClr val="FFFFFF"/>
              </a:highlight>
              <a:latin typeface="Söhne"/>
            </a:endParaRPr>
          </a:p>
          <a:p>
            <a:r>
              <a:rPr lang="en-US" altLang="ja-JP" b="0" i="0" dirty="0">
                <a:solidFill>
                  <a:srgbClr val="0D0D0D"/>
                </a:solidFill>
                <a:effectLst/>
                <a:highlight>
                  <a:srgbClr val="FFFFFF"/>
                </a:highlight>
                <a:latin typeface="Söhne"/>
              </a:rPr>
              <a:t>B: </a:t>
            </a:r>
            <a:r>
              <a:rPr lang="ja-JP" altLang="en-US" b="0" i="0" dirty="0">
                <a:solidFill>
                  <a:srgbClr val="0D0D0D"/>
                </a:solidFill>
                <a:effectLst/>
                <a:highlight>
                  <a:srgbClr val="FFFFFF"/>
                </a:highlight>
                <a:latin typeface="Söhne"/>
              </a:rPr>
              <a:t>了解しました。まずはレポートのフォーマットを確認してみますね。他に何かありますか？</a:t>
            </a:r>
            <a:endParaRPr lang="en-US" altLang="ja-JP" b="0" i="0" dirty="0">
              <a:solidFill>
                <a:srgbClr val="0D0D0D"/>
              </a:solidFill>
              <a:effectLst/>
              <a:highlight>
                <a:srgbClr val="FFFFFF"/>
              </a:highlight>
              <a:latin typeface="Söhne"/>
            </a:endParaRPr>
          </a:p>
          <a:p>
            <a:r>
              <a:rPr lang="ja-JP" altLang="en-US" b="0" i="0" dirty="0">
                <a:solidFill>
                  <a:srgbClr val="0D0D0D"/>
                </a:solidFill>
                <a:effectLst/>
                <a:highlight>
                  <a:srgbClr val="FFFFFF"/>
                </a:highlight>
                <a:latin typeface="Söhne"/>
              </a:rPr>
              <a:t> </a:t>
            </a:r>
            <a:r>
              <a:rPr lang="en-US" altLang="ja-JP" b="0" i="0" dirty="0">
                <a:solidFill>
                  <a:srgbClr val="0D0D0D"/>
                </a:solidFill>
                <a:effectLst/>
                <a:highlight>
                  <a:srgbClr val="FFFFFF"/>
                </a:highlight>
                <a:latin typeface="Söhne"/>
              </a:rPr>
              <a:t>A: </a:t>
            </a:r>
            <a:r>
              <a:rPr lang="ja-JP" altLang="en-US" b="0" i="0" dirty="0">
                <a:solidFill>
                  <a:srgbClr val="0D0D0D"/>
                </a:solidFill>
                <a:effectLst/>
                <a:highlight>
                  <a:srgbClr val="FFFFFF"/>
                </a:highlight>
                <a:latin typeface="Söhne"/>
              </a:rPr>
              <a:t>はい、もう一つ質問があるのですが、新しいプロジェクトの予算に関する調査結果をまとめたいのですが、どのようなデータが必要か教えていただけますか？ </a:t>
            </a:r>
            <a:endParaRPr lang="en-US" altLang="ja-JP" b="0" i="0" dirty="0">
              <a:solidFill>
                <a:srgbClr val="0D0D0D"/>
              </a:solidFill>
              <a:effectLst/>
              <a:highlight>
                <a:srgbClr val="FFFFFF"/>
              </a:highlight>
              <a:latin typeface="Söhne"/>
            </a:endParaRPr>
          </a:p>
          <a:p>
            <a:r>
              <a:rPr lang="en-US" altLang="ja-JP" b="0" i="0" dirty="0">
                <a:solidFill>
                  <a:srgbClr val="0D0D0D"/>
                </a:solidFill>
                <a:effectLst/>
                <a:highlight>
                  <a:srgbClr val="FFFFFF"/>
                </a:highlight>
                <a:latin typeface="Söhne"/>
              </a:rPr>
              <a:t>B: </a:t>
            </a:r>
            <a:r>
              <a:rPr lang="ja-JP" altLang="en-US" b="0" i="0" dirty="0">
                <a:solidFill>
                  <a:srgbClr val="0D0D0D"/>
                </a:solidFill>
                <a:effectLst/>
                <a:highlight>
                  <a:srgbClr val="FFFFFF"/>
                </a:highlight>
                <a:latin typeface="Söhne"/>
              </a:rPr>
              <a:t>理解しました。まずはレポートのフォーマットを整えてから、必要なデータについてお話ししましょう。</a:t>
            </a:r>
            <a:endParaRPr kumimoji="1" lang="ja-JP" altLang="en-US"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8</a:t>
            </a:fld>
            <a:endParaRPr kumimoji="1" lang="ja-JP" altLang="en-US"/>
          </a:p>
        </p:txBody>
      </p:sp>
    </p:spTree>
    <p:extLst>
      <p:ext uri="{BB962C8B-B14F-4D97-AF65-F5344CB8AC3E}">
        <p14:creationId xmlns:p14="http://schemas.microsoft.com/office/powerpoint/2010/main" val="1098571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会話サンプル</a:t>
            </a:r>
            <a:endParaRPr kumimoji="1" lang="en-US" altLang="ja-JP" dirty="0"/>
          </a:p>
          <a:p>
            <a:r>
              <a:rPr kumimoji="1" lang="en-US" altLang="ja-JP" dirty="0"/>
              <a:t>A:B</a:t>
            </a:r>
            <a:r>
              <a:rPr kumimoji="1" lang="ja-JP" altLang="en-US" dirty="0"/>
              <a:t>さん今、確認したいことが</a:t>
            </a:r>
            <a:r>
              <a:rPr kumimoji="1" lang="en-US" altLang="ja-JP" dirty="0"/>
              <a:t>2</a:t>
            </a:r>
            <a:r>
              <a:rPr kumimoji="1" lang="ja-JP" altLang="en-US" dirty="0"/>
              <a:t>点あるのですが、お時間いただいてもよろしいでしょうか。</a:t>
            </a:r>
            <a:endParaRPr kumimoji="1" lang="en-US" altLang="ja-JP" dirty="0"/>
          </a:p>
          <a:p>
            <a:r>
              <a:rPr kumimoji="1" lang="en-US" altLang="ja-JP" dirty="0"/>
              <a:t>B</a:t>
            </a:r>
            <a:r>
              <a:rPr kumimoji="1" lang="ja-JP" altLang="en-US" dirty="0"/>
              <a:t>：よいですよ。何を確認したいのですか。</a:t>
            </a:r>
            <a:endParaRPr kumimoji="1" lang="en-US" altLang="ja-JP" dirty="0"/>
          </a:p>
          <a:p>
            <a:r>
              <a:rPr kumimoji="1" lang="en-US" altLang="ja-JP" dirty="0"/>
              <a:t>A:</a:t>
            </a:r>
            <a:r>
              <a:rPr kumimoji="1" lang="ja-JP" altLang="en-US" dirty="0"/>
              <a:t>はい。</a:t>
            </a:r>
            <a:r>
              <a:rPr kumimoji="1" lang="en-US" altLang="ja-JP" dirty="0"/>
              <a:t>1</a:t>
            </a:r>
            <a:r>
              <a:rPr kumimoji="1" lang="ja-JP" altLang="en-US" dirty="0"/>
              <a:t>点目は、出勤簿の提出は「月曜日」という認識であっているかを確認したかったです。</a:t>
            </a:r>
            <a:endParaRPr kumimoji="1" lang="en-US" altLang="ja-JP" dirty="0"/>
          </a:p>
          <a:p>
            <a:r>
              <a:rPr kumimoji="1" lang="en-US" altLang="ja-JP" dirty="0"/>
              <a:t>B</a:t>
            </a:r>
            <a:r>
              <a:rPr kumimoji="1" lang="ja-JP" altLang="en-US" dirty="0"/>
              <a:t>：月曜日で間違えないです。もう一つは何ですか。</a:t>
            </a:r>
            <a:endParaRPr kumimoji="1" lang="en-US" altLang="ja-JP" dirty="0"/>
          </a:p>
          <a:p>
            <a:r>
              <a:rPr kumimoji="1" lang="en-US" altLang="ja-JP" dirty="0"/>
              <a:t>A</a:t>
            </a:r>
            <a:r>
              <a:rPr kumimoji="1" lang="ja-JP" altLang="en-US" dirty="0"/>
              <a:t>：テスト仕様書のフォーマットについて伺いたいです。</a:t>
            </a:r>
            <a:endParaRPr kumimoji="1" lang="en-US" altLang="ja-JP" dirty="0"/>
          </a:p>
          <a:p>
            <a:r>
              <a:rPr kumimoji="1" lang="en-US" altLang="ja-JP" dirty="0"/>
              <a:t>B:</a:t>
            </a:r>
            <a:r>
              <a:rPr kumimoji="1" lang="ja-JP" altLang="en-US" dirty="0"/>
              <a:t>弊社のテスト仕様書は、</a:t>
            </a:r>
            <a:r>
              <a:rPr lang="ja-JP" altLang="en-US" b="0" i="0" dirty="0">
                <a:solidFill>
                  <a:srgbClr val="0D0D0D"/>
                </a:solidFill>
                <a:effectLst/>
                <a:highlight>
                  <a:srgbClr val="FFFFFF"/>
                </a:highlight>
                <a:latin typeface="Söhne"/>
              </a:rPr>
              <a:t>タイトル、目的、範囲、前提条件、テストケースなどの項目が書かれているものであれば、問題ないです。</a:t>
            </a:r>
            <a:endParaRPr lang="en-US" altLang="ja-JP" b="0" i="0" dirty="0">
              <a:solidFill>
                <a:srgbClr val="0D0D0D"/>
              </a:solidFill>
              <a:effectLst/>
              <a:highlight>
                <a:srgbClr val="FFFFFF"/>
              </a:highlight>
              <a:latin typeface="Söhne"/>
            </a:endParaRPr>
          </a:p>
          <a:p>
            <a:r>
              <a:rPr kumimoji="1" lang="en-US" altLang="ja-JP" b="0" i="0" dirty="0">
                <a:solidFill>
                  <a:srgbClr val="0D0D0D"/>
                </a:solidFill>
                <a:effectLst/>
                <a:highlight>
                  <a:srgbClr val="FFFFFF"/>
                </a:highlight>
                <a:latin typeface="Söhne"/>
              </a:rPr>
              <a:t>A</a:t>
            </a:r>
            <a:r>
              <a:rPr kumimoji="1" lang="ja-JP" altLang="en-US" b="0" i="0" dirty="0">
                <a:solidFill>
                  <a:srgbClr val="0D0D0D"/>
                </a:solidFill>
                <a:effectLst/>
                <a:highlight>
                  <a:srgbClr val="FFFFFF"/>
                </a:highlight>
                <a:latin typeface="Söhne"/>
              </a:rPr>
              <a:t>：承知しました。</a:t>
            </a:r>
            <a:r>
              <a:rPr lang="ja-JP" altLang="en-US" b="0" i="0" dirty="0">
                <a:solidFill>
                  <a:srgbClr val="0D0D0D"/>
                </a:solidFill>
                <a:effectLst/>
                <a:highlight>
                  <a:srgbClr val="FFFFFF"/>
                </a:highlight>
                <a:latin typeface="Söhne"/>
              </a:rPr>
              <a:t>タイトル、目的、範囲、前提条件、テストケースですね。ありがとうございます。</a:t>
            </a:r>
            <a:endParaRPr kumimoji="1" lang="ja-JP" altLang="en-US"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10</a:t>
            </a:fld>
            <a:endParaRPr kumimoji="1" lang="ja-JP" altLang="en-US"/>
          </a:p>
        </p:txBody>
      </p:sp>
    </p:spTree>
    <p:extLst>
      <p:ext uri="{BB962C8B-B14F-4D97-AF65-F5344CB8AC3E}">
        <p14:creationId xmlns:p14="http://schemas.microsoft.com/office/powerpoint/2010/main" val="37881897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659927" y="465722"/>
            <a:ext cx="8141435" cy="677108"/>
          </a:xfrm>
          <a:prstGeom prst="rect">
            <a:avLst/>
          </a:prstGeom>
        </p:spPr>
        <p:txBody>
          <a:bodyPr wrap="square" lIns="0" tIns="0" rIns="0" bIns="0">
            <a:spAutoFit/>
          </a:bodyPr>
          <a:lstStyle>
            <a:lvl1pPr algn="r">
              <a:defRPr sz="4400" b="1" i="0">
                <a:solidFill>
                  <a:srgbClr val="212832"/>
                </a:solidFill>
                <a:latin typeface="メイリオ" panose="020B0604030504040204" pitchFamily="50" charset="-128"/>
                <a:ea typeface="メイリオ" panose="020B0604030504040204" pitchFamily="50" charset="-128"/>
                <a:cs typeface="Poppins"/>
              </a:defRPr>
            </a:lvl1pPr>
          </a:lstStyle>
          <a:p>
            <a:endParaRPr dirty="0"/>
          </a:p>
        </p:txBody>
      </p:sp>
      <p:sp>
        <p:nvSpPr>
          <p:cNvPr id="29" name="object 7">
            <a:extLst>
              <a:ext uri="{FF2B5EF4-FFF2-40B4-BE49-F238E27FC236}">
                <a16:creationId xmlns:a16="http://schemas.microsoft.com/office/drawing/2014/main" id="{D15F1D28-BA53-567E-913D-66F895934A54}"/>
              </a:ext>
            </a:extLst>
          </p:cNvPr>
          <p:cNvSpPr txBox="1"/>
          <p:nvPr userDrawn="1"/>
        </p:nvSpPr>
        <p:spPr>
          <a:xfrm>
            <a:off x="10541000" y="8763001"/>
            <a:ext cx="2125122" cy="181460"/>
          </a:xfrm>
          <a:prstGeom prst="rect">
            <a:avLst/>
          </a:prstGeom>
        </p:spPr>
        <p:txBody>
          <a:bodyPr vert="horz" wrap="square" lIns="0" tIns="12065" rIns="0" bIns="0" rtlCol="0">
            <a:spAutoFit/>
          </a:bodyPr>
          <a:lstStyle/>
          <a:p>
            <a:pPr marL="12700">
              <a:lnSpc>
                <a:spcPct val="100000"/>
              </a:lnSpc>
              <a:spcBef>
                <a:spcPts val="95"/>
              </a:spcBef>
            </a:pPr>
            <a:r>
              <a:rPr lang="en-US" altLang="zh-CN" sz="1100" u="none" spc="-10" dirty="0">
                <a:solidFill>
                  <a:srgbClr val="FFFFFF"/>
                </a:solidFill>
                <a:latin typeface="Poppins"/>
                <a:cs typeface="Poppins"/>
              </a:rPr>
              <a:t>www.lighthouse-academy.net</a:t>
            </a:r>
            <a:endParaRPr lang="en-US" altLang="ja-JP" sz="1100" u="none" dirty="0">
              <a:latin typeface="Poppins"/>
              <a:cs typeface="Poppins"/>
            </a:endParaRPr>
          </a:p>
        </p:txBody>
      </p:sp>
      <p:sp>
        <p:nvSpPr>
          <p:cNvPr id="6" name="テキスト ボックス 5">
            <a:extLst>
              <a:ext uri="{FF2B5EF4-FFF2-40B4-BE49-F238E27FC236}">
                <a16:creationId xmlns:a16="http://schemas.microsoft.com/office/drawing/2014/main" id="{B6E061F3-C4B7-8573-A95A-33396D409BE3}"/>
              </a:ext>
            </a:extLst>
          </p:cNvPr>
          <p:cNvSpPr txBox="1"/>
          <p:nvPr userDrawn="1"/>
        </p:nvSpPr>
        <p:spPr>
          <a:xfrm>
            <a:off x="9380067" y="1595884"/>
            <a:ext cx="4053444" cy="707886"/>
          </a:xfrm>
          <a:prstGeom prst="rect">
            <a:avLst/>
          </a:prstGeom>
          <a:noFill/>
        </p:spPr>
        <p:txBody>
          <a:bodyPr wrap="square" rtlCol="0">
            <a:spAutoFit/>
          </a:bodyPr>
          <a:lstStyle/>
          <a:p>
            <a:r>
              <a:rPr kumimoji="1" lang="ja-JP" altLang="en-US" sz="4000" b="1" dirty="0">
                <a:solidFill>
                  <a:srgbClr val="212832"/>
                </a:solidFill>
                <a:latin typeface="メイリオ" panose="020B0604030504040204" pitchFamily="50" charset="-128"/>
                <a:ea typeface="メイリオ" panose="020B0604030504040204" pitchFamily="50" charset="-128"/>
              </a:rPr>
              <a:t>演習問題</a:t>
            </a:r>
          </a:p>
        </p:txBody>
      </p:sp>
      <p:pic>
        <p:nvPicPr>
          <p:cNvPr id="3" name="图片 8" descr="手机屏幕的截图&#10;&#10;描述已自动生成">
            <a:extLst>
              <a:ext uri="{FF2B5EF4-FFF2-40B4-BE49-F238E27FC236}">
                <a16:creationId xmlns:a16="http://schemas.microsoft.com/office/drawing/2014/main" id="{0E358039-32AE-A270-0D4C-E6C6A208358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r="84290" b="66670"/>
          <a:stretch/>
        </p:blipFill>
        <p:spPr>
          <a:xfrm>
            <a:off x="0" y="-250092"/>
            <a:ext cx="2463799" cy="2917092"/>
          </a:xfrm>
          <a:prstGeom prst="rect">
            <a:avLst/>
          </a:prstGeom>
        </p:spPr>
      </p:pic>
      <p:pic>
        <p:nvPicPr>
          <p:cNvPr id="5" name="Google Shape;54;p1">
            <a:extLst>
              <a:ext uri="{FF2B5EF4-FFF2-40B4-BE49-F238E27FC236}">
                <a16:creationId xmlns:a16="http://schemas.microsoft.com/office/drawing/2014/main" id="{FB1891B2-0427-998C-1877-0AC888BFCA6D}"/>
              </a:ext>
            </a:extLst>
          </p:cNvPr>
          <p:cNvPicPr preferRelativeResize="0"/>
          <p:nvPr userDrawn="1"/>
        </p:nvPicPr>
        <p:blipFill rotWithShape="1">
          <a:blip r:embed="rId3">
            <a:alphaModFix/>
          </a:blip>
          <a:srcRect/>
          <a:stretch/>
        </p:blipFill>
        <p:spPr>
          <a:xfrm>
            <a:off x="0" y="2667000"/>
            <a:ext cx="6883400" cy="7065818"/>
          </a:xfrm>
          <a:prstGeom prst="rect">
            <a:avLst/>
          </a:prstGeom>
          <a:noFill/>
          <a:ln>
            <a:noFill/>
          </a:ln>
        </p:spPr>
      </p:pic>
      <p:pic>
        <p:nvPicPr>
          <p:cNvPr id="7" name="图片 8" descr="手机屏幕的截图&#10;&#10;描述已自动生成">
            <a:extLst>
              <a:ext uri="{FF2B5EF4-FFF2-40B4-BE49-F238E27FC236}">
                <a16:creationId xmlns:a16="http://schemas.microsoft.com/office/drawing/2014/main" id="{BAF59275-35B2-81B5-58DE-5386D54C6111}"/>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l="62073" t="70805"/>
          <a:stretch/>
        </p:blipFill>
        <p:spPr>
          <a:xfrm>
            <a:off x="7976595" y="7760549"/>
            <a:ext cx="5028205" cy="2160075"/>
          </a:xfrm>
          <a:prstGeom prst="rect">
            <a:avLst/>
          </a:prstGeom>
        </p:spPr>
      </p:pic>
    </p:spTree>
    <p:extLst>
      <p:ext uri="{BB962C8B-B14F-4D97-AF65-F5344CB8AC3E}">
        <p14:creationId xmlns:p14="http://schemas.microsoft.com/office/powerpoint/2010/main" val="2749800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D4C3FDE9-E3C7-8B49-F8F2-6C925476F841}"/>
              </a:ext>
            </a:extLst>
          </p:cNvPr>
          <p:cNvSpPr/>
          <p:nvPr userDrawn="1"/>
        </p:nvSpPr>
        <p:spPr>
          <a:xfrm>
            <a:off x="7996340" y="587155"/>
            <a:ext cx="5008460" cy="4361685"/>
          </a:xfrm>
          <a:custGeom>
            <a:avLst/>
            <a:gdLst/>
            <a:ahLst/>
            <a:cxnLst/>
            <a:rect l="l" t="t" r="r" b="b"/>
            <a:pathLst>
              <a:path w="4142740" h="3382010">
                <a:moveTo>
                  <a:pt x="4142534" y="0"/>
                </a:moveTo>
                <a:lnTo>
                  <a:pt x="37234" y="0"/>
                </a:lnTo>
                <a:lnTo>
                  <a:pt x="30980" y="40385"/>
                </a:lnTo>
                <a:lnTo>
                  <a:pt x="24542" y="86905"/>
                </a:lnTo>
                <a:lnTo>
                  <a:pt x="18839" y="133655"/>
                </a:lnTo>
                <a:lnTo>
                  <a:pt x="13877" y="180630"/>
                </a:lnTo>
                <a:lnTo>
                  <a:pt x="9661" y="227825"/>
                </a:lnTo>
                <a:lnTo>
                  <a:pt x="6199" y="275232"/>
                </a:lnTo>
                <a:lnTo>
                  <a:pt x="3496" y="322846"/>
                </a:lnTo>
                <a:lnTo>
                  <a:pt x="1557" y="370660"/>
                </a:lnTo>
                <a:lnTo>
                  <a:pt x="390" y="418670"/>
                </a:lnTo>
                <a:lnTo>
                  <a:pt x="0" y="466869"/>
                </a:lnTo>
                <a:lnTo>
                  <a:pt x="390" y="515067"/>
                </a:lnTo>
                <a:lnTo>
                  <a:pt x="1557" y="563077"/>
                </a:lnTo>
                <a:lnTo>
                  <a:pt x="3496" y="610892"/>
                </a:lnTo>
                <a:lnTo>
                  <a:pt x="6199" y="658506"/>
                </a:lnTo>
                <a:lnTo>
                  <a:pt x="9661" y="705913"/>
                </a:lnTo>
                <a:lnTo>
                  <a:pt x="13877" y="753107"/>
                </a:lnTo>
                <a:lnTo>
                  <a:pt x="18839" y="800082"/>
                </a:lnTo>
                <a:lnTo>
                  <a:pt x="24542" y="846833"/>
                </a:lnTo>
                <a:lnTo>
                  <a:pt x="30980" y="893352"/>
                </a:lnTo>
                <a:lnTo>
                  <a:pt x="38147" y="939635"/>
                </a:lnTo>
                <a:lnTo>
                  <a:pt x="46037" y="985675"/>
                </a:lnTo>
                <a:lnTo>
                  <a:pt x="54643" y="1031466"/>
                </a:lnTo>
                <a:lnTo>
                  <a:pt x="63961" y="1077002"/>
                </a:lnTo>
                <a:lnTo>
                  <a:pt x="73984" y="1122277"/>
                </a:lnTo>
                <a:lnTo>
                  <a:pt x="84706" y="1167285"/>
                </a:lnTo>
                <a:lnTo>
                  <a:pt x="96120" y="1212020"/>
                </a:lnTo>
                <a:lnTo>
                  <a:pt x="108222" y="1256477"/>
                </a:lnTo>
                <a:lnTo>
                  <a:pt x="121004" y="1300648"/>
                </a:lnTo>
                <a:lnTo>
                  <a:pt x="134462" y="1344529"/>
                </a:lnTo>
                <a:lnTo>
                  <a:pt x="148588" y="1388113"/>
                </a:lnTo>
                <a:lnTo>
                  <a:pt x="163377" y="1431394"/>
                </a:lnTo>
                <a:lnTo>
                  <a:pt x="178823" y="1474366"/>
                </a:lnTo>
                <a:lnTo>
                  <a:pt x="194921" y="1517023"/>
                </a:lnTo>
                <a:lnTo>
                  <a:pt x="211663" y="1559359"/>
                </a:lnTo>
                <a:lnTo>
                  <a:pt x="229044" y="1601369"/>
                </a:lnTo>
                <a:lnTo>
                  <a:pt x="247058" y="1643045"/>
                </a:lnTo>
                <a:lnTo>
                  <a:pt x="265698" y="1684383"/>
                </a:lnTo>
                <a:lnTo>
                  <a:pt x="284960" y="1725376"/>
                </a:lnTo>
                <a:lnTo>
                  <a:pt x="304837" y="1766017"/>
                </a:lnTo>
                <a:lnTo>
                  <a:pt x="325322" y="1806302"/>
                </a:lnTo>
                <a:lnTo>
                  <a:pt x="346411" y="1846224"/>
                </a:lnTo>
                <a:lnTo>
                  <a:pt x="368096" y="1885778"/>
                </a:lnTo>
                <a:lnTo>
                  <a:pt x="390373" y="1924956"/>
                </a:lnTo>
                <a:lnTo>
                  <a:pt x="413234" y="1963753"/>
                </a:lnTo>
                <a:lnTo>
                  <a:pt x="436674" y="2002164"/>
                </a:lnTo>
                <a:lnTo>
                  <a:pt x="460688" y="2040181"/>
                </a:lnTo>
                <a:lnTo>
                  <a:pt x="485268" y="2077800"/>
                </a:lnTo>
                <a:lnTo>
                  <a:pt x="510409" y="2115014"/>
                </a:lnTo>
                <a:lnTo>
                  <a:pt x="536105" y="2151816"/>
                </a:lnTo>
                <a:lnTo>
                  <a:pt x="562349" y="2188202"/>
                </a:lnTo>
                <a:lnTo>
                  <a:pt x="589137" y="2224165"/>
                </a:lnTo>
                <a:lnTo>
                  <a:pt x="616462" y="2259699"/>
                </a:lnTo>
                <a:lnTo>
                  <a:pt x="644317" y="2294799"/>
                </a:lnTo>
                <a:lnTo>
                  <a:pt x="672698" y="2329457"/>
                </a:lnTo>
                <a:lnTo>
                  <a:pt x="701597" y="2363668"/>
                </a:lnTo>
                <a:lnTo>
                  <a:pt x="731010" y="2397427"/>
                </a:lnTo>
                <a:lnTo>
                  <a:pt x="760929" y="2430727"/>
                </a:lnTo>
                <a:lnTo>
                  <a:pt x="791349" y="2463561"/>
                </a:lnTo>
                <a:lnTo>
                  <a:pt x="822264" y="2495925"/>
                </a:lnTo>
                <a:lnTo>
                  <a:pt x="853668" y="2527812"/>
                </a:lnTo>
                <a:lnTo>
                  <a:pt x="885555" y="2559216"/>
                </a:lnTo>
                <a:lnTo>
                  <a:pt x="917919" y="2590131"/>
                </a:lnTo>
                <a:lnTo>
                  <a:pt x="950753" y="2620551"/>
                </a:lnTo>
                <a:lnTo>
                  <a:pt x="984053" y="2650470"/>
                </a:lnTo>
                <a:lnTo>
                  <a:pt x="1017812" y="2679883"/>
                </a:lnTo>
                <a:lnTo>
                  <a:pt x="1052023" y="2708782"/>
                </a:lnTo>
                <a:lnTo>
                  <a:pt x="1086681" y="2737163"/>
                </a:lnTo>
                <a:lnTo>
                  <a:pt x="1121781" y="2765018"/>
                </a:lnTo>
                <a:lnTo>
                  <a:pt x="1157315" y="2792343"/>
                </a:lnTo>
                <a:lnTo>
                  <a:pt x="1193278" y="2819131"/>
                </a:lnTo>
                <a:lnTo>
                  <a:pt x="1229664" y="2845376"/>
                </a:lnTo>
                <a:lnTo>
                  <a:pt x="1266467" y="2871071"/>
                </a:lnTo>
                <a:lnTo>
                  <a:pt x="1303680" y="2896212"/>
                </a:lnTo>
                <a:lnTo>
                  <a:pt x="1341299" y="2920793"/>
                </a:lnTo>
                <a:lnTo>
                  <a:pt x="1379317" y="2944806"/>
                </a:lnTo>
                <a:lnTo>
                  <a:pt x="1417727" y="2968246"/>
                </a:lnTo>
                <a:lnTo>
                  <a:pt x="1456524" y="2991107"/>
                </a:lnTo>
                <a:lnTo>
                  <a:pt x="1495703" y="3013384"/>
                </a:lnTo>
                <a:lnTo>
                  <a:pt x="1535256" y="3035069"/>
                </a:lnTo>
                <a:lnTo>
                  <a:pt x="1575178" y="3056158"/>
                </a:lnTo>
                <a:lnTo>
                  <a:pt x="1615463" y="3076643"/>
                </a:lnTo>
                <a:lnTo>
                  <a:pt x="1656104" y="3096520"/>
                </a:lnTo>
                <a:lnTo>
                  <a:pt x="1697097" y="3115782"/>
                </a:lnTo>
                <a:lnTo>
                  <a:pt x="1738435" y="3134423"/>
                </a:lnTo>
                <a:lnTo>
                  <a:pt x="1780111" y="3152436"/>
                </a:lnTo>
                <a:lnTo>
                  <a:pt x="1822121" y="3169817"/>
                </a:lnTo>
                <a:lnTo>
                  <a:pt x="1864457" y="3186560"/>
                </a:lnTo>
                <a:lnTo>
                  <a:pt x="1907114" y="3202657"/>
                </a:lnTo>
                <a:lnTo>
                  <a:pt x="1950086" y="3218103"/>
                </a:lnTo>
                <a:lnTo>
                  <a:pt x="1993367" y="3232892"/>
                </a:lnTo>
                <a:lnTo>
                  <a:pt x="2036951" y="3247018"/>
                </a:lnTo>
                <a:lnTo>
                  <a:pt x="2080832" y="3260476"/>
                </a:lnTo>
                <a:lnTo>
                  <a:pt x="2125003" y="3273258"/>
                </a:lnTo>
                <a:lnTo>
                  <a:pt x="2169460" y="3285360"/>
                </a:lnTo>
                <a:lnTo>
                  <a:pt x="2214195" y="3296774"/>
                </a:lnTo>
                <a:lnTo>
                  <a:pt x="2259203" y="3307496"/>
                </a:lnTo>
                <a:lnTo>
                  <a:pt x="2304479" y="3317519"/>
                </a:lnTo>
                <a:lnTo>
                  <a:pt x="2350015" y="3326837"/>
                </a:lnTo>
                <a:lnTo>
                  <a:pt x="2395805" y="3335443"/>
                </a:lnTo>
                <a:lnTo>
                  <a:pt x="2441845" y="3343333"/>
                </a:lnTo>
                <a:lnTo>
                  <a:pt x="2488128" y="3350500"/>
                </a:lnTo>
                <a:lnTo>
                  <a:pt x="2534647" y="3356938"/>
                </a:lnTo>
                <a:lnTo>
                  <a:pt x="2581398" y="3362641"/>
                </a:lnTo>
                <a:lnTo>
                  <a:pt x="2628373" y="3367604"/>
                </a:lnTo>
                <a:lnTo>
                  <a:pt x="2675567" y="3371819"/>
                </a:lnTo>
                <a:lnTo>
                  <a:pt x="2722974" y="3375281"/>
                </a:lnTo>
                <a:lnTo>
                  <a:pt x="2770588" y="3377984"/>
                </a:lnTo>
                <a:lnTo>
                  <a:pt x="2818403" y="3379923"/>
                </a:lnTo>
                <a:lnTo>
                  <a:pt x="2866413" y="3381090"/>
                </a:lnTo>
                <a:lnTo>
                  <a:pt x="2915123" y="3381476"/>
                </a:lnTo>
                <a:lnTo>
                  <a:pt x="2962810" y="3381090"/>
                </a:lnTo>
                <a:lnTo>
                  <a:pt x="3010820" y="3379923"/>
                </a:lnTo>
                <a:lnTo>
                  <a:pt x="3058634" y="3377984"/>
                </a:lnTo>
                <a:lnTo>
                  <a:pt x="3106248" y="3375281"/>
                </a:lnTo>
                <a:lnTo>
                  <a:pt x="3153655" y="3371819"/>
                </a:lnTo>
                <a:lnTo>
                  <a:pt x="3200850" y="3367604"/>
                </a:lnTo>
                <a:lnTo>
                  <a:pt x="3247825" y="3362641"/>
                </a:lnTo>
                <a:lnTo>
                  <a:pt x="3294575" y="3356938"/>
                </a:lnTo>
                <a:lnTo>
                  <a:pt x="3341095" y="3350500"/>
                </a:lnTo>
                <a:lnTo>
                  <a:pt x="3387378" y="3343333"/>
                </a:lnTo>
                <a:lnTo>
                  <a:pt x="3433417" y="3335443"/>
                </a:lnTo>
                <a:lnTo>
                  <a:pt x="3479208" y="3326837"/>
                </a:lnTo>
                <a:lnTo>
                  <a:pt x="3524744" y="3317519"/>
                </a:lnTo>
                <a:lnTo>
                  <a:pt x="3570019" y="3307496"/>
                </a:lnTo>
                <a:lnTo>
                  <a:pt x="3615028" y="3296774"/>
                </a:lnTo>
                <a:lnTo>
                  <a:pt x="3659763" y="3285360"/>
                </a:lnTo>
                <a:lnTo>
                  <a:pt x="3704220" y="3273258"/>
                </a:lnTo>
                <a:lnTo>
                  <a:pt x="3748391" y="3260476"/>
                </a:lnTo>
                <a:lnTo>
                  <a:pt x="3792272" y="3247018"/>
                </a:lnTo>
                <a:lnTo>
                  <a:pt x="3835856" y="3232892"/>
                </a:lnTo>
                <a:lnTo>
                  <a:pt x="3879137" y="3218103"/>
                </a:lnTo>
                <a:lnTo>
                  <a:pt x="3922109" y="3202657"/>
                </a:lnTo>
                <a:lnTo>
                  <a:pt x="3964766" y="3186560"/>
                </a:lnTo>
                <a:lnTo>
                  <a:pt x="4007102" y="3169817"/>
                </a:lnTo>
                <a:lnTo>
                  <a:pt x="4049112" y="3152436"/>
                </a:lnTo>
                <a:lnTo>
                  <a:pt x="4090788" y="3134423"/>
                </a:lnTo>
                <a:lnTo>
                  <a:pt x="4132126" y="3115782"/>
                </a:lnTo>
                <a:lnTo>
                  <a:pt x="4142534" y="3110891"/>
                </a:lnTo>
                <a:lnTo>
                  <a:pt x="4142534" y="0"/>
                </a:lnTo>
                <a:close/>
              </a:path>
            </a:pathLst>
          </a:custGeom>
          <a:solidFill>
            <a:srgbClr val="1892DD">
              <a:alpha val="9999"/>
            </a:srgbClr>
          </a:solidFill>
        </p:spPr>
        <p:txBody>
          <a:bodyPr wrap="square" lIns="0" tIns="0" rIns="0" bIns="0" rtlCol="0"/>
          <a:lstStyle/>
          <a:p>
            <a:endParaRPr dirty="0"/>
          </a:p>
        </p:txBody>
      </p:sp>
      <p:pic>
        <p:nvPicPr>
          <p:cNvPr id="7" name="object 3">
            <a:extLst>
              <a:ext uri="{FF2B5EF4-FFF2-40B4-BE49-F238E27FC236}">
                <a16:creationId xmlns:a16="http://schemas.microsoft.com/office/drawing/2014/main" id="{8A570A8D-6F4E-846E-ECAB-0B9BAA868E48}"/>
              </a:ext>
            </a:extLst>
          </p:cNvPr>
          <p:cNvPicPr/>
          <p:nvPr userDrawn="1"/>
        </p:nvPicPr>
        <p:blipFill>
          <a:blip r:embed="rId2" cstate="print"/>
          <a:stretch>
            <a:fillRect/>
          </a:stretch>
        </p:blipFill>
        <p:spPr>
          <a:xfrm>
            <a:off x="5514664" y="0"/>
            <a:ext cx="1137436" cy="512952"/>
          </a:xfrm>
          <a:prstGeom prst="rect">
            <a:avLst/>
          </a:prstGeom>
        </p:spPr>
      </p:pic>
      <p:pic>
        <p:nvPicPr>
          <p:cNvPr id="23" name="図 22">
            <a:extLst>
              <a:ext uri="{FF2B5EF4-FFF2-40B4-BE49-F238E27FC236}">
                <a16:creationId xmlns:a16="http://schemas.microsoft.com/office/drawing/2014/main" id="{89439CEF-5A5F-5CAB-0131-1D4151BD2EEB}"/>
              </a:ext>
            </a:extLst>
          </p:cNvPr>
          <p:cNvPicPr>
            <a:picLocks noChangeAspect="1"/>
          </p:cNvPicPr>
          <p:nvPr userDrawn="1"/>
        </p:nvPicPr>
        <p:blipFill>
          <a:blip r:embed="rId3"/>
          <a:stretch>
            <a:fillRect/>
          </a:stretch>
        </p:blipFill>
        <p:spPr>
          <a:xfrm>
            <a:off x="12427770" y="9133957"/>
            <a:ext cx="339044" cy="361676"/>
          </a:xfrm>
          <a:prstGeom prst="rect">
            <a:avLst/>
          </a:prstGeom>
        </p:spPr>
      </p:pic>
      <p:sp>
        <p:nvSpPr>
          <p:cNvPr id="24" name="Holder 6">
            <a:extLst>
              <a:ext uri="{FF2B5EF4-FFF2-40B4-BE49-F238E27FC236}">
                <a16:creationId xmlns:a16="http://schemas.microsoft.com/office/drawing/2014/main" id="{5E8F3709-C22D-3800-5599-99477D12C31E}"/>
              </a:ext>
            </a:extLst>
          </p:cNvPr>
          <p:cNvSpPr>
            <a:spLocks noGrp="1"/>
          </p:cNvSpPr>
          <p:nvPr>
            <p:ph type="sldNum" sz="quarter" idx="7"/>
          </p:nvPr>
        </p:nvSpPr>
        <p:spPr>
          <a:xfrm>
            <a:off x="12469993" y="9197251"/>
            <a:ext cx="233242" cy="238159"/>
          </a:xfrm>
        </p:spPr>
        <p:txBody>
          <a:bodyPr lIns="0" tIns="0" rIns="0" bIns="0"/>
          <a:lstStyle>
            <a:lvl1pPr algn="ctr">
              <a:defRPr sz="1200">
                <a:solidFill>
                  <a:schemeClr val="bg1"/>
                </a:solidFill>
              </a:defRPr>
            </a:lvl1pPr>
          </a:lstStyle>
          <a:p>
            <a:fld id="{B6F15528-21DE-4FAA-801E-634DDDAF4B2B}" type="slidenum">
              <a:rPr lang="en-US" altLang="ja-JP" smtClean="0"/>
              <a:pPr/>
              <a:t>‹#›</a:t>
            </a:fld>
            <a:endParaRPr lang="ja-JP" altLang="en-US" dirty="0"/>
          </a:p>
        </p:txBody>
      </p:sp>
      <p:sp>
        <p:nvSpPr>
          <p:cNvPr id="26" name="テキスト ボックス 25">
            <a:extLst>
              <a:ext uri="{FF2B5EF4-FFF2-40B4-BE49-F238E27FC236}">
                <a16:creationId xmlns:a16="http://schemas.microsoft.com/office/drawing/2014/main" id="{E926731C-9434-CEE8-DAA5-1B931E131911}"/>
              </a:ext>
            </a:extLst>
          </p:cNvPr>
          <p:cNvSpPr txBox="1"/>
          <p:nvPr userDrawn="1"/>
        </p:nvSpPr>
        <p:spPr>
          <a:xfrm>
            <a:off x="11016166" y="9165946"/>
            <a:ext cx="1452291" cy="230832"/>
          </a:xfrm>
          <a:prstGeom prst="rect">
            <a:avLst/>
          </a:prstGeom>
          <a:noFill/>
        </p:spPr>
        <p:txBody>
          <a:bodyPr wrap="square">
            <a:spAutoFit/>
          </a:bodyPr>
          <a:lstStyle/>
          <a:p>
            <a:pPr rtl="0"/>
            <a:r>
              <a:rPr lang="en-US" altLang="ja-JP" sz="900" dirty="0">
                <a:latin typeface="Arial"/>
                <a:ea typeface="Arial"/>
                <a:cs typeface="Arial"/>
                <a:sym typeface="Arial"/>
              </a:rPr>
              <a:t>©️</a:t>
            </a:r>
            <a:r>
              <a:rPr lang="en-US" altLang="ja-JP" sz="900" u="none" dirty="0">
                <a:latin typeface="Arial"/>
                <a:ea typeface="Arial"/>
                <a:cs typeface="Arial"/>
                <a:sym typeface="Arial"/>
              </a:rPr>
              <a:t> </a:t>
            </a:r>
            <a:r>
              <a:rPr lang="en-US" altLang="ja-JP" sz="900" u="none" dirty="0" err="1">
                <a:latin typeface="Arial"/>
                <a:ea typeface="Arial"/>
                <a:cs typeface="Arial"/>
                <a:sym typeface="Arial"/>
              </a:rPr>
              <a:t>Suporich</a:t>
            </a:r>
            <a:r>
              <a:rPr lang="en-US" altLang="ja-JP" sz="900" u="none" dirty="0">
                <a:latin typeface="Arial"/>
                <a:ea typeface="Arial"/>
                <a:cs typeface="Arial"/>
                <a:sym typeface="Arial"/>
              </a:rPr>
              <a:t> </a:t>
            </a:r>
            <a:r>
              <a:rPr lang="en-US" altLang="ja-JP" sz="900" u="none" dirty="0" err="1">
                <a:latin typeface="Arial"/>
                <a:ea typeface="Arial"/>
                <a:cs typeface="Arial"/>
                <a:sym typeface="Arial"/>
              </a:rPr>
              <a:t>Co.Ltd</a:t>
            </a:r>
            <a:r>
              <a:rPr lang="en-US" altLang="ja-JP" sz="900" u="none" dirty="0">
                <a:latin typeface="Arial"/>
                <a:ea typeface="Arial"/>
                <a:cs typeface="Arial"/>
                <a:sym typeface="Arial"/>
              </a:rPr>
              <a:t>.</a:t>
            </a:r>
            <a:endParaRPr lang="en-US" altLang="ja-JP" sz="900" u="none" dirty="0"/>
          </a:p>
        </p:txBody>
      </p:sp>
      <p:sp>
        <p:nvSpPr>
          <p:cNvPr id="27" name="Google Shape;23;p15">
            <a:extLst>
              <a:ext uri="{FF2B5EF4-FFF2-40B4-BE49-F238E27FC236}">
                <a16:creationId xmlns:a16="http://schemas.microsoft.com/office/drawing/2014/main" id="{6D58A011-276A-3CD0-4CF2-4D83B28BC26F}"/>
              </a:ext>
            </a:extLst>
          </p:cNvPr>
          <p:cNvSpPr txBox="1">
            <a:spLocks noGrp="1"/>
          </p:cNvSpPr>
          <p:nvPr>
            <p:ph type="title"/>
          </p:nvPr>
        </p:nvSpPr>
        <p:spPr>
          <a:xfrm>
            <a:off x="650767" y="630290"/>
            <a:ext cx="7345575" cy="646290"/>
          </a:xfrm>
          <a:prstGeom prst="rect">
            <a:avLst/>
          </a:prstGeom>
          <a:noFill/>
          <a:ln>
            <a:noFill/>
          </a:ln>
        </p:spPr>
        <p:txBody>
          <a:bodyPr spcFirstLastPara="1" wrap="square" lIns="91425" tIns="45700" rIns="91425" bIns="45700" anchor="t" anchorCtr="0">
            <a:spAutoFit/>
          </a:bodyPr>
          <a:lstStyle>
            <a:lvl1pPr marL="0" marR="0" lvl="0" indent="0" algn="l" rtl="0">
              <a:lnSpc>
                <a:spcPct val="90000"/>
              </a:lnSpc>
              <a:spcBef>
                <a:spcPts val="0"/>
              </a:spcBef>
              <a:spcAft>
                <a:spcPts val="0"/>
              </a:spcAft>
              <a:buClr>
                <a:schemeClr val="dk1"/>
              </a:buClr>
              <a:buSzPts val="4400"/>
              <a:buFont typeface="+mj-lt"/>
              <a:buNone/>
              <a:defRPr sz="4000" b="1"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5" name="文本占位符 3">
            <a:extLst>
              <a:ext uri="{FF2B5EF4-FFF2-40B4-BE49-F238E27FC236}">
                <a16:creationId xmlns:a16="http://schemas.microsoft.com/office/drawing/2014/main" id="{04DDB8C6-CE8B-F905-FC93-6B12EA4C2FE3}"/>
              </a:ext>
            </a:extLst>
          </p:cNvPr>
          <p:cNvSpPr txBox="1">
            <a:spLocks/>
          </p:cNvSpPr>
          <p:nvPr userDrawn="1"/>
        </p:nvSpPr>
        <p:spPr>
          <a:xfrm>
            <a:off x="9724496" y="619820"/>
            <a:ext cx="1707663" cy="923357"/>
          </a:xfrm>
          <a:prstGeom prst="rect">
            <a:avLst/>
          </a:prstGeom>
        </p:spPr>
        <p:txBody>
          <a:bodyPr/>
          <a:lstStyle>
            <a:lvl1pPr marL="228600" indent="-228600" algn="r" defTabSz="914400" rtl="0" eaLnBrk="1" latinLnBrk="0" hangingPunct="1">
              <a:lnSpc>
                <a:spcPct val="90000"/>
              </a:lnSpc>
              <a:spcBef>
                <a:spcPts val="1000"/>
              </a:spcBef>
              <a:buFont typeface="Arial" panose="020B0604020202020204" pitchFamily="34" charset="0"/>
              <a:buChar char="•"/>
              <a:defRPr kumimoji="1" sz="4400" kern="1200">
                <a:solidFill>
                  <a:schemeClr val="tx1"/>
                </a:solidFill>
                <a:latin typeface="+mj-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zh-CN" altLang="en-US" sz="4000" b="1" i="0" u="none" strike="noStrike" kern="1200" cap="none" spc="0" normalizeH="0" baseline="0" noProof="0" dirty="0">
              <a:ln>
                <a:noFill/>
              </a:ln>
              <a:solidFill>
                <a:srgbClr val="212832"/>
              </a:solidFill>
              <a:effectLst/>
              <a:uLnTx/>
              <a:uFillTx/>
              <a:latin typeface="メイリオ" panose="020B0604030504040204" pitchFamily="50" charset="-128"/>
              <a:ea typeface="メイリオ" panose="020B0604030504040204" pitchFamily="50" charset="-128"/>
              <a:cs typeface="+mn-cs"/>
            </a:endParaRPr>
          </a:p>
        </p:txBody>
      </p:sp>
      <p:sp>
        <p:nvSpPr>
          <p:cNvPr id="15" name="文本框 4">
            <a:extLst>
              <a:ext uri="{FF2B5EF4-FFF2-40B4-BE49-F238E27FC236}">
                <a16:creationId xmlns:a16="http://schemas.microsoft.com/office/drawing/2014/main" id="{58A40379-FF79-13B2-D928-AED41FE33EFB}"/>
              </a:ext>
            </a:extLst>
          </p:cNvPr>
          <p:cNvSpPr txBox="1"/>
          <p:nvPr userDrawn="1"/>
        </p:nvSpPr>
        <p:spPr>
          <a:xfrm>
            <a:off x="7996341" y="610183"/>
            <a:ext cx="2272885" cy="707886"/>
          </a:xfrm>
          <a:prstGeom prst="rect">
            <a:avLst/>
          </a:prstGeom>
          <a:noFill/>
        </p:spPr>
        <p:txBody>
          <a:bodyPr vert="horz" wrap="square" rtlCol="0">
            <a:spAutoFit/>
          </a:bodyPr>
          <a:lstStyle/>
          <a:p>
            <a:pPr algn="l" defTabSz="584200" rtl="0" hangingPunct="0"/>
            <a:r>
              <a:rPr lang="ja-JP" altLang="en-US" sz="4000" b="1" dirty="0">
                <a:solidFill>
                  <a:srgbClr val="212832"/>
                </a:solidFill>
                <a:latin typeface="メイリオ" panose="020B0604030504040204" pitchFamily="50" charset="-128"/>
                <a:ea typeface="メイリオ" panose="020B0604030504040204" pitchFamily="50" charset="-128"/>
                <a:cs typeface="+mn-cs"/>
                <a:sym typeface="ヒラギノ角ゴ ProN W3"/>
              </a:rPr>
              <a:t>時間</a:t>
            </a:r>
            <a:r>
              <a:rPr lang="zh-CN" altLang="en-US" sz="4000" b="1" dirty="0">
                <a:solidFill>
                  <a:srgbClr val="212832"/>
                </a:solidFill>
                <a:latin typeface="メイリオ" panose="020B0604030504040204" pitchFamily="50" charset="-128"/>
                <a:ea typeface="メイリオ" panose="020B0604030504040204" pitchFamily="50" charset="-128"/>
                <a:cs typeface="+mn-cs"/>
                <a:sym typeface="ヒラギノ角ゴ ProN W3"/>
              </a:rPr>
              <a:t>：</a:t>
            </a:r>
            <a:endParaRPr lang="en-US" altLang="zh-CN" sz="4000" b="1" dirty="0">
              <a:solidFill>
                <a:srgbClr val="212832"/>
              </a:solidFill>
              <a:latin typeface="メイリオ" panose="020B0604030504040204" pitchFamily="50" charset="-128"/>
              <a:ea typeface="メイリオ" panose="020B0604030504040204" pitchFamily="50" charset="-128"/>
              <a:cs typeface="+mn-cs"/>
              <a:sym typeface="ヒラギノ角ゴ ProN W3"/>
            </a:endParaRPr>
          </a:p>
        </p:txBody>
      </p:sp>
      <p:sp>
        <p:nvSpPr>
          <p:cNvPr id="16" name="文本框 12">
            <a:extLst>
              <a:ext uri="{FF2B5EF4-FFF2-40B4-BE49-F238E27FC236}">
                <a16:creationId xmlns:a16="http://schemas.microsoft.com/office/drawing/2014/main" id="{348CDBCB-0B46-72CE-89E6-41D443A44507}"/>
              </a:ext>
            </a:extLst>
          </p:cNvPr>
          <p:cNvSpPr txBox="1"/>
          <p:nvPr userDrawn="1"/>
        </p:nvSpPr>
        <p:spPr>
          <a:xfrm>
            <a:off x="11482399" y="610183"/>
            <a:ext cx="1478442" cy="707886"/>
          </a:xfrm>
          <a:prstGeom prst="rect">
            <a:avLst/>
          </a:prstGeom>
          <a:noFill/>
        </p:spPr>
        <p:txBody>
          <a:bodyPr vert="horz" wrap="square" rtlCol="0">
            <a:spAutoFit/>
          </a:bodyPr>
          <a:lstStyle/>
          <a:p>
            <a:pPr algn="l" defTabSz="584200" rtl="0" hangingPunct="0"/>
            <a:r>
              <a:rPr lang="zh-CN" altLang="en-US" sz="4000" b="1" dirty="0">
                <a:solidFill>
                  <a:srgbClr val="212832"/>
                </a:solidFill>
                <a:latin typeface="メイリオ" panose="020B0604030504040204" pitchFamily="50" charset="-128"/>
                <a:ea typeface="メイリオ" panose="020B0604030504040204" pitchFamily="50" charset="-128"/>
                <a:cs typeface="+mn-cs"/>
                <a:sym typeface="ヒラギノ角ゴ ProN W3"/>
              </a:rPr>
              <a:t>分</a:t>
            </a:r>
            <a:endParaRPr lang="en-US" altLang="zh-CN" sz="4000" b="1" dirty="0">
              <a:solidFill>
                <a:srgbClr val="212832"/>
              </a:solidFill>
              <a:latin typeface="メイリオ" panose="020B0604030504040204" pitchFamily="50" charset="-128"/>
              <a:ea typeface="メイリオ" panose="020B0604030504040204" pitchFamily="50" charset="-128"/>
              <a:cs typeface="+mn-cs"/>
              <a:sym typeface="ヒラギノ角ゴ ProN W3"/>
            </a:endParaRPr>
          </a:p>
        </p:txBody>
      </p:sp>
      <p:sp>
        <p:nvSpPr>
          <p:cNvPr id="4" name="Google Shape;21;p15">
            <a:extLst>
              <a:ext uri="{FF2B5EF4-FFF2-40B4-BE49-F238E27FC236}">
                <a16:creationId xmlns:a16="http://schemas.microsoft.com/office/drawing/2014/main" id="{F5B441A4-3DA7-647F-7D40-E930BED02EBD}"/>
              </a:ext>
            </a:extLst>
          </p:cNvPr>
          <p:cNvSpPr txBox="1">
            <a:spLocks noGrp="1"/>
          </p:cNvSpPr>
          <p:nvPr>
            <p:ph type="body" idx="1" hasCustomPrompt="1"/>
          </p:nvPr>
        </p:nvSpPr>
        <p:spPr>
          <a:xfrm>
            <a:off x="650766" y="1788216"/>
            <a:ext cx="11524633" cy="2481665"/>
          </a:xfrm>
          <a:prstGeom prst="rect">
            <a:avLst/>
          </a:prstGeom>
          <a:noFill/>
          <a:ln>
            <a:noFill/>
          </a:ln>
        </p:spPr>
        <p:txBody>
          <a:bodyPr spcFirstLastPara="1" wrap="square" lIns="91425" tIns="45700" rIns="91425" bIns="45700" anchor="t" anchorCtr="0">
            <a:spAutoFit/>
          </a:bodyPr>
          <a:lstStyle>
            <a:lvl1pPr marL="457200" marR="0" lvl="0" indent="-457200" algn="l" rtl="0">
              <a:lnSpc>
                <a:spcPct val="90000"/>
              </a:lnSpc>
              <a:spcBef>
                <a:spcPts val="0"/>
              </a:spcBef>
              <a:spcAft>
                <a:spcPts val="0"/>
              </a:spcAft>
              <a:buClr>
                <a:schemeClr val="dk1"/>
              </a:buClr>
              <a:buSzPts val="3200"/>
              <a:buFont typeface="Wingdings" panose="05000000000000000000" pitchFamily="2" charset="2"/>
              <a:buChar char="l"/>
              <a:defRPr sz="32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1pPr>
            <a:lvl2pPr marL="914400" marR="0" lvl="1" indent="-457200" algn="l" rtl="0">
              <a:lnSpc>
                <a:spcPct val="90000"/>
              </a:lnSpc>
              <a:spcBef>
                <a:spcPts val="500"/>
              </a:spcBef>
              <a:spcAft>
                <a:spcPts val="0"/>
              </a:spcAft>
              <a:buClr>
                <a:schemeClr val="dk1"/>
              </a:buClr>
              <a:buSzPts val="2800"/>
              <a:buFont typeface="Wingdings" panose="05000000000000000000" pitchFamily="2" charset="2"/>
              <a:buChar char="Ø"/>
              <a:defRPr sz="28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2pPr>
            <a:lvl3pPr marL="1257300" marR="0" lvl="2" indent="-342900" algn="l" rtl="0">
              <a:lnSpc>
                <a:spcPct val="90000"/>
              </a:lnSpc>
              <a:spcBef>
                <a:spcPts val="500"/>
              </a:spcBef>
              <a:spcAft>
                <a:spcPts val="0"/>
              </a:spcAft>
              <a:buClr>
                <a:schemeClr val="dk1"/>
              </a:buClr>
              <a:buSzPts val="2400"/>
              <a:buFont typeface="Wingdings" panose="05000000000000000000" pitchFamily="2" charset="2"/>
              <a:buChar char="Ø"/>
              <a:defRPr sz="24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3pPr>
            <a:lvl4pPr marL="1714500" marR="0" lvl="3" indent="-342900" algn="l" rtl="0">
              <a:lnSpc>
                <a:spcPct val="90000"/>
              </a:lnSpc>
              <a:spcBef>
                <a:spcPts val="500"/>
              </a:spcBef>
              <a:spcAft>
                <a:spcPts val="0"/>
              </a:spcAft>
              <a:buClr>
                <a:schemeClr val="dk1"/>
              </a:buClr>
              <a:buSzPts val="2000"/>
              <a:buFont typeface="Wingdings" panose="05000000000000000000" pitchFamily="2" charset="2"/>
              <a:buChar char="Ø"/>
              <a:defRPr sz="20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4pPr>
            <a:lvl5pPr marL="2114550" marR="0" lvl="4" indent="-285750" algn="l" rtl="0">
              <a:lnSpc>
                <a:spcPct val="90000"/>
              </a:lnSpc>
              <a:spcBef>
                <a:spcPts val="500"/>
              </a:spcBef>
              <a:spcAft>
                <a:spcPts val="0"/>
              </a:spcAft>
              <a:buClr>
                <a:schemeClr val="dk1"/>
              </a:buClr>
              <a:buSzPts val="1800"/>
              <a:buFont typeface="Wingdings" panose="05000000000000000000" pitchFamily="2" charset="2"/>
              <a:buChar char="Ø"/>
              <a:defRPr sz="18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28600" lvl="0" indent="-228600" algn="l" rtl="0">
              <a:lnSpc>
                <a:spcPct val="90000"/>
              </a:lnSpc>
              <a:spcBef>
                <a:spcPts val="0"/>
              </a:spcBef>
              <a:spcAft>
                <a:spcPts val="0"/>
              </a:spcAft>
              <a:buClr>
                <a:schemeClr val="dk1"/>
              </a:buClr>
              <a:buSzPts val="3200"/>
              <a:buChar char="•"/>
            </a:pPr>
            <a:r>
              <a:rPr lang="ja-JP" altLang="en-US" dirty="0"/>
              <a:t>リスト</a:t>
            </a:r>
            <a:r>
              <a:rPr lang="en-US" altLang="zh-CN" dirty="0"/>
              <a:t>1 </a:t>
            </a:r>
            <a:r>
              <a:rPr lang="en-US" altLang="ja-JP" dirty="0"/>
              <a:t>[32pt]</a:t>
            </a:r>
          </a:p>
          <a:p>
            <a:pPr marL="685800" lvl="1" indent="-228600" algn="l" rtl="0">
              <a:lnSpc>
                <a:spcPct val="90000"/>
              </a:lnSpc>
              <a:spcBef>
                <a:spcPts val="500"/>
              </a:spcBef>
              <a:spcAft>
                <a:spcPts val="0"/>
              </a:spcAft>
              <a:buClr>
                <a:schemeClr val="dk1"/>
              </a:buClr>
              <a:buSzPts val="2800"/>
              <a:buChar char="•"/>
            </a:pPr>
            <a:r>
              <a:rPr lang="ja-JP" altLang="en-US" dirty="0"/>
              <a:t>リスト</a:t>
            </a:r>
            <a:r>
              <a:rPr lang="en-US" altLang="zh-CN" dirty="0"/>
              <a:t>2 </a:t>
            </a:r>
            <a:r>
              <a:rPr lang="en-US" altLang="ja-JP" dirty="0"/>
              <a:t>[28pt]</a:t>
            </a:r>
            <a:endParaRPr lang="en-US" altLang="ja-JP" sz="1800" dirty="0"/>
          </a:p>
          <a:p>
            <a:pPr marL="1143000" lvl="2" indent="-228600" algn="l" rtl="0">
              <a:lnSpc>
                <a:spcPct val="90000"/>
              </a:lnSpc>
              <a:spcBef>
                <a:spcPts val="500"/>
              </a:spcBef>
              <a:spcAft>
                <a:spcPts val="0"/>
              </a:spcAft>
              <a:buClr>
                <a:schemeClr val="dk1"/>
              </a:buClr>
              <a:buSzPts val="2400"/>
              <a:buChar char="•"/>
            </a:pPr>
            <a:r>
              <a:rPr lang="ja-JP" altLang="en-US" dirty="0"/>
              <a:t>リスト</a:t>
            </a:r>
            <a:r>
              <a:rPr lang="en-US" altLang="zh-CN" dirty="0"/>
              <a:t>3 </a:t>
            </a:r>
            <a:r>
              <a:rPr lang="en-US" altLang="ja-JP" dirty="0"/>
              <a:t>[24pt]</a:t>
            </a:r>
            <a:endParaRPr lang="en-US" altLang="ja-JP" sz="1600" dirty="0"/>
          </a:p>
          <a:p>
            <a:pPr marL="1600200" lvl="3" indent="-228600" algn="l" rtl="0">
              <a:lnSpc>
                <a:spcPct val="90000"/>
              </a:lnSpc>
              <a:spcBef>
                <a:spcPts val="500"/>
              </a:spcBef>
              <a:spcAft>
                <a:spcPts val="0"/>
              </a:spcAft>
              <a:buClr>
                <a:schemeClr val="dk1"/>
              </a:buClr>
              <a:buSzPts val="2000"/>
              <a:buChar char="•"/>
            </a:pPr>
            <a:r>
              <a:rPr lang="ja-JP" altLang="en-US" dirty="0"/>
              <a:t>リスト</a:t>
            </a:r>
            <a:r>
              <a:rPr lang="en-US" altLang="zh-CN" dirty="0"/>
              <a:t>4 </a:t>
            </a:r>
            <a:r>
              <a:rPr lang="en-US" altLang="ja-JP" dirty="0"/>
              <a:t>[20pt]</a:t>
            </a:r>
          </a:p>
          <a:p>
            <a:pPr marL="2057400" lvl="4" indent="-228600" algn="l" rtl="0">
              <a:lnSpc>
                <a:spcPct val="90000"/>
              </a:lnSpc>
              <a:spcBef>
                <a:spcPts val="500"/>
              </a:spcBef>
              <a:spcAft>
                <a:spcPts val="0"/>
              </a:spcAft>
              <a:buClr>
                <a:schemeClr val="dk1"/>
              </a:buClr>
              <a:buSzPts val="1800"/>
              <a:buChar char="•"/>
            </a:pPr>
            <a:r>
              <a:rPr lang="ja-JP" altLang="en-US" dirty="0"/>
              <a:t>リスト</a:t>
            </a:r>
            <a:r>
              <a:rPr lang="en-US" altLang="zh-CN" dirty="0"/>
              <a:t>5 </a:t>
            </a:r>
            <a:r>
              <a:rPr lang="en-US" altLang="ja-JP" dirty="0"/>
              <a:t>[18pt]</a:t>
            </a:r>
          </a:p>
          <a:p>
            <a:endParaRPr dirty="0"/>
          </a:p>
        </p:txBody>
      </p:sp>
      <p:sp>
        <p:nvSpPr>
          <p:cNvPr id="10" name="内容占位符 9">
            <a:extLst>
              <a:ext uri="{FF2B5EF4-FFF2-40B4-BE49-F238E27FC236}">
                <a16:creationId xmlns:a16="http://schemas.microsoft.com/office/drawing/2014/main" id="{3D821FEE-B79A-4AED-AEF7-EE03E42FA1F1}"/>
              </a:ext>
            </a:extLst>
          </p:cNvPr>
          <p:cNvSpPr>
            <a:spLocks noGrp="1"/>
          </p:cNvSpPr>
          <p:nvPr>
            <p:ph sz="quarter" idx="10"/>
          </p:nvPr>
        </p:nvSpPr>
        <p:spPr>
          <a:xfrm>
            <a:off x="9725025" y="609600"/>
            <a:ext cx="1757363" cy="708025"/>
          </a:xfrm>
        </p:spPr>
        <p:txBody>
          <a:bodyPr anchor="ctr">
            <a:noAutofit/>
          </a:bodyPr>
          <a:lstStyle>
            <a:lvl1pPr marL="0" indent="0" algn="ctr">
              <a:buNone/>
              <a:defRPr sz="4000" b="1">
                <a:solidFill>
                  <a:srgbClr val="212832"/>
                </a:solidFill>
                <a:latin typeface="Meiryo" panose="020B0604030504040204" pitchFamily="34" charset="-128"/>
                <a:ea typeface="Meiryo" panose="020B0604030504040204" pitchFamily="34" charset="-128"/>
              </a:defRPr>
            </a:lvl1pPr>
          </a:lstStyle>
          <a:p>
            <a:pPr lvl="0"/>
            <a:endParaRPr lang="en-US" dirty="0"/>
          </a:p>
        </p:txBody>
      </p:sp>
      <p:pic>
        <p:nvPicPr>
          <p:cNvPr id="2" name="図 1">
            <a:extLst>
              <a:ext uri="{FF2B5EF4-FFF2-40B4-BE49-F238E27FC236}">
                <a16:creationId xmlns:a16="http://schemas.microsoft.com/office/drawing/2014/main" id="{3249D46E-68F9-8C5F-AF13-812B6331ACA5}"/>
              </a:ext>
            </a:extLst>
          </p:cNvPr>
          <p:cNvPicPr>
            <a:picLocks noChangeAspect="1"/>
          </p:cNvPicPr>
          <p:nvPr userDrawn="1"/>
        </p:nvPicPr>
        <p:blipFill>
          <a:blip r:embed="rId4"/>
          <a:srcRect l="13158" t="14993" r="18739" b="10882"/>
          <a:stretch/>
        </p:blipFill>
        <p:spPr>
          <a:xfrm>
            <a:off x="10540999" y="24311"/>
            <a:ext cx="1597565" cy="563143"/>
          </a:xfrm>
          <a:prstGeom prst="rect">
            <a:avLst/>
          </a:prstGeom>
        </p:spPr>
      </p:pic>
      <p:pic>
        <p:nvPicPr>
          <p:cNvPr id="3" name="图片 8" descr="手机屏幕的截图&#10;&#10;描述已自动生成">
            <a:extLst>
              <a:ext uri="{FF2B5EF4-FFF2-40B4-BE49-F238E27FC236}">
                <a16:creationId xmlns:a16="http://schemas.microsoft.com/office/drawing/2014/main" id="{2D1F47A0-2BB7-29CC-0667-DC8600D99A6C}"/>
              </a:ext>
            </a:extLst>
          </p:cNvPr>
          <p:cNvPicPr>
            <a:picLocks noChangeAspect="1"/>
          </p:cNvPicPr>
          <p:nvPr userDrawn="1"/>
        </p:nvPicPr>
        <p:blipFill>
          <a:blip r:embed="rId5" cstate="print">
            <a:extLst>
              <a:ext uri="{28A0092B-C50C-407E-A947-70E740481C1C}">
                <a14:useLocalDpi xmlns:a14="http://schemas.microsoft.com/office/drawing/2010/main" val="0"/>
              </a:ext>
            </a:extLst>
          </a:blip>
          <a:srcRect r="84290" b="66670"/>
          <a:stretch/>
        </p:blipFill>
        <p:spPr>
          <a:xfrm>
            <a:off x="237986" y="8559279"/>
            <a:ext cx="970755" cy="1149356"/>
          </a:xfrm>
          <a:prstGeom prst="rect">
            <a:avLst/>
          </a:prstGeom>
        </p:spPr>
      </p:pic>
    </p:spTree>
    <p:extLst>
      <p:ext uri="{BB962C8B-B14F-4D97-AF65-F5344CB8AC3E}">
        <p14:creationId xmlns:p14="http://schemas.microsoft.com/office/powerpoint/2010/main" val="9313206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854E1CA-C17E-6CA1-F42C-5347C90D54B7}"/>
              </a:ext>
            </a:extLst>
          </p:cNvPr>
          <p:cNvSpPr>
            <a:spLocks noGrp="1"/>
          </p:cNvSpPr>
          <p:nvPr>
            <p:ph type="title"/>
          </p:nvPr>
        </p:nvSpPr>
        <p:spPr>
          <a:xfrm>
            <a:off x="894368" y="520028"/>
            <a:ext cx="11216064" cy="18835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3DF125E-BF1D-B244-3320-9DD9698C1E3D}"/>
              </a:ext>
            </a:extLst>
          </p:cNvPr>
          <p:cNvSpPr>
            <a:spLocks noGrp="1"/>
          </p:cNvSpPr>
          <p:nvPr>
            <p:ph type="body" idx="1"/>
          </p:nvPr>
        </p:nvSpPr>
        <p:spPr>
          <a:xfrm>
            <a:off x="894368" y="2596050"/>
            <a:ext cx="11216064" cy="6189155"/>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52AD2E2-1180-BF50-E083-9F72423358D3}"/>
              </a:ext>
            </a:extLst>
          </p:cNvPr>
          <p:cNvSpPr>
            <a:spLocks noGrp="1"/>
          </p:cNvSpPr>
          <p:nvPr>
            <p:ph type="dt" sz="half" idx="2"/>
          </p:nvPr>
        </p:nvSpPr>
        <p:spPr>
          <a:xfrm>
            <a:off x="894368" y="9041120"/>
            <a:ext cx="2924928" cy="517982"/>
          </a:xfrm>
          <a:prstGeom prst="rect">
            <a:avLst/>
          </a:prstGeom>
        </p:spPr>
        <p:txBody>
          <a:bodyPr vert="horz" lIns="91440" tIns="45720" rIns="91440" bIns="45720" rtlCol="0" anchor="ctr"/>
          <a:lstStyle>
            <a:lvl1pPr algn="l">
              <a:defRPr sz="1200">
                <a:solidFill>
                  <a:schemeClr val="tx1">
                    <a:tint val="75000"/>
                  </a:schemeClr>
                </a:solidFill>
              </a:defRPr>
            </a:lvl1pPr>
          </a:lstStyle>
          <a:p>
            <a:fld id="{E43F9152-C047-433E-8FAA-998708DAD0D2}" type="datetimeFigureOut">
              <a:rPr kumimoji="1" lang="ja-JP" altLang="en-US" smtClean="0"/>
              <a:t>2025/1/31</a:t>
            </a:fld>
            <a:endParaRPr kumimoji="1" lang="ja-JP" altLang="en-US"/>
          </a:p>
        </p:txBody>
      </p:sp>
      <p:sp>
        <p:nvSpPr>
          <p:cNvPr id="5" name="フッター プレースホルダー 4">
            <a:extLst>
              <a:ext uri="{FF2B5EF4-FFF2-40B4-BE49-F238E27FC236}">
                <a16:creationId xmlns:a16="http://schemas.microsoft.com/office/drawing/2014/main" id="{20E232AF-406F-5A8A-8760-E4D56DCB428A}"/>
              </a:ext>
            </a:extLst>
          </p:cNvPr>
          <p:cNvSpPr>
            <a:spLocks noGrp="1"/>
          </p:cNvSpPr>
          <p:nvPr>
            <p:ph type="ftr" sz="quarter" idx="3"/>
          </p:nvPr>
        </p:nvSpPr>
        <p:spPr>
          <a:xfrm>
            <a:off x="4308706" y="9041120"/>
            <a:ext cx="4387393" cy="51798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CBEADA5-CD37-3689-74FC-4239E44D7DF3}"/>
              </a:ext>
            </a:extLst>
          </p:cNvPr>
          <p:cNvSpPr>
            <a:spLocks noGrp="1"/>
          </p:cNvSpPr>
          <p:nvPr>
            <p:ph type="sldNum" sz="quarter" idx="4"/>
          </p:nvPr>
        </p:nvSpPr>
        <p:spPr>
          <a:xfrm>
            <a:off x="9185504" y="9041120"/>
            <a:ext cx="2924928" cy="517982"/>
          </a:xfrm>
          <a:prstGeom prst="rect">
            <a:avLst/>
          </a:prstGeom>
        </p:spPr>
        <p:txBody>
          <a:bodyPr vert="horz" lIns="91440" tIns="45720" rIns="91440" bIns="45720" rtlCol="0" anchor="ctr"/>
          <a:lstStyle>
            <a:lvl1pPr algn="r">
              <a:defRPr sz="1200">
                <a:solidFill>
                  <a:schemeClr val="tx1">
                    <a:tint val="75000"/>
                  </a:schemeClr>
                </a:solidFill>
              </a:defRPr>
            </a:lvl1pPr>
          </a:lstStyle>
          <a:p>
            <a:fld id="{42F1FCBD-F451-47ED-BD68-C68313489F9F}" type="slidenum">
              <a:rPr kumimoji="1" lang="ja-JP" altLang="en-US" smtClean="0"/>
              <a:t>‹#›</a:t>
            </a:fld>
            <a:endParaRPr kumimoji="1" lang="ja-JP" altLang="en-US"/>
          </a:p>
        </p:txBody>
      </p:sp>
    </p:spTree>
    <p:extLst>
      <p:ext uri="{BB962C8B-B14F-4D97-AF65-F5344CB8AC3E}">
        <p14:creationId xmlns:p14="http://schemas.microsoft.com/office/powerpoint/2010/main" val="590421889"/>
      </p:ext>
    </p:extLst>
  </p:cSld>
  <p:clrMap bg1="lt1" tx1="dk1" bg2="lt2" tx2="dk2" accent1="accent1" accent2="accent2" accent3="accent3" accent4="accent4" accent5="accent5" accent6="accent6" hlink="hlink" folHlink="folHlink"/>
  <p:sldLayoutIdLst>
    <p:sldLayoutId id="2147483689" r:id="rId1"/>
    <p:sldLayoutId id="2147483682" r:id="rId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4AD957-7F0A-F5A9-0B13-542965676327}"/>
              </a:ext>
            </a:extLst>
          </p:cNvPr>
          <p:cNvSpPr>
            <a:spLocks noGrp="1"/>
          </p:cNvSpPr>
          <p:nvPr>
            <p:ph type="ctrTitle"/>
          </p:nvPr>
        </p:nvSpPr>
        <p:spPr>
          <a:xfrm>
            <a:off x="4659927" y="491113"/>
            <a:ext cx="8141435" cy="626325"/>
          </a:xfrm>
        </p:spPr>
        <p:txBody>
          <a:bodyPr/>
          <a:lstStyle/>
          <a:p>
            <a:r>
              <a:rPr lang="en-US" altLang="ja-JP" dirty="0"/>
              <a:t>Unit1</a:t>
            </a:r>
            <a:r>
              <a:rPr lang="ja-JP" altLang="en-US" dirty="0"/>
              <a:t>　　</a:t>
            </a:r>
          </a:p>
        </p:txBody>
      </p:sp>
    </p:spTree>
    <p:extLst>
      <p:ext uri="{BB962C8B-B14F-4D97-AF65-F5344CB8AC3E}">
        <p14:creationId xmlns:p14="http://schemas.microsoft.com/office/powerpoint/2010/main" val="1056416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0F88DB-625D-6A90-6237-F5FFDE66E97D}"/>
              </a:ext>
            </a:extLst>
          </p:cNvPr>
          <p:cNvSpPr>
            <a:spLocks noGrp="1"/>
          </p:cNvSpPr>
          <p:nvPr>
            <p:ph type="title"/>
          </p:nvPr>
        </p:nvSpPr>
        <p:spPr/>
        <p:txBody>
          <a:bodyPr/>
          <a:lstStyle/>
          <a:p>
            <a:r>
              <a:rPr kumimoji="1" lang="ja-JP" altLang="en-US" dirty="0"/>
              <a:t>作業内容を確認してみよう</a:t>
            </a:r>
          </a:p>
        </p:txBody>
      </p:sp>
      <p:sp>
        <p:nvSpPr>
          <p:cNvPr id="4" name="コンテンツ プレースホルダー 3">
            <a:extLst>
              <a:ext uri="{FF2B5EF4-FFF2-40B4-BE49-F238E27FC236}">
                <a16:creationId xmlns:a16="http://schemas.microsoft.com/office/drawing/2014/main" id="{0B1A9D93-DA3A-EB52-D079-E6B35E063589}"/>
              </a:ext>
            </a:extLst>
          </p:cNvPr>
          <p:cNvSpPr>
            <a:spLocks noGrp="1"/>
          </p:cNvSpPr>
          <p:nvPr>
            <p:ph sz="quarter" idx="10"/>
          </p:nvPr>
        </p:nvSpPr>
        <p:spPr/>
        <p:txBody>
          <a:bodyPr/>
          <a:lstStyle/>
          <a:p>
            <a:r>
              <a:rPr kumimoji="1" lang="en-US" altLang="ja-JP" dirty="0"/>
              <a:t>10</a:t>
            </a:r>
            <a:endParaRPr kumimoji="1" lang="ja-JP" altLang="en-US" dirty="0"/>
          </a:p>
        </p:txBody>
      </p:sp>
      <p:graphicFrame>
        <p:nvGraphicFramePr>
          <p:cNvPr id="5" name="表 4">
            <a:extLst>
              <a:ext uri="{FF2B5EF4-FFF2-40B4-BE49-F238E27FC236}">
                <a16:creationId xmlns:a16="http://schemas.microsoft.com/office/drawing/2014/main" id="{C895B839-50DF-C6B0-97AA-F1E69AF19B41}"/>
              </a:ext>
            </a:extLst>
          </p:cNvPr>
          <p:cNvGraphicFramePr>
            <a:graphicFrameLocks noGrp="1"/>
          </p:cNvGraphicFramePr>
          <p:nvPr>
            <p:extLst>
              <p:ext uri="{D42A27DB-BD31-4B8C-83A1-F6EECF244321}">
                <p14:modId xmlns:p14="http://schemas.microsoft.com/office/powerpoint/2010/main" val="3889606453"/>
              </p:ext>
            </p:extLst>
          </p:nvPr>
        </p:nvGraphicFramePr>
        <p:xfrm>
          <a:off x="1473200" y="2835343"/>
          <a:ext cx="8669868" cy="741680"/>
        </p:xfrm>
        <a:graphic>
          <a:graphicData uri="http://schemas.openxmlformats.org/drawingml/2006/table">
            <a:tbl>
              <a:tblPr firstRow="1" bandRow="1">
                <a:tableStyleId>{C4B1156A-380E-4F78-BDF5-A606A8083BF9}</a:tableStyleId>
              </a:tblPr>
              <a:tblGrid>
                <a:gridCol w="4334934">
                  <a:extLst>
                    <a:ext uri="{9D8B030D-6E8A-4147-A177-3AD203B41FA5}">
                      <a16:colId xmlns:a16="http://schemas.microsoft.com/office/drawing/2014/main" val="2340970569"/>
                    </a:ext>
                  </a:extLst>
                </a:gridCol>
                <a:gridCol w="4334934">
                  <a:extLst>
                    <a:ext uri="{9D8B030D-6E8A-4147-A177-3AD203B41FA5}">
                      <a16:colId xmlns:a16="http://schemas.microsoft.com/office/drawing/2014/main" val="1349727153"/>
                    </a:ext>
                  </a:extLst>
                </a:gridCol>
              </a:tblGrid>
              <a:tr h="370840">
                <a:tc>
                  <a:txBody>
                    <a:bodyPr/>
                    <a:lstStyle/>
                    <a:p>
                      <a:r>
                        <a:rPr kumimoji="1" lang="ja-JP" altLang="en-US" b="1" dirty="0"/>
                        <a:t>確認したいこと</a:t>
                      </a:r>
                      <a:r>
                        <a:rPr kumimoji="1" lang="en-US" altLang="ja-JP" b="1" dirty="0"/>
                        <a:t>1</a:t>
                      </a:r>
                      <a:r>
                        <a:rPr kumimoji="1" lang="ja-JP" altLang="en-US" b="1" dirty="0"/>
                        <a:t>つ目</a:t>
                      </a:r>
                    </a:p>
                  </a:txBody>
                  <a:tcPr/>
                </a:tc>
                <a:tc>
                  <a:txBody>
                    <a:bodyPr/>
                    <a:lstStyle/>
                    <a:p>
                      <a:r>
                        <a:rPr kumimoji="1" lang="ja-JP" altLang="en-US" b="1" dirty="0"/>
                        <a:t>出勤簿の提出日は「月曜日」かどうか</a:t>
                      </a:r>
                    </a:p>
                  </a:txBody>
                  <a:tcPr/>
                </a:tc>
                <a:extLst>
                  <a:ext uri="{0D108BD9-81ED-4DB2-BD59-A6C34878D82A}">
                    <a16:rowId xmlns:a16="http://schemas.microsoft.com/office/drawing/2014/main" val="3583098190"/>
                  </a:ext>
                </a:extLst>
              </a:tr>
              <a:tr h="370840">
                <a:tc>
                  <a:txBody>
                    <a:bodyPr/>
                    <a:lstStyle/>
                    <a:p>
                      <a:r>
                        <a:rPr kumimoji="1" lang="ja-JP" altLang="en-US" b="1" dirty="0"/>
                        <a:t>確認したいこと</a:t>
                      </a:r>
                      <a:r>
                        <a:rPr kumimoji="1" lang="en-US" altLang="ja-JP" b="1" dirty="0"/>
                        <a:t>2</a:t>
                      </a:r>
                      <a:r>
                        <a:rPr kumimoji="1" lang="ja-JP" altLang="en-US" b="1" dirty="0"/>
                        <a:t>つ目</a:t>
                      </a:r>
                    </a:p>
                  </a:txBody>
                  <a:tcPr/>
                </a:tc>
                <a:tc>
                  <a:txBody>
                    <a:bodyPr/>
                    <a:lstStyle/>
                    <a:p>
                      <a:r>
                        <a:rPr kumimoji="1" lang="ja-JP" altLang="en-US" b="1" dirty="0"/>
                        <a:t>テスト仕様書のフォーマット</a:t>
                      </a:r>
                    </a:p>
                  </a:txBody>
                  <a:tcPr/>
                </a:tc>
                <a:extLst>
                  <a:ext uri="{0D108BD9-81ED-4DB2-BD59-A6C34878D82A}">
                    <a16:rowId xmlns:a16="http://schemas.microsoft.com/office/drawing/2014/main" val="3324382576"/>
                  </a:ext>
                </a:extLst>
              </a:tr>
            </a:tbl>
          </a:graphicData>
        </a:graphic>
      </p:graphicFrame>
      <p:sp>
        <p:nvSpPr>
          <p:cNvPr id="6" name="テキスト ボックス 5">
            <a:extLst>
              <a:ext uri="{FF2B5EF4-FFF2-40B4-BE49-F238E27FC236}">
                <a16:creationId xmlns:a16="http://schemas.microsoft.com/office/drawing/2014/main" id="{39442BF2-5BCD-C05D-F3B7-D4C3C58F7044}"/>
              </a:ext>
            </a:extLst>
          </p:cNvPr>
          <p:cNvSpPr txBox="1"/>
          <p:nvPr/>
        </p:nvSpPr>
        <p:spPr>
          <a:xfrm>
            <a:off x="713100" y="5037933"/>
            <a:ext cx="11795234" cy="1200329"/>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ルール</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①：作業内容を確認をする人は表の内容を基に相手役の人に作業を依頼してください</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a:latin typeface="メイリオ" panose="020B0604030504040204" pitchFamily="50" charset="-128"/>
                <a:ea typeface="メイリオ" panose="020B0604030504040204" pitchFamily="50" charset="-128"/>
              </a:rPr>
              <a:t>②：確認される</a:t>
            </a:r>
            <a:r>
              <a:rPr kumimoji="1" lang="ja-JP" altLang="en-US" sz="2400" dirty="0">
                <a:latin typeface="メイリオ" panose="020B0604030504040204" pitchFamily="50" charset="-128"/>
                <a:ea typeface="メイリオ" panose="020B0604030504040204" pitchFamily="50" charset="-128"/>
              </a:rPr>
              <a:t>側の人は、次のページのサンプル会話を基に受け答えをしてください</a:t>
            </a:r>
          </a:p>
        </p:txBody>
      </p:sp>
      <p:sp>
        <p:nvSpPr>
          <p:cNvPr id="3" name="テキスト プレースホルダー 2">
            <a:extLst>
              <a:ext uri="{FF2B5EF4-FFF2-40B4-BE49-F238E27FC236}">
                <a16:creationId xmlns:a16="http://schemas.microsoft.com/office/drawing/2014/main" id="{F57726E4-5B98-3519-5986-94441F3B385A}"/>
              </a:ext>
            </a:extLst>
          </p:cNvPr>
          <p:cNvSpPr>
            <a:spLocks noGrp="1"/>
          </p:cNvSpPr>
          <p:nvPr>
            <p:ph type="body" idx="1"/>
          </p:nvPr>
        </p:nvSpPr>
        <p:spPr>
          <a:xfrm>
            <a:off x="650766" y="1788216"/>
            <a:ext cx="11524633" cy="535491"/>
          </a:xfrm>
        </p:spPr>
        <p:txBody>
          <a:bodyPr/>
          <a:lstStyle/>
          <a:p>
            <a:r>
              <a:rPr kumimoji="1" lang="ja-JP" altLang="en-US" dirty="0"/>
              <a:t>以下の表を基に相手に作業の</a:t>
            </a:r>
            <a:r>
              <a:rPr lang="ja-JP" altLang="en-US" dirty="0"/>
              <a:t>確認</a:t>
            </a:r>
            <a:r>
              <a:rPr kumimoji="1" lang="ja-JP" altLang="en-US" dirty="0"/>
              <a:t>をしてみましょう。</a:t>
            </a:r>
          </a:p>
        </p:txBody>
      </p:sp>
    </p:spTree>
    <p:extLst>
      <p:ext uri="{BB962C8B-B14F-4D97-AF65-F5344CB8AC3E}">
        <p14:creationId xmlns:p14="http://schemas.microsoft.com/office/powerpoint/2010/main" val="4089492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95E697-B52B-2E26-93AC-35591A2366F1}"/>
              </a:ext>
            </a:extLst>
          </p:cNvPr>
          <p:cNvSpPr>
            <a:spLocks noGrp="1"/>
          </p:cNvSpPr>
          <p:nvPr>
            <p:ph type="title"/>
          </p:nvPr>
        </p:nvSpPr>
        <p:spPr/>
        <p:txBody>
          <a:bodyPr/>
          <a:lstStyle/>
          <a:p>
            <a:r>
              <a:rPr kumimoji="1" lang="ja-JP" altLang="en-US" dirty="0"/>
              <a:t>作業内容を確認してみよう</a:t>
            </a:r>
          </a:p>
        </p:txBody>
      </p:sp>
      <p:sp>
        <p:nvSpPr>
          <p:cNvPr id="3" name="テキスト プレースホルダー 2">
            <a:extLst>
              <a:ext uri="{FF2B5EF4-FFF2-40B4-BE49-F238E27FC236}">
                <a16:creationId xmlns:a16="http://schemas.microsoft.com/office/drawing/2014/main" id="{76B3A55C-BB95-CDBF-E3B9-8C29A7A2F6DC}"/>
              </a:ext>
            </a:extLst>
          </p:cNvPr>
          <p:cNvSpPr>
            <a:spLocks noGrp="1"/>
          </p:cNvSpPr>
          <p:nvPr>
            <p:ph type="body" idx="1"/>
          </p:nvPr>
        </p:nvSpPr>
        <p:spPr>
          <a:xfrm>
            <a:off x="650766" y="1788216"/>
            <a:ext cx="11524633" cy="5853870"/>
          </a:xfrm>
        </p:spPr>
        <p:txBody>
          <a:bodyPr/>
          <a:lstStyle/>
          <a:p>
            <a:pPr marL="0" indent="0">
              <a:buNone/>
            </a:pPr>
            <a:r>
              <a:rPr kumimoji="1" lang="en-US" altLang="ja-JP" dirty="0"/>
              <a:t>A:B</a:t>
            </a:r>
            <a:r>
              <a:rPr kumimoji="1" lang="ja-JP" altLang="en-US" dirty="0"/>
              <a:t>さん今、確認したいことが</a:t>
            </a:r>
            <a:r>
              <a:rPr kumimoji="1" lang="en-US" altLang="ja-JP" dirty="0"/>
              <a:t>2</a:t>
            </a:r>
            <a:r>
              <a:rPr kumimoji="1" lang="ja-JP" altLang="en-US" dirty="0"/>
              <a:t>点あるのですが、お時間いた</a:t>
            </a:r>
            <a:endParaRPr kumimoji="1" lang="en-US" altLang="ja-JP" dirty="0"/>
          </a:p>
          <a:p>
            <a:pPr marL="0" indent="0">
              <a:buNone/>
            </a:pPr>
            <a:r>
              <a:rPr lang="ja-JP" altLang="en-US" dirty="0"/>
              <a:t>　</a:t>
            </a:r>
            <a:r>
              <a:rPr kumimoji="1" lang="ja-JP" altLang="en-US" dirty="0"/>
              <a:t>だいてもよろしいでしょうか。</a:t>
            </a:r>
            <a:endParaRPr kumimoji="1" lang="en-US" altLang="ja-JP" dirty="0"/>
          </a:p>
          <a:p>
            <a:pPr marL="0" indent="0">
              <a:buNone/>
            </a:pPr>
            <a:r>
              <a:rPr kumimoji="1" lang="en-US" altLang="ja-JP" dirty="0"/>
              <a:t>B</a:t>
            </a:r>
            <a:r>
              <a:rPr kumimoji="1" lang="ja-JP" altLang="en-US" dirty="0"/>
              <a:t>：よいですよ。何を確認したいのですか。</a:t>
            </a:r>
            <a:endParaRPr kumimoji="1" lang="en-US" altLang="ja-JP" dirty="0"/>
          </a:p>
          <a:p>
            <a:pPr marL="0" indent="0">
              <a:buNone/>
            </a:pPr>
            <a:r>
              <a:rPr kumimoji="1" lang="en-US" altLang="ja-JP" dirty="0"/>
              <a:t>A:</a:t>
            </a:r>
            <a:r>
              <a:rPr kumimoji="1" lang="ja-JP" altLang="en-US" dirty="0"/>
              <a:t>はい。</a:t>
            </a:r>
            <a:r>
              <a:rPr kumimoji="1" lang="en-US" altLang="ja-JP" dirty="0"/>
              <a:t>1</a:t>
            </a:r>
            <a:r>
              <a:rPr kumimoji="1" lang="ja-JP" altLang="en-US" dirty="0"/>
              <a:t>点目は、出勤簿の提出は「月曜日」という認識で</a:t>
            </a:r>
            <a:endParaRPr kumimoji="1" lang="en-US" altLang="ja-JP" dirty="0"/>
          </a:p>
          <a:p>
            <a:pPr marL="0" indent="0">
              <a:buNone/>
            </a:pPr>
            <a:r>
              <a:rPr lang="ja-JP" altLang="en-US" dirty="0"/>
              <a:t>　</a:t>
            </a:r>
            <a:r>
              <a:rPr kumimoji="1" lang="ja-JP" altLang="en-US" dirty="0"/>
              <a:t>あっているかを確認したかったです。</a:t>
            </a:r>
            <a:endParaRPr kumimoji="1" lang="en-US" altLang="ja-JP" dirty="0"/>
          </a:p>
          <a:p>
            <a:pPr marL="0" indent="0">
              <a:buNone/>
            </a:pPr>
            <a:r>
              <a:rPr kumimoji="1" lang="en-US" altLang="ja-JP" dirty="0"/>
              <a:t>B</a:t>
            </a:r>
            <a:r>
              <a:rPr kumimoji="1" lang="ja-JP" altLang="en-US" dirty="0"/>
              <a:t>：月曜日で間違えないです。もう一つは何ですか。</a:t>
            </a:r>
            <a:endParaRPr kumimoji="1" lang="en-US" altLang="ja-JP" dirty="0"/>
          </a:p>
          <a:p>
            <a:pPr marL="0" indent="0">
              <a:buNone/>
            </a:pPr>
            <a:r>
              <a:rPr kumimoji="1" lang="en-US" altLang="ja-JP" dirty="0"/>
              <a:t>A</a:t>
            </a:r>
            <a:r>
              <a:rPr kumimoji="1" lang="ja-JP" altLang="en-US" dirty="0"/>
              <a:t>：テスト仕様書のフォーマットについて伺いたいです。</a:t>
            </a:r>
            <a:endParaRPr kumimoji="1" lang="en-US" altLang="ja-JP" dirty="0"/>
          </a:p>
          <a:p>
            <a:pPr marL="0" indent="0">
              <a:buNone/>
            </a:pPr>
            <a:r>
              <a:rPr kumimoji="1" lang="en-US" altLang="ja-JP" dirty="0"/>
              <a:t>B:</a:t>
            </a:r>
            <a:r>
              <a:rPr kumimoji="1" lang="ja-JP" altLang="en-US" dirty="0"/>
              <a:t>弊社のテスト仕様書は、</a:t>
            </a:r>
            <a:r>
              <a:rPr lang="ja-JP" altLang="en-US" b="0" i="0" dirty="0">
                <a:solidFill>
                  <a:srgbClr val="0D0D0D"/>
                </a:solidFill>
                <a:effectLst/>
                <a:highlight>
                  <a:srgbClr val="FFFFFF"/>
                </a:highlight>
                <a:latin typeface="Söhne"/>
              </a:rPr>
              <a:t>タイトル、目的、範囲、前提条件、</a:t>
            </a:r>
            <a:endParaRPr lang="en-US" altLang="ja-JP" b="0" i="0" dirty="0">
              <a:solidFill>
                <a:srgbClr val="0D0D0D"/>
              </a:solidFill>
              <a:effectLst/>
              <a:highlight>
                <a:srgbClr val="FFFFFF"/>
              </a:highlight>
              <a:latin typeface="Söhne"/>
            </a:endParaRPr>
          </a:p>
          <a:p>
            <a:pPr marL="0" indent="0">
              <a:buNone/>
            </a:pPr>
            <a:r>
              <a:rPr lang="ja-JP" altLang="en-US" dirty="0">
                <a:solidFill>
                  <a:srgbClr val="0D0D0D"/>
                </a:solidFill>
                <a:highlight>
                  <a:srgbClr val="FFFFFF"/>
                </a:highlight>
                <a:latin typeface="Söhne"/>
              </a:rPr>
              <a:t>　</a:t>
            </a:r>
            <a:r>
              <a:rPr lang="ja-JP" altLang="en-US" b="0" i="0" dirty="0">
                <a:solidFill>
                  <a:srgbClr val="0D0D0D"/>
                </a:solidFill>
                <a:effectLst/>
                <a:highlight>
                  <a:srgbClr val="FFFFFF"/>
                </a:highlight>
                <a:latin typeface="Söhne"/>
              </a:rPr>
              <a:t>テストケースなどの項目が書かれているものであれば、問</a:t>
            </a:r>
            <a:endParaRPr lang="en-US" altLang="ja-JP" b="0" i="0" dirty="0">
              <a:solidFill>
                <a:srgbClr val="0D0D0D"/>
              </a:solidFill>
              <a:effectLst/>
              <a:highlight>
                <a:srgbClr val="FFFFFF"/>
              </a:highlight>
              <a:latin typeface="Söhne"/>
            </a:endParaRPr>
          </a:p>
          <a:p>
            <a:pPr marL="0" indent="0">
              <a:buNone/>
            </a:pPr>
            <a:r>
              <a:rPr lang="ja-JP" altLang="en-US" dirty="0">
                <a:solidFill>
                  <a:srgbClr val="0D0D0D"/>
                </a:solidFill>
                <a:highlight>
                  <a:srgbClr val="FFFFFF"/>
                </a:highlight>
                <a:latin typeface="Söhne"/>
              </a:rPr>
              <a:t>　</a:t>
            </a:r>
            <a:r>
              <a:rPr lang="ja-JP" altLang="en-US" b="0" i="0" dirty="0">
                <a:solidFill>
                  <a:srgbClr val="0D0D0D"/>
                </a:solidFill>
                <a:effectLst/>
                <a:highlight>
                  <a:srgbClr val="FFFFFF"/>
                </a:highlight>
                <a:latin typeface="Söhne"/>
              </a:rPr>
              <a:t>題ないです。</a:t>
            </a:r>
            <a:endParaRPr lang="en-US" altLang="ja-JP" b="0" i="0" dirty="0">
              <a:solidFill>
                <a:srgbClr val="0D0D0D"/>
              </a:solidFill>
              <a:effectLst/>
              <a:highlight>
                <a:srgbClr val="FFFFFF"/>
              </a:highlight>
              <a:latin typeface="Söhne"/>
            </a:endParaRPr>
          </a:p>
          <a:p>
            <a:pPr marL="0" indent="0">
              <a:buNone/>
            </a:pPr>
            <a:r>
              <a:rPr kumimoji="1" lang="en-US" altLang="ja-JP" b="0" i="0" dirty="0">
                <a:solidFill>
                  <a:srgbClr val="0D0D0D"/>
                </a:solidFill>
                <a:effectLst/>
                <a:highlight>
                  <a:srgbClr val="FFFFFF"/>
                </a:highlight>
                <a:latin typeface="Söhne"/>
              </a:rPr>
              <a:t>A</a:t>
            </a:r>
            <a:r>
              <a:rPr kumimoji="1" lang="ja-JP" altLang="en-US" b="0" i="0" dirty="0">
                <a:solidFill>
                  <a:srgbClr val="0D0D0D"/>
                </a:solidFill>
                <a:effectLst/>
                <a:highlight>
                  <a:srgbClr val="FFFFFF"/>
                </a:highlight>
                <a:latin typeface="Söhne"/>
              </a:rPr>
              <a:t>：承知しました。</a:t>
            </a:r>
            <a:r>
              <a:rPr lang="ja-JP" altLang="en-US" b="0" i="0" dirty="0">
                <a:solidFill>
                  <a:srgbClr val="0D0D0D"/>
                </a:solidFill>
                <a:effectLst/>
                <a:highlight>
                  <a:srgbClr val="FFFFFF"/>
                </a:highlight>
                <a:latin typeface="Söhne"/>
              </a:rPr>
              <a:t>タイトル、目的、範囲、前提条件、テスト</a:t>
            </a:r>
            <a:endParaRPr lang="en-US" altLang="ja-JP" b="0" i="0" dirty="0">
              <a:solidFill>
                <a:srgbClr val="0D0D0D"/>
              </a:solidFill>
              <a:effectLst/>
              <a:highlight>
                <a:srgbClr val="FFFFFF"/>
              </a:highlight>
              <a:latin typeface="Söhne"/>
            </a:endParaRPr>
          </a:p>
          <a:p>
            <a:pPr marL="0" indent="0">
              <a:buNone/>
            </a:pPr>
            <a:r>
              <a:rPr lang="ja-JP" altLang="en-US" dirty="0">
                <a:solidFill>
                  <a:srgbClr val="0D0D0D"/>
                </a:solidFill>
                <a:highlight>
                  <a:srgbClr val="FFFFFF"/>
                </a:highlight>
                <a:latin typeface="Söhne"/>
              </a:rPr>
              <a:t>　　</a:t>
            </a:r>
            <a:r>
              <a:rPr lang="ja-JP" altLang="en-US" b="0" i="0" dirty="0">
                <a:solidFill>
                  <a:srgbClr val="0D0D0D"/>
                </a:solidFill>
                <a:effectLst/>
                <a:highlight>
                  <a:srgbClr val="FFFFFF"/>
                </a:highlight>
                <a:latin typeface="Söhne"/>
              </a:rPr>
              <a:t>ケースですね。ありがとうございます。</a:t>
            </a:r>
            <a:endParaRPr kumimoji="1" lang="ja-JP" altLang="en-US" dirty="0"/>
          </a:p>
          <a:p>
            <a:pPr marL="0" indent="0">
              <a:buNone/>
            </a:pPr>
            <a:endParaRPr kumimoji="1" lang="ja-JP" altLang="en-US" dirty="0"/>
          </a:p>
        </p:txBody>
      </p:sp>
    </p:spTree>
    <p:extLst>
      <p:ext uri="{BB962C8B-B14F-4D97-AF65-F5344CB8AC3E}">
        <p14:creationId xmlns:p14="http://schemas.microsoft.com/office/powerpoint/2010/main" val="1443891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351184-25A0-66CA-73E5-2100DA848D30}"/>
              </a:ext>
            </a:extLst>
          </p:cNvPr>
          <p:cNvSpPr>
            <a:spLocks noGrp="1"/>
          </p:cNvSpPr>
          <p:nvPr>
            <p:ph type="title"/>
          </p:nvPr>
        </p:nvSpPr>
        <p:spPr>
          <a:xfrm>
            <a:off x="650767" y="630290"/>
            <a:ext cx="7345575" cy="1200288"/>
          </a:xfrm>
        </p:spPr>
        <p:txBody>
          <a:bodyPr/>
          <a:lstStyle/>
          <a:p>
            <a:r>
              <a:rPr lang="ja-JP" altLang="en-US" dirty="0"/>
              <a:t>職務経歴書を書いて説明をしてみましょう</a:t>
            </a:r>
            <a:endParaRPr lang="en-US" dirty="0"/>
          </a:p>
        </p:txBody>
      </p:sp>
      <p:sp>
        <p:nvSpPr>
          <p:cNvPr id="3" name="文本占位符 2">
            <a:extLst>
              <a:ext uri="{FF2B5EF4-FFF2-40B4-BE49-F238E27FC236}">
                <a16:creationId xmlns:a16="http://schemas.microsoft.com/office/drawing/2014/main" id="{694FB68A-49F4-6728-BFFF-E56F249E797E}"/>
              </a:ext>
            </a:extLst>
          </p:cNvPr>
          <p:cNvSpPr>
            <a:spLocks noGrp="1"/>
          </p:cNvSpPr>
          <p:nvPr>
            <p:ph type="body" idx="1"/>
          </p:nvPr>
        </p:nvSpPr>
        <p:spPr>
          <a:xfrm>
            <a:off x="650766" y="1788216"/>
            <a:ext cx="11524633" cy="8513059"/>
          </a:xfrm>
        </p:spPr>
        <p:txBody>
          <a:bodyPr/>
          <a:lstStyle/>
          <a:p>
            <a:r>
              <a:rPr lang="ja-JP" altLang="en-US" dirty="0"/>
              <a:t>すでに現場経験のある方は、以下のリンクをクリックして「記入例」を元に職務経歴書を書いてみましょう。最新の現場のみを記述し、経歴を紹介するようにお願いします。</a:t>
            </a:r>
            <a:endParaRPr lang="en-US" altLang="ja-JP" dirty="0"/>
          </a:p>
          <a:p>
            <a:pPr marL="0" indent="0">
              <a:buNone/>
            </a:pPr>
            <a:endParaRPr lang="en-US" altLang="ja-JP" dirty="0"/>
          </a:p>
          <a:p>
            <a:endParaRPr lang="en-US" altLang="ja-JP" dirty="0"/>
          </a:p>
          <a:p>
            <a:r>
              <a:rPr lang="ja-JP" altLang="en-US" dirty="0"/>
              <a:t>未経験の方は、すでに記述済みのものを自分の好きなように修正をして、経歴を紹介してください。１件のみを紹介するよにお願いします。</a:t>
            </a:r>
            <a:endParaRPr lang="en-US" altLang="ja-JP" dirty="0"/>
          </a:p>
          <a:p>
            <a:endParaRPr lang="en-US" altLang="ja-JP" dirty="0"/>
          </a:p>
          <a:p>
            <a:endParaRPr lang="en-US" altLang="ja-JP" dirty="0"/>
          </a:p>
          <a:p>
            <a:r>
              <a:rPr lang="ja-JP" altLang="en-US" dirty="0"/>
              <a:t>自己紹介を聞いているメンバは、メモを取ってください</a:t>
            </a:r>
            <a:endParaRPr lang="en-US" altLang="ja-JP" dirty="0"/>
          </a:p>
          <a:p>
            <a:pPr marL="0" indent="0">
              <a:buNone/>
            </a:pPr>
            <a:r>
              <a:rPr lang="ja-JP" altLang="en-US" dirty="0"/>
              <a:t>　以下のシートをダウンロードして、シートに従って経歴紹</a:t>
            </a:r>
            <a:endParaRPr lang="en-US" altLang="ja-JP" dirty="0"/>
          </a:p>
          <a:p>
            <a:pPr marL="0" indent="0">
              <a:buNone/>
            </a:pPr>
            <a:r>
              <a:rPr lang="ja-JP" altLang="en-US" dirty="0"/>
              <a:t>　介をしてくれている人の内容をメモしてください。</a:t>
            </a:r>
            <a:endParaRPr lang="en-US" altLang="ja-JP" dirty="0"/>
          </a:p>
          <a:p>
            <a:pPr marL="0" indent="0">
              <a:buNone/>
            </a:pPr>
            <a:endParaRPr lang="en-US" altLang="ja-JP" dirty="0"/>
          </a:p>
          <a:p>
            <a:r>
              <a:rPr lang="ja-JP" altLang="en-US" dirty="0"/>
              <a:t>やり方のルールは次のページを見てください</a:t>
            </a:r>
            <a:endParaRPr lang="en-US" altLang="ja-JP" dirty="0"/>
          </a:p>
          <a:p>
            <a:endParaRPr lang="en-US" altLang="ja-JP" dirty="0"/>
          </a:p>
          <a:p>
            <a:endParaRPr lang="en-US" altLang="ja-JP" dirty="0"/>
          </a:p>
          <a:p>
            <a:endParaRPr lang="en-US" altLang="ja-JP" dirty="0"/>
          </a:p>
          <a:p>
            <a:endParaRPr lang="en-US" altLang="ja-JP" dirty="0"/>
          </a:p>
        </p:txBody>
      </p:sp>
      <p:sp>
        <p:nvSpPr>
          <p:cNvPr id="4" name="内容占位符 3">
            <a:extLst>
              <a:ext uri="{FF2B5EF4-FFF2-40B4-BE49-F238E27FC236}">
                <a16:creationId xmlns:a16="http://schemas.microsoft.com/office/drawing/2014/main" id="{4859AD32-6FA9-AF02-660B-DC5822A85860}"/>
              </a:ext>
            </a:extLst>
          </p:cNvPr>
          <p:cNvSpPr>
            <a:spLocks noGrp="1"/>
          </p:cNvSpPr>
          <p:nvPr>
            <p:ph sz="quarter" idx="10"/>
          </p:nvPr>
        </p:nvSpPr>
        <p:spPr/>
        <p:txBody>
          <a:bodyPr/>
          <a:lstStyle/>
          <a:p>
            <a:r>
              <a:rPr lang="ja-JP" altLang="en-US" dirty="0"/>
              <a:t>２０</a:t>
            </a:r>
            <a:endParaRPr lang="en-US" dirty="0"/>
          </a:p>
        </p:txBody>
      </p:sp>
    </p:spTree>
    <p:extLst>
      <p:ext uri="{BB962C8B-B14F-4D97-AF65-F5344CB8AC3E}">
        <p14:creationId xmlns:p14="http://schemas.microsoft.com/office/powerpoint/2010/main" val="2137533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2">
            <a:extLst>
              <a:ext uri="{FF2B5EF4-FFF2-40B4-BE49-F238E27FC236}">
                <a16:creationId xmlns:a16="http://schemas.microsoft.com/office/drawing/2014/main" id="{EEDC3F45-A38E-781F-B2E6-57707F68A3D2}"/>
              </a:ext>
            </a:extLst>
          </p:cNvPr>
          <p:cNvSpPr>
            <a:spLocks noGrp="1"/>
          </p:cNvSpPr>
          <p:nvPr>
            <p:ph type="body" idx="1"/>
          </p:nvPr>
        </p:nvSpPr>
        <p:spPr>
          <a:xfrm>
            <a:off x="3791" y="1219200"/>
            <a:ext cx="13432809" cy="8236060"/>
          </a:xfrm>
        </p:spPr>
        <p:txBody>
          <a:bodyPr/>
          <a:lstStyle/>
          <a:p>
            <a:r>
              <a:rPr lang="ja-JP" altLang="en-US" dirty="0"/>
              <a:t>３人１組で、一人は面接官、もう一人は経歴を紹介する人</a:t>
            </a:r>
            <a:endParaRPr lang="en-US" altLang="ja-JP" dirty="0"/>
          </a:p>
          <a:p>
            <a:pPr marL="0" indent="0">
              <a:buNone/>
            </a:pPr>
            <a:r>
              <a:rPr lang="ja-JP" altLang="en-US" dirty="0"/>
              <a:t>　もう一人は、経歴を紹介している人のメモを取ってくださ</a:t>
            </a:r>
            <a:endParaRPr lang="en-US" altLang="ja-JP" dirty="0"/>
          </a:p>
          <a:p>
            <a:pPr marL="0" indent="0">
              <a:buNone/>
            </a:pPr>
            <a:r>
              <a:rPr lang="ja-JP" altLang="en-US" dirty="0"/>
              <a:t>　い。終わったら、役割を交代してください。</a:t>
            </a:r>
            <a:endParaRPr lang="en-US" altLang="ja-JP" dirty="0"/>
          </a:p>
          <a:p>
            <a:pPr marL="0" indent="0">
              <a:buNone/>
            </a:pPr>
            <a:endParaRPr lang="en-US" altLang="ja-JP" dirty="0"/>
          </a:p>
          <a:p>
            <a:r>
              <a:rPr lang="ja-JP" altLang="en-US" dirty="0"/>
              <a:t>面接官は以下のセリフを話してください。</a:t>
            </a:r>
            <a:endParaRPr lang="en-US" altLang="ja-JP" dirty="0"/>
          </a:p>
          <a:p>
            <a:pPr marL="0" indent="0">
              <a:buNone/>
            </a:pPr>
            <a:r>
              <a:rPr lang="ja-JP" altLang="en-US" sz="2800" dirty="0"/>
              <a:t>①「株式会社テストの</a:t>
            </a:r>
            <a:r>
              <a:rPr lang="ja-JP" altLang="en-US" sz="2800" dirty="0">
                <a:solidFill>
                  <a:srgbClr val="FF0000"/>
                </a:solidFill>
              </a:rPr>
              <a:t>自分の名前</a:t>
            </a:r>
            <a:r>
              <a:rPr lang="ja-JP" altLang="en-US" sz="2800" dirty="0"/>
              <a:t>と申します。 本日は宜しくお願い致します。」</a:t>
            </a:r>
            <a:endParaRPr lang="en-US" altLang="ja-JP" sz="2800" dirty="0"/>
          </a:p>
          <a:p>
            <a:pPr marL="0" indent="0">
              <a:buNone/>
            </a:pPr>
            <a:r>
              <a:rPr lang="ja-JP" altLang="en-US" sz="2800" dirty="0"/>
              <a:t>②「それでは、</a:t>
            </a:r>
            <a:r>
              <a:rPr lang="ja-JP" altLang="en-US" sz="2800" b="1" dirty="0">
                <a:solidFill>
                  <a:srgbClr val="00B0F0"/>
                </a:solidFill>
              </a:rPr>
              <a:t>相手の名前</a:t>
            </a:r>
            <a:r>
              <a:rPr lang="ja-JP" altLang="en-US" sz="2800" dirty="0"/>
              <a:t>さん早速なのですが、</a:t>
            </a:r>
            <a:r>
              <a:rPr lang="ja-JP" altLang="en-US" sz="2800" b="1" dirty="0">
                <a:solidFill>
                  <a:srgbClr val="00B0F0"/>
                </a:solidFill>
              </a:rPr>
              <a:t>相手の名前</a:t>
            </a:r>
            <a:r>
              <a:rPr lang="ja-JP" altLang="en-US" sz="2800" dirty="0"/>
              <a:t>さんの職務経歴につい</a:t>
            </a:r>
            <a:endParaRPr lang="en-US" altLang="ja-JP" sz="2800" dirty="0"/>
          </a:p>
          <a:p>
            <a:pPr marL="0" indent="0">
              <a:buNone/>
            </a:pPr>
            <a:r>
              <a:rPr lang="ja-JP" altLang="en-US" sz="2800" dirty="0"/>
              <a:t>　　て簡単に教えていただいても よろしいでしょうか。」</a:t>
            </a:r>
            <a:endParaRPr lang="en-US" altLang="ja-JP" sz="2800" dirty="0"/>
          </a:p>
          <a:p>
            <a:pPr marL="0" indent="0">
              <a:buNone/>
            </a:pPr>
            <a:r>
              <a:rPr lang="ja-JP" altLang="en-US" sz="2800" dirty="0"/>
              <a:t>③わかりました。ありがとうございます。</a:t>
            </a:r>
            <a:r>
              <a:rPr lang="ja-JP" altLang="en-US" sz="2800" b="1" dirty="0">
                <a:solidFill>
                  <a:srgbClr val="00B0F0"/>
                </a:solidFill>
              </a:rPr>
              <a:t>相手の名前</a:t>
            </a:r>
            <a:r>
              <a:rPr lang="ja-JP" altLang="en-US" sz="2800" dirty="0"/>
              <a:t>さんは、</a:t>
            </a:r>
            <a:endParaRPr lang="en-US" altLang="ja-JP" sz="2800" dirty="0"/>
          </a:p>
          <a:p>
            <a:pPr marL="0" indent="0">
              <a:buNone/>
            </a:pPr>
            <a:r>
              <a:rPr lang="ja-JP" altLang="en-US" sz="2800" dirty="0"/>
              <a:t>　</a:t>
            </a:r>
            <a:r>
              <a:rPr lang="ja-JP" altLang="en-US" sz="2800" b="1" dirty="0">
                <a:solidFill>
                  <a:srgbClr val="00B0F0"/>
                </a:solidFill>
              </a:rPr>
              <a:t>相手が話したプログラミング言語</a:t>
            </a:r>
            <a:r>
              <a:rPr lang="ja-JP" altLang="en-US" sz="2800" dirty="0"/>
              <a:t>以外にどのような言語が使えますか？</a:t>
            </a:r>
            <a:endParaRPr lang="en-US" altLang="ja-JP" sz="2800" dirty="0"/>
          </a:p>
          <a:p>
            <a:pPr marL="0" indent="0">
              <a:buNone/>
            </a:pPr>
            <a:r>
              <a:rPr lang="ja-JP" altLang="en-US" sz="2800" dirty="0"/>
              <a:t>④ありがとうございます。今回の案件では、日本人だけでなく、 中国の方だけで</a:t>
            </a:r>
            <a:endParaRPr lang="en-US" altLang="ja-JP" sz="2800" dirty="0"/>
          </a:p>
          <a:p>
            <a:pPr marL="0" indent="0">
              <a:buNone/>
            </a:pPr>
            <a:r>
              <a:rPr lang="ja-JP" altLang="en-US" sz="2800" dirty="0"/>
              <a:t>　なく、イギリスの方や韓国の方など様々な国 の方々と日本語でコミュニケー</a:t>
            </a:r>
            <a:endParaRPr lang="en-US" altLang="ja-JP" sz="2800" dirty="0"/>
          </a:p>
          <a:p>
            <a:pPr marL="0" indent="0">
              <a:buNone/>
            </a:pPr>
            <a:r>
              <a:rPr lang="ja-JP" altLang="en-US" sz="2800" dirty="0"/>
              <a:t>　ションをする必要があり</a:t>
            </a:r>
            <a:endParaRPr lang="en-US" altLang="ja-JP" sz="2800" dirty="0"/>
          </a:p>
          <a:p>
            <a:pPr marL="0" indent="0">
              <a:buNone/>
            </a:pPr>
            <a:r>
              <a:rPr lang="ja-JP" altLang="en-US" sz="2800" dirty="0"/>
              <a:t>　ますが問題ないですか？</a:t>
            </a:r>
            <a:endParaRPr lang="en-US" altLang="ja-JP" sz="2800" dirty="0"/>
          </a:p>
          <a:p>
            <a:pPr marL="0" indent="0">
              <a:buNone/>
            </a:pPr>
            <a:r>
              <a:rPr lang="ja-JP" altLang="en-US" sz="2800" dirty="0"/>
              <a:t>⑤ありがとうございます。 </a:t>
            </a:r>
            <a:endParaRPr lang="en-US" altLang="ja-JP" sz="2800" dirty="0"/>
          </a:p>
          <a:p>
            <a:pPr marL="0" indent="0">
              <a:buNone/>
            </a:pPr>
            <a:r>
              <a:rPr lang="ja-JP" altLang="en-US" sz="2800" dirty="0"/>
              <a:t>　オウさんから弊社の案件について何か質問はござい ますでしょうか？</a:t>
            </a:r>
            <a:endParaRPr lang="en-US" altLang="ja-JP" sz="2800" dirty="0"/>
          </a:p>
          <a:p>
            <a:pPr marL="0" indent="0">
              <a:buNone/>
            </a:pPr>
            <a:r>
              <a:rPr lang="ja-JP" altLang="en-US" sz="2800" dirty="0"/>
              <a:t>⑥わかりました。結果については、担当営業の方に後日 メールにて、</a:t>
            </a:r>
            <a:endParaRPr lang="en-US" altLang="ja-JP" sz="2800" dirty="0"/>
          </a:p>
          <a:p>
            <a:pPr marL="0" indent="0">
              <a:buNone/>
            </a:pPr>
            <a:r>
              <a:rPr lang="ja-JP" altLang="en-US" sz="2800" dirty="0"/>
              <a:t>　ご連絡いたします。 本日はありがとうございました。</a:t>
            </a:r>
            <a:endParaRPr lang="en-US" altLang="ja-JP" sz="2800" dirty="0"/>
          </a:p>
          <a:p>
            <a:endParaRPr lang="en-US" altLang="ja-JP" dirty="0"/>
          </a:p>
          <a:p>
            <a:endParaRPr lang="en-US" altLang="ja-JP" dirty="0"/>
          </a:p>
        </p:txBody>
      </p:sp>
      <p:sp>
        <p:nvSpPr>
          <p:cNvPr id="6" name="テキスト ボックス 5">
            <a:extLst>
              <a:ext uri="{FF2B5EF4-FFF2-40B4-BE49-F238E27FC236}">
                <a16:creationId xmlns:a16="http://schemas.microsoft.com/office/drawing/2014/main" id="{3BA73230-666D-3943-F53C-0EEAE74EF64D}"/>
              </a:ext>
            </a:extLst>
          </p:cNvPr>
          <p:cNvSpPr txBox="1"/>
          <p:nvPr/>
        </p:nvSpPr>
        <p:spPr>
          <a:xfrm>
            <a:off x="1092200" y="405825"/>
            <a:ext cx="5105400" cy="584775"/>
          </a:xfrm>
          <a:prstGeom prst="rect">
            <a:avLst/>
          </a:prstGeom>
          <a:noFill/>
        </p:spPr>
        <p:txBody>
          <a:bodyPr wrap="square" rtlCol="0">
            <a:spAutoFit/>
          </a:bodyPr>
          <a:lstStyle/>
          <a:p>
            <a:r>
              <a:rPr kumimoji="1" lang="ja-JP" altLang="en-US" sz="3200" dirty="0">
                <a:latin typeface="メイリオ" panose="020B0604030504040204" pitchFamily="50" charset="-128"/>
                <a:ea typeface="メイリオ" panose="020B0604030504040204" pitchFamily="50" charset="-128"/>
              </a:rPr>
              <a:t>ルール説明</a:t>
            </a:r>
          </a:p>
        </p:txBody>
      </p:sp>
    </p:spTree>
    <p:extLst>
      <p:ext uri="{BB962C8B-B14F-4D97-AF65-F5344CB8AC3E}">
        <p14:creationId xmlns:p14="http://schemas.microsoft.com/office/powerpoint/2010/main" val="550231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BD1AE-A876-6CE2-4646-F9B832017853}"/>
              </a:ext>
            </a:extLst>
          </p:cNvPr>
          <p:cNvSpPr>
            <a:spLocks noGrp="1"/>
          </p:cNvSpPr>
          <p:nvPr>
            <p:ph type="title"/>
          </p:nvPr>
        </p:nvSpPr>
        <p:spPr/>
        <p:txBody>
          <a:bodyPr/>
          <a:lstStyle/>
          <a:p>
            <a:r>
              <a:rPr kumimoji="1" lang="ja-JP" altLang="en-US" dirty="0"/>
              <a:t>自己紹介をしてみよう①</a:t>
            </a:r>
          </a:p>
        </p:txBody>
      </p:sp>
      <p:sp>
        <p:nvSpPr>
          <p:cNvPr id="3" name="テキスト プレースホルダー 2">
            <a:extLst>
              <a:ext uri="{FF2B5EF4-FFF2-40B4-BE49-F238E27FC236}">
                <a16:creationId xmlns:a16="http://schemas.microsoft.com/office/drawing/2014/main" id="{176E0C10-578A-E802-3522-80369395D165}"/>
              </a:ext>
            </a:extLst>
          </p:cNvPr>
          <p:cNvSpPr>
            <a:spLocks noGrp="1"/>
          </p:cNvSpPr>
          <p:nvPr>
            <p:ph type="body" idx="1"/>
          </p:nvPr>
        </p:nvSpPr>
        <p:spPr>
          <a:xfrm>
            <a:off x="650766" y="1788216"/>
            <a:ext cx="11524633" cy="4524275"/>
          </a:xfrm>
        </p:spPr>
        <p:txBody>
          <a:bodyPr/>
          <a:lstStyle/>
          <a:p>
            <a:r>
              <a:rPr lang="ja-JP" altLang="en-US" dirty="0"/>
              <a:t>皆さんは新しい現場に入ったので、皆さんに自己紹介をしてください。</a:t>
            </a:r>
            <a:endParaRPr lang="en-US" altLang="ja-JP" dirty="0"/>
          </a:p>
          <a:p>
            <a:endParaRPr lang="en-US" altLang="ja-JP" dirty="0"/>
          </a:p>
          <a:p>
            <a:r>
              <a:rPr lang="ja-JP" altLang="en-US" dirty="0"/>
              <a:t>聞いている側の人は、「自己紹介メモシート」をダウンロードして、発表者がいっていることをメモしてください。</a:t>
            </a:r>
            <a:endParaRPr lang="en-US" altLang="ja-JP" dirty="0"/>
          </a:p>
          <a:p>
            <a:endParaRPr lang="en-US" altLang="ja-JP" dirty="0"/>
          </a:p>
          <a:p>
            <a:pPr marL="0" indent="0">
              <a:buNone/>
            </a:pPr>
            <a:endParaRPr lang="en-US" altLang="ja-JP" dirty="0"/>
          </a:p>
          <a:p>
            <a:endParaRPr kumimoji="1" lang="en-US" altLang="ja-JP" dirty="0"/>
          </a:p>
          <a:p>
            <a:endParaRPr kumimoji="1" lang="ja-JP" altLang="en-US" dirty="0"/>
          </a:p>
        </p:txBody>
      </p:sp>
      <p:sp>
        <p:nvSpPr>
          <p:cNvPr id="4" name="コンテンツ プレースホルダー 3">
            <a:extLst>
              <a:ext uri="{FF2B5EF4-FFF2-40B4-BE49-F238E27FC236}">
                <a16:creationId xmlns:a16="http://schemas.microsoft.com/office/drawing/2014/main" id="{33C7D89F-9BDC-65D1-8257-77C06FDD44DC}"/>
              </a:ext>
            </a:extLst>
          </p:cNvPr>
          <p:cNvSpPr>
            <a:spLocks noGrp="1"/>
          </p:cNvSpPr>
          <p:nvPr>
            <p:ph sz="quarter" idx="10"/>
          </p:nvPr>
        </p:nvSpPr>
        <p:spPr/>
        <p:txBody>
          <a:bodyPr/>
          <a:lstStyle/>
          <a:p>
            <a:r>
              <a:rPr kumimoji="1" lang="ja-JP" altLang="en-US" dirty="0"/>
              <a:t>５</a:t>
            </a:r>
          </a:p>
        </p:txBody>
      </p:sp>
    </p:spTree>
    <p:extLst>
      <p:ext uri="{BB962C8B-B14F-4D97-AF65-F5344CB8AC3E}">
        <p14:creationId xmlns:p14="http://schemas.microsoft.com/office/powerpoint/2010/main" val="2224030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019372-310D-60D3-6604-168911C047A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46765DB-8C37-DEC0-4E37-A4C610D6803E}"/>
              </a:ext>
            </a:extLst>
          </p:cNvPr>
          <p:cNvSpPr>
            <a:spLocks noGrp="1"/>
          </p:cNvSpPr>
          <p:nvPr>
            <p:ph type="title"/>
          </p:nvPr>
        </p:nvSpPr>
        <p:spPr/>
        <p:txBody>
          <a:bodyPr/>
          <a:lstStyle/>
          <a:p>
            <a:r>
              <a:rPr kumimoji="1" lang="ja-JP" altLang="en-US" dirty="0"/>
              <a:t>自己紹介をしてみよう②</a:t>
            </a:r>
          </a:p>
        </p:txBody>
      </p:sp>
      <p:sp>
        <p:nvSpPr>
          <p:cNvPr id="3" name="テキスト プレースホルダー 2">
            <a:extLst>
              <a:ext uri="{FF2B5EF4-FFF2-40B4-BE49-F238E27FC236}">
                <a16:creationId xmlns:a16="http://schemas.microsoft.com/office/drawing/2014/main" id="{E9F0BCD5-BD4C-3FBF-7F79-742BA696E21C}"/>
              </a:ext>
            </a:extLst>
          </p:cNvPr>
          <p:cNvSpPr>
            <a:spLocks noGrp="1"/>
          </p:cNvSpPr>
          <p:nvPr>
            <p:ph type="body" idx="1"/>
          </p:nvPr>
        </p:nvSpPr>
        <p:spPr>
          <a:xfrm>
            <a:off x="650767" y="1524000"/>
            <a:ext cx="12176233" cy="7183465"/>
          </a:xfrm>
        </p:spPr>
        <p:txBody>
          <a:bodyPr/>
          <a:lstStyle/>
          <a:p>
            <a:r>
              <a:rPr lang="en-US" altLang="ja-JP" dirty="0"/>
              <a:t>2</a:t>
            </a:r>
            <a:r>
              <a:rPr lang="ja-JP" altLang="en-US" dirty="0"/>
              <a:t>人</a:t>
            </a:r>
            <a:r>
              <a:rPr lang="en-US" altLang="ja-JP" dirty="0"/>
              <a:t>1</a:t>
            </a:r>
            <a:r>
              <a:rPr lang="ja-JP" altLang="en-US" dirty="0"/>
              <a:t>組で「ロールプレイ」の指示に従って、練習しましょう。</a:t>
            </a:r>
            <a:endParaRPr lang="en-US" altLang="ja-JP" dirty="0"/>
          </a:p>
          <a:p>
            <a:endParaRPr lang="en-US" altLang="ja-JP" dirty="0"/>
          </a:p>
          <a:p>
            <a:pPr marL="0" indent="0">
              <a:buNone/>
            </a:pPr>
            <a:r>
              <a:rPr lang="ja-JP" altLang="en-US" dirty="0"/>
              <a:t>＜ロールプレイ①＞</a:t>
            </a:r>
            <a:endParaRPr lang="en-US" altLang="ja-JP" dirty="0"/>
          </a:p>
          <a:p>
            <a:pPr marL="0" indent="0">
              <a:buNone/>
            </a:pPr>
            <a:r>
              <a:rPr lang="ja-JP" altLang="en-US" dirty="0"/>
              <a:t>・名前：ミー</a:t>
            </a:r>
            <a:r>
              <a:rPr lang="en-US" altLang="ja-JP" dirty="0"/>
              <a:t>(</a:t>
            </a:r>
            <a:r>
              <a:rPr lang="ja-JP" altLang="en-US" dirty="0"/>
              <a:t>一般社員</a:t>
            </a:r>
            <a:r>
              <a:rPr lang="en-US" altLang="ja-JP" dirty="0"/>
              <a:t>)</a:t>
            </a:r>
          </a:p>
          <a:p>
            <a:pPr marL="0" indent="0">
              <a:buNone/>
            </a:pPr>
            <a:r>
              <a:rPr lang="ja-JP" altLang="en-US" dirty="0"/>
              <a:t>　社名：</a:t>
            </a:r>
            <a:r>
              <a:rPr lang="en-US" altLang="ja-JP" dirty="0"/>
              <a:t>KK</a:t>
            </a:r>
            <a:r>
              <a:rPr lang="ja-JP" altLang="en-US" dirty="0"/>
              <a:t>食品　部署：</a:t>
            </a:r>
            <a:r>
              <a:rPr lang="en-US" altLang="ja-JP" dirty="0"/>
              <a:t>IT</a:t>
            </a:r>
            <a:r>
              <a:rPr lang="ja-JP" altLang="en-US" dirty="0"/>
              <a:t>事業部</a:t>
            </a:r>
            <a:br>
              <a:rPr lang="en-US" altLang="ja-JP" dirty="0"/>
            </a:br>
            <a:r>
              <a:rPr lang="ja-JP" altLang="en-US" dirty="0"/>
              <a:t>　あなたは、「</a:t>
            </a:r>
            <a:r>
              <a:rPr lang="en-US" altLang="ja-JP" dirty="0"/>
              <a:t>KK</a:t>
            </a:r>
            <a:r>
              <a:rPr lang="ja-JP" altLang="en-US" dirty="0"/>
              <a:t>食品」という会社の </a:t>
            </a:r>
            <a:r>
              <a:rPr lang="en-US" altLang="ja-JP" dirty="0"/>
              <a:t>IT</a:t>
            </a:r>
            <a:r>
              <a:rPr lang="ja-JP" altLang="en-US" dirty="0"/>
              <a:t>事業部の社員です。 課長から現場への挨拶をするよう促されたら、自己紹介をしてください。話す内容は自分の名前、社員としての目標、 抱負です。</a:t>
            </a:r>
            <a:endParaRPr lang="en-US" altLang="ja-JP" dirty="0"/>
          </a:p>
          <a:p>
            <a:pPr marL="0" indent="0">
              <a:buNone/>
            </a:pPr>
            <a:endParaRPr lang="en-US" altLang="ja-JP" dirty="0"/>
          </a:p>
          <a:p>
            <a:pPr marL="0" indent="0">
              <a:buNone/>
            </a:pPr>
            <a:r>
              <a:rPr lang="ja-JP" altLang="en-US" dirty="0"/>
              <a:t>＜ロールプレイ②＞</a:t>
            </a:r>
            <a:endParaRPr lang="en-US" altLang="ja-JP" dirty="0"/>
          </a:p>
          <a:p>
            <a:pPr marL="0" indent="0">
              <a:buNone/>
            </a:pPr>
            <a:r>
              <a:rPr lang="ja-JP" altLang="en-US" dirty="0"/>
              <a:t>・名前：李</a:t>
            </a:r>
            <a:r>
              <a:rPr lang="en-US" altLang="ja-JP" dirty="0"/>
              <a:t>(</a:t>
            </a:r>
            <a:r>
              <a:rPr lang="ja-JP" altLang="en-US" dirty="0"/>
              <a:t>一般社員</a:t>
            </a:r>
            <a:r>
              <a:rPr lang="en-US" altLang="ja-JP" dirty="0"/>
              <a:t>)</a:t>
            </a:r>
          </a:p>
          <a:p>
            <a:pPr marL="0" indent="0">
              <a:buNone/>
            </a:pPr>
            <a:r>
              <a:rPr lang="ja-JP" altLang="en-US" dirty="0"/>
              <a:t>　社名：</a:t>
            </a:r>
            <a:r>
              <a:rPr lang="en-US" altLang="ja-JP" dirty="0"/>
              <a:t>KK</a:t>
            </a:r>
            <a:r>
              <a:rPr lang="ja-JP" altLang="en-US" dirty="0"/>
              <a:t>食品　部署：</a:t>
            </a:r>
            <a:r>
              <a:rPr lang="en-US" altLang="ja-JP" dirty="0"/>
              <a:t>IT</a:t>
            </a:r>
            <a:r>
              <a:rPr lang="ja-JP" altLang="en-US" dirty="0"/>
              <a:t>事業部</a:t>
            </a:r>
            <a:br>
              <a:rPr lang="en-US" altLang="ja-JP" dirty="0"/>
            </a:br>
            <a:r>
              <a:rPr lang="ja-JP" altLang="en-US" dirty="0"/>
              <a:t>　あなたは、「</a:t>
            </a:r>
            <a:r>
              <a:rPr lang="en-US" altLang="ja-JP" dirty="0"/>
              <a:t>KK</a:t>
            </a:r>
            <a:r>
              <a:rPr lang="ja-JP" altLang="en-US" dirty="0"/>
              <a:t>食品」という会社の </a:t>
            </a:r>
            <a:r>
              <a:rPr lang="en-US" altLang="ja-JP" dirty="0"/>
              <a:t>IT</a:t>
            </a:r>
            <a:r>
              <a:rPr lang="ja-JP" altLang="en-US" dirty="0"/>
              <a:t>事業部の社員です。取引先の中之島工業に訪問し、営業部の伊藤さんに会いました。伊藤さんとは、電話では何度か話したことはありますが、会うのは初めてです。自己紹介をしてください。 </a:t>
            </a:r>
            <a:endParaRPr kumimoji="1" lang="ja-JP" altLang="en-US" dirty="0"/>
          </a:p>
        </p:txBody>
      </p:sp>
      <p:sp>
        <p:nvSpPr>
          <p:cNvPr id="4" name="コンテンツ プレースホルダー 3">
            <a:extLst>
              <a:ext uri="{FF2B5EF4-FFF2-40B4-BE49-F238E27FC236}">
                <a16:creationId xmlns:a16="http://schemas.microsoft.com/office/drawing/2014/main" id="{6AA62669-926C-789A-56CE-1722096652B5}"/>
              </a:ext>
            </a:extLst>
          </p:cNvPr>
          <p:cNvSpPr>
            <a:spLocks noGrp="1"/>
          </p:cNvSpPr>
          <p:nvPr>
            <p:ph sz="quarter" idx="10"/>
          </p:nvPr>
        </p:nvSpPr>
        <p:spPr/>
        <p:txBody>
          <a:bodyPr/>
          <a:lstStyle/>
          <a:p>
            <a:r>
              <a:rPr kumimoji="1" lang="en-US" altLang="ja-JP" dirty="0"/>
              <a:t>15</a:t>
            </a:r>
            <a:endParaRPr kumimoji="1" lang="ja-JP" altLang="en-US" dirty="0"/>
          </a:p>
        </p:txBody>
      </p:sp>
    </p:spTree>
    <p:extLst>
      <p:ext uri="{BB962C8B-B14F-4D97-AF65-F5344CB8AC3E}">
        <p14:creationId xmlns:p14="http://schemas.microsoft.com/office/powerpoint/2010/main" val="193395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CAA1CF-45C9-F4B6-5593-710C5A3A018E}"/>
              </a:ext>
            </a:extLst>
          </p:cNvPr>
          <p:cNvSpPr>
            <a:spLocks noGrp="1"/>
          </p:cNvSpPr>
          <p:nvPr>
            <p:ph type="title"/>
          </p:nvPr>
        </p:nvSpPr>
        <p:spPr/>
        <p:txBody>
          <a:bodyPr/>
          <a:lstStyle/>
          <a:p>
            <a:r>
              <a:rPr kumimoji="1" lang="ja-JP" altLang="en-US" dirty="0"/>
              <a:t>作業依頼をしてみよう①</a:t>
            </a:r>
          </a:p>
        </p:txBody>
      </p:sp>
      <p:sp>
        <p:nvSpPr>
          <p:cNvPr id="3" name="テキスト プレースホルダー 2">
            <a:extLst>
              <a:ext uri="{FF2B5EF4-FFF2-40B4-BE49-F238E27FC236}">
                <a16:creationId xmlns:a16="http://schemas.microsoft.com/office/drawing/2014/main" id="{B4F67634-D0AA-840C-864F-88B26396DDA7}"/>
              </a:ext>
            </a:extLst>
          </p:cNvPr>
          <p:cNvSpPr>
            <a:spLocks noGrp="1"/>
          </p:cNvSpPr>
          <p:nvPr>
            <p:ph type="body" idx="1"/>
          </p:nvPr>
        </p:nvSpPr>
        <p:spPr>
          <a:xfrm>
            <a:off x="650766" y="1788216"/>
            <a:ext cx="11524633" cy="535491"/>
          </a:xfrm>
        </p:spPr>
        <p:txBody>
          <a:bodyPr/>
          <a:lstStyle/>
          <a:p>
            <a:r>
              <a:rPr kumimoji="1" lang="ja-JP" altLang="en-US" dirty="0"/>
              <a:t>以下の表を基に相手に作業の依頼をしてみましょう。</a:t>
            </a:r>
          </a:p>
        </p:txBody>
      </p:sp>
      <p:sp>
        <p:nvSpPr>
          <p:cNvPr id="4" name="コンテンツ プレースホルダー 3">
            <a:extLst>
              <a:ext uri="{FF2B5EF4-FFF2-40B4-BE49-F238E27FC236}">
                <a16:creationId xmlns:a16="http://schemas.microsoft.com/office/drawing/2014/main" id="{32381498-FD05-5F8C-4F4A-98328D373EF7}"/>
              </a:ext>
            </a:extLst>
          </p:cNvPr>
          <p:cNvSpPr>
            <a:spLocks noGrp="1"/>
          </p:cNvSpPr>
          <p:nvPr>
            <p:ph sz="quarter" idx="10"/>
          </p:nvPr>
        </p:nvSpPr>
        <p:spPr/>
        <p:txBody>
          <a:bodyPr/>
          <a:lstStyle/>
          <a:p>
            <a:r>
              <a:rPr kumimoji="1" lang="ja-JP" altLang="en-US" dirty="0"/>
              <a:t>５</a:t>
            </a:r>
          </a:p>
        </p:txBody>
      </p:sp>
      <p:graphicFrame>
        <p:nvGraphicFramePr>
          <p:cNvPr id="6" name="表 5">
            <a:extLst>
              <a:ext uri="{FF2B5EF4-FFF2-40B4-BE49-F238E27FC236}">
                <a16:creationId xmlns:a16="http://schemas.microsoft.com/office/drawing/2014/main" id="{CA994DCE-A3FA-F7BD-1C4A-6417BA79594C}"/>
              </a:ext>
            </a:extLst>
          </p:cNvPr>
          <p:cNvGraphicFramePr>
            <a:graphicFrameLocks noGrp="1"/>
          </p:cNvGraphicFramePr>
          <p:nvPr>
            <p:extLst>
              <p:ext uri="{D42A27DB-BD31-4B8C-83A1-F6EECF244321}">
                <p14:modId xmlns:p14="http://schemas.microsoft.com/office/powerpoint/2010/main" val="3351072111"/>
              </p:ext>
            </p:extLst>
          </p:nvPr>
        </p:nvGraphicFramePr>
        <p:xfrm>
          <a:off x="1473200" y="2835343"/>
          <a:ext cx="8669868" cy="1280160"/>
        </p:xfrm>
        <a:graphic>
          <a:graphicData uri="http://schemas.openxmlformats.org/drawingml/2006/table">
            <a:tbl>
              <a:tblPr firstRow="1" bandRow="1">
                <a:tableStyleId>{C4B1156A-380E-4F78-BDF5-A606A8083BF9}</a:tableStyleId>
              </a:tblPr>
              <a:tblGrid>
                <a:gridCol w="4334934">
                  <a:extLst>
                    <a:ext uri="{9D8B030D-6E8A-4147-A177-3AD203B41FA5}">
                      <a16:colId xmlns:a16="http://schemas.microsoft.com/office/drawing/2014/main" val="2340970569"/>
                    </a:ext>
                  </a:extLst>
                </a:gridCol>
                <a:gridCol w="4334934">
                  <a:extLst>
                    <a:ext uri="{9D8B030D-6E8A-4147-A177-3AD203B41FA5}">
                      <a16:colId xmlns:a16="http://schemas.microsoft.com/office/drawing/2014/main" val="1349727153"/>
                    </a:ext>
                  </a:extLst>
                </a:gridCol>
              </a:tblGrid>
              <a:tr h="370840">
                <a:tc>
                  <a:txBody>
                    <a:bodyPr/>
                    <a:lstStyle/>
                    <a:p>
                      <a:r>
                        <a:rPr kumimoji="1" lang="ja-JP" altLang="en-US" b="1" dirty="0"/>
                        <a:t>困っていること</a:t>
                      </a:r>
                      <a:r>
                        <a:rPr kumimoji="1" lang="en-US" altLang="ja-JP" b="1" dirty="0"/>
                        <a:t>1</a:t>
                      </a:r>
                      <a:r>
                        <a:rPr kumimoji="1" lang="ja-JP" altLang="en-US" b="1" dirty="0"/>
                        <a:t>つ目</a:t>
                      </a:r>
                    </a:p>
                  </a:txBody>
                  <a:tcPr/>
                </a:tc>
                <a:tc>
                  <a:txBody>
                    <a:bodyPr/>
                    <a:lstStyle/>
                    <a:p>
                      <a:r>
                        <a:rPr kumimoji="1" lang="ja-JP" altLang="en-US" b="1" dirty="0"/>
                        <a:t>プリンターがエラーを表示して印刷できない</a:t>
                      </a:r>
                    </a:p>
                  </a:txBody>
                  <a:tcPr/>
                </a:tc>
                <a:extLst>
                  <a:ext uri="{0D108BD9-81ED-4DB2-BD59-A6C34878D82A}">
                    <a16:rowId xmlns:a16="http://schemas.microsoft.com/office/drawing/2014/main" val="3583098190"/>
                  </a:ext>
                </a:extLst>
              </a:tr>
              <a:tr h="370840">
                <a:tc>
                  <a:txBody>
                    <a:bodyPr/>
                    <a:lstStyle/>
                    <a:p>
                      <a:r>
                        <a:rPr kumimoji="1" lang="ja-JP" altLang="en-US" b="1" dirty="0"/>
                        <a:t>困っていること</a:t>
                      </a:r>
                      <a:r>
                        <a:rPr kumimoji="1" lang="en-US" altLang="ja-JP" b="1" dirty="0"/>
                        <a:t>2</a:t>
                      </a:r>
                      <a:r>
                        <a:rPr kumimoji="1" lang="ja-JP" altLang="en-US" b="1" dirty="0"/>
                        <a:t>つ目</a:t>
                      </a:r>
                    </a:p>
                  </a:txBody>
                  <a:tcPr/>
                </a:tc>
                <a:tc>
                  <a:txBody>
                    <a:bodyPr/>
                    <a:lstStyle/>
                    <a:p>
                      <a:r>
                        <a:rPr kumimoji="1" lang="ja-JP" altLang="en-US" b="1" dirty="0"/>
                        <a:t>今月の経費報告書の作成の仕方がわかりません</a:t>
                      </a:r>
                    </a:p>
                  </a:txBody>
                  <a:tcPr/>
                </a:tc>
                <a:extLst>
                  <a:ext uri="{0D108BD9-81ED-4DB2-BD59-A6C34878D82A}">
                    <a16:rowId xmlns:a16="http://schemas.microsoft.com/office/drawing/2014/main" val="3324382576"/>
                  </a:ext>
                </a:extLst>
              </a:tr>
            </a:tbl>
          </a:graphicData>
        </a:graphic>
      </p:graphicFrame>
      <p:sp>
        <p:nvSpPr>
          <p:cNvPr id="7" name="テキスト ボックス 6">
            <a:extLst>
              <a:ext uri="{FF2B5EF4-FFF2-40B4-BE49-F238E27FC236}">
                <a16:creationId xmlns:a16="http://schemas.microsoft.com/office/drawing/2014/main" id="{EDCA28FF-F375-780E-B1D9-48446999E919}"/>
              </a:ext>
            </a:extLst>
          </p:cNvPr>
          <p:cNvSpPr txBox="1"/>
          <p:nvPr/>
        </p:nvSpPr>
        <p:spPr>
          <a:xfrm>
            <a:off x="713100" y="5037933"/>
            <a:ext cx="11795234" cy="1200329"/>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ルール</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①：作業依頼者は表の内容を基に相手役の人に作業を依頼してください</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②：依頼される側の人は、次のページのサンプル会話を基に受け答えをしてください</a:t>
            </a:r>
          </a:p>
        </p:txBody>
      </p:sp>
    </p:spTree>
    <p:extLst>
      <p:ext uri="{BB962C8B-B14F-4D97-AF65-F5344CB8AC3E}">
        <p14:creationId xmlns:p14="http://schemas.microsoft.com/office/powerpoint/2010/main" val="2035846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395BE5-C7FE-B642-1F85-365265F3B063}"/>
              </a:ext>
            </a:extLst>
          </p:cNvPr>
          <p:cNvSpPr>
            <a:spLocks noGrp="1"/>
          </p:cNvSpPr>
          <p:nvPr>
            <p:ph type="title"/>
          </p:nvPr>
        </p:nvSpPr>
        <p:spPr/>
        <p:txBody>
          <a:bodyPr/>
          <a:lstStyle/>
          <a:p>
            <a:r>
              <a:rPr kumimoji="1" lang="ja-JP" altLang="en-US" dirty="0"/>
              <a:t>作業依頼をしてみよう①</a:t>
            </a:r>
          </a:p>
        </p:txBody>
      </p:sp>
      <p:sp>
        <p:nvSpPr>
          <p:cNvPr id="3" name="テキスト プレースホルダー 2">
            <a:extLst>
              <a:ext uri="{FF2B5EF4-FFF2-40B4-BE49-F238E27FC236}">
                <a16:creationId xmlns:a16="http://schemas.microsoft.com/office/drawing/2014/main" id="{C2E12620-F16A-DB75-93A0-324E47C3D02C}"/>
              </a:ext>
            </a:extLst>
          </p:cNvPr>
          <p:cNvSpPr>
            <a:spLocks noGrp="1"/>
          </p:cNvSpPr>
          <p:nvPr>
            <p:ph type="body" idx="1"/>
          </p:nvPr>
        </p:nvSpPr>
        <p:spPr>
          <a:xfrm>
            <a:off x="165100" y="1524000"/>
            <a:ext cx="12674600" cy="6297068"/>
          </a:xfrm>
        </p:spPr>
        <p:txBody>
          <a:bodyPr/>
          <a:lstStyle/>
          <a:p>
            <a:pPr marL="0" indent="0">
              <a:buNone/>
            </a:pPr>
            <a:r>
              <a:rPr lang="en-US" altLang="ja-JP" b="0" i="0" dirty="0">
                <a:solidFill>
                  <a:srgbClr val="0D0D0D"/>
                </a:solidFill>
                <a:effectLst/>
                <a:highlight>
                  <a:srgbClr val="FFFFFF"/>
                </a:highlight>
                <a:latin typeface="Söhne"/>
              </a:rPr>
              <a:t>A: </a:t>
            </a:r>
            <a:r>
              <a:rPr lang="ja-JP" altLang="en-US" b="0" i="0" dirty="0">
                <a:solidFill>
                  <a:srgbClr val="0D0D0D"/>
                </a:solidFill>
                <a:effectLst/>
                <a:highlight>
                  <a:srgbClr val="FFFFFF"/>
                </a:highlight>
                <a:latin typeface="Söhne"/>
              </a:rPr>
              <a:t>すみません、少しご迷惑をおかけいたしますが、お時間よろし</a:t>
            </a:r>
            <a:endParaRPr lang="en-US" altLang="ja-JP" b="0" i="0" dirty="0">
              <a:solidFill>
                <a:srgbClr val="0D0D0D"/>
              </a:solidFill>
              <a:effectLst/>
              <a:highlight>
                <a:srgbClr val="FFFFFF"/>
              </a:highlight>
              <a:latin typeface="Söhne"/>
            </a:endParaRPr>
          </a:p>
          <a:p>
            <a:pPr marL="0" indent="0">
              <a:buNone/>
            </a:pPr>
            <a:r>
              <a:rPr lang="ja-JP" altLang="en-US" dirty="0">
                <a:solidFill>
                  <a:srgbClr val="0D0D0D"/>
                </a:solidFill>
                <a:highlight>
                  <a:srgbClr val="FFFFFF"/>
                </a:highlight>
                <a:latin typeface="Söhne"/>
              </a:rPr>
              <a:t>　</a:t>
            </a:r>
            <a:r>
              <a:rPr lang="ja-JP" altLang="en-US" b="0" i="0" dirty="0">
                <a:solidFill>
                  <a:srgbClr val="0D0D0D"/>
                </a:solidFill>
                <a:effectLst/>
                <a:highlight>
                  <a:srgbClr val="FFFFFF"/>
                </a:highlight>
                <a:latin typeface="Söhne"/>
              </a:rPr>
              <a:t>いでしょうか？ </a:t>
            </a:r>
            <a:endParaRPr lang="en-US" altLang="ja-JP" b="0" i="0" dirty="0">
              <a:solidFill>
                <a:srgbClr val="0D0D0D"/>
              </a:solidFill>
              <a:effectLst/>
              <a:highlight>
                <a:srgbClr val="FFFFFF"/>
              </a:highlight>
              <a:latin typeface="Söhne"/>
            </a:endParaRPr>
          </a:p>
          <a:p>
            <a:pPr marL="0" indent="0">
              <a:buNone/>
            </a:pPr>
            <a:r>
              <a:rPr lang="en-US" altLang="ja-JP" b="0" i="0" dirty="0">
                <a:solidFill>
                  <a:srgbClr val="0D0D0D"/>
                </a:solidFill>
                <a:effectLst/>
                <a:highlight>
                  <a:srgbClr val="FFFFFF"/>
                </a:highlight>
                <a:latin typeface="Söhne"/>
              </a:rPr>
              <a:t>B: </a:t>
            </a:r>
            <a:r>
              <a:rPr lang="ja-JP" altLang="en-US" b="0" i="0" dirty="0">
                <a:solidFill>
                  <a:srgbClr val="0D0D0D"/>
                </a:solidFill>
                <a:effectLst/>
                <a:highlight>
                  <a:srgbClr val="FFFFFF"/>
                </a:highlight>
                <a:latin typeface="Söhne"/>
              </a:rPr>
              <a:t>はい、どうぞ。</a:t>
            </a:r>
            <a:endParaRPr lang="en-US" altLang="ja-JP" b="0" i="0" dirty="0">
              <a:solidFill>
                <a:srgbClr val="0D0D0D"/>
              </a:solidFill>
              <a:effectLst/>
              <a:highlight>
                <a:srgbClr val="FFFFFF"/>
              </a:highlight>
              <a:latin typeface="Söhne"/>
            </a:endParaRPr>
          </a:p>
          <a:p>
            <a:pPr marL="0" indent="0">
              <a:buNone/>
            </a:pPr>
            <a:r>
              <a:rPr lang="en-US" altLang="ja-JP" b="0" i="0" dirty="0">
                <a:solidFill>
                  <a:srgbClr val="0D0D0D"/>
                </a:solidFill>
                <a:effectLst/>
                <a:highlight>
                  <a:srgbClr val="FFFFFF"/>
                </a:highlight>
                <a:latin typeface="Söhne"/>
              </a:rPr>
              <a:t>A: </a:t>
            </a:r>
            <a:r>
              <a:rPr lang="ja-JP" altLang="en-US" b="0" i="0" dirty="0">
                <a:solidFill>
                  <a:srgbClr val="0D0D0D"/>
                </a:solidFill>
                <a:effectLst/>
                <a:highlight>
                  <a:srgbClr val="FFFFFF"/>
                </a:highlight>
                <a:latin typeface="Söhne"/>
              </a:rPr>
              <a:t>ありがとうございます。まず、プリンターのトラブルで困っているんですが、手伝っていただけますか？ </a:t>
            </a:r>
            <a:endParaRPr lang="en-US" altLang="ja-JP" b="0" i="0" dirty="0">
              <a:solidFill>
                <a:srgbClr val="0D0D0D"/>
              </a:solidFill>
              <a:effectLst/>
              <a:highlight>
                <a:srgbClr val="FFFFFF"/>
              </a:highlight>
              <a:latin typeface="Söhne"/>
            </a:endParaRPr>
          </a:p>
          <a:p>
            <a:pPr marL="0" indent="0">
              <a:buNone/>
            </a:pPr>
            <a:r>
              <a:rPr lang="en-US" altLang="ja-JP" b="0" i="0" dirty="0">
                <a:solidFill>
                  <a:srgbClr val="0D0D0D"/>
                </a:solidFill>
                <a:effectLst/>
                <a:highlight>
                  <a:srgbClr val="FFFFFF"/>
                </a:highlight>
                <a:latin typeface="Söhne"/>
              </a:rPr>
              <a:t>B: </a:t>
            </a:r>
            <a:r>
              <a:rPr lang="ja-JP" altLang="en-US" b="0" i="0" dirty="0">
                <a:solidFill>
                  <a:srgbClr val="0D0D0D"/>
                </a:solidFill>
                <a:effectLst/>
                <a:highlight>
                  <a:srgbClr val="FFFFFF"/>
                </a:highlight>
                <a:latin typeface="Söhne"/>
              </a:rPr>
              <a:t>もちろんです。トラブルの内容を教えてください。</a:t>
            </a:r>
            <a:endParaRPr lang="en-US" altLang="ja-JP" b="0" i="0" dirty="0">
              <a:solidFill>
                <a:srgbClr val="0D0D0D"/>
              </a:solidFill>
              <a:effectLst/>
              <a:highlight>
                <a:srgbClr val="FFFFFF"/>
              </a:highlight>
              <a:latin typeface="Söhne"/>
            </a:endParaRPr>
          </a:p>
          <a:p>
            <a:pPr marL="0" indent="0">
              <a:buNone/>
            </a:pPr>
            <a:r>
              <a:rPr lang="en-US" altLang="ja-JP" b="0" i="0" dirty="0">
                <a:solidFill>
                  <a:srgbClr val="0D0D0D"/>
                </a:solidFill>
                <a:effectLst/>
                <a:highlight>
                  <a:srgbClr val="FFFFFF"/>
                </a:highlight>
                <a:latin typeface="Söhne"/>
              </a:rPr>
              <a:t>A: </a:t>
            </a:r>
            <a:r>
              <a:rPr lang="ja-JP" altLang="en-US" b="0" i="0" dirty="0">
                <a:solidFill>
                  <a:srgbClr val="0D0D0D"/>
                </a:solidFill>
                <a:effectLst/>
                <a:highlight>
                  <a:srgbClr val="FFFFFF"/>
                </a:highlight>
                <a:latin typeface="Söhne"/>
              </a:rPr>
              <a:t>プリンターがエラーを表示して印刷できない状況です。 </a:t>
            </a:r>
            <a:endParaRPr lang="en-US" altLang="ja-JP" b="0" i="0" dirty="0">
              <a:solidFill>
                <a:srgbClr val="0D0D0D"/>
              </a:solidFill>
              <a:effectLst/>
              <a:highlight>
                <a:srgbClr val="FFFFFF"/>
              </a:highlight>
              <a:latin typeface="Söhne"/>
            </a:endParaRPr>
          </a:p>
          <a:p>
            <a:pPr marL="0" indent="0">
              <a:buNone/>
            </a:pPr>
            <a:r>
              <a:rPr lang="en-US" altLang="ja-JP" b="0" i="0" dirty="0">
                <a:solidFill>
                  <a:srgbClr val="0D0D0D"/>
                </a:solidFill>
                <a:effectLst/>
                <a:highlight>
                  <a:srgbClr val="FFFFFF"/>
                </a:highlight>
                <a:latin typeface="Söhne"/>
              </a:rPr>
              <a:t>B: </a:t>
            </a:r>
            <a:r>
              <a:rPr lang="ja-JP" altLang="en-US" b="0" i="0" dirty="0">
                <a:solidFill>
                  <a:srgbClr val="0D0D0D"/>
                </a:solidFill>
                <a:effectLst/>
                <a:highlight>
                  <a:srgbClr val="FFFFFF"/>
                </a:highlight>
                <a:latin typeface="Söhne"/>
              </a:rPr>
              <a:t>了解しました。ちょっと確認してみますね。他に何かありますか？</a:t>
            </a:r>
            <a:endParaRPr lang="en-US" altLang="ja-JP" dirty="0">
              <a:solidFill>
                <a:srgbClr val="0D0D0D"/>
              </a:solidFill>
              <a:highlight>
                <a:srgbClr val="FFFFFF"/>
              </a:highlight>
              <a:latin typeface="Söhne"/>
            </a:endParaRPr>
          </a:p>
          <a:p>
            <a:pPr marL="0" indent="0">
              <a:buNone/>
            </a:pPr>
            <a:r>
              <a:rPr lang="ja-JP" altLang="en-US" b="0" i="0" dirty="0">
                <a:solidFill>
                  <a:srgbClr val="0D0D0D"/>
                </a:solidFill>
                <a:effectLst/>
                <a:highlight>
                  <a:srgbClr val="FFFFFF"/>
                </a:highlight>
                <a:latin typeface="Söhne"/>
              </a:rPr>
              <a:t> </a:t>
            </a:r>
            <a:r>
              <a:rPr lang="en-US" altLang="ja-JP" b="0" i="0" dirty="0">
                <a:solidFill>
                  <a:srgbClr val="0D0D0D"/>
                </a:solidFill>
                <a:effectLst/>
                <a:highlight>
                  <a:srgbClr val="FFFFFF"/>
                </a:highlight>
                <a:latin typeface="Söhne"/>
              </a:rPr>
              <a:t>A: </a:t>
            </a:r>
            <a:r>
              <a:rPr lang="ja-JP" altLang="en-US" b="0" i="0" dirty="0">
                <a:solidFill>
                  <a:srgbClr val="0D0D0D"/>
                </a:solidFill>
                <a:effectLst/>
                <a:highlight>
                  <a:srgbClr val="FFFFFF"/>
                </a:highlight>
                <a:latin typeface="Söhne"/>
              </a:rPr>
              <a:t>はい、もう一つなんですが、今月の経費報告書の作成方法がわからなくて</a:t>
            </a:r>
            <a:r>
              <a:rPr lang="en-US" altLang="ja-JP" b="0" i="0" dirty="0">
                <a:solidFill>
                  <a:srgbClr val="0D0D0D"/>
                </a:solidFill>
                <a:effectLst/>
                <a:highlight>
                  <a:srgbClr val="FFFFFF"/>
                </a:highlight>
                <a:latin typeface="Söhne"/>
              </a:rPr>
              <a:t>… </a:t>
            </a:r>
          </a:p>
          <a:p>
            <a:pPr marL="0" indent="0">
              <a:buNone/>
            </a:pPr>
            <a:r>
              <a:rPr lang="en-US" altLang="ja-JP" b="0" i="0" dirty="0">
                <a:solidFill>
                  <a:srgbClr val="0D0D0D"/>
                </a:solidFill>
                <a:effectLst/>
                <a:highlight>
                  <a:srgbClr val="FFFFFF"/>
                </a:highlight>
                <a:latin typeface="Söhne"/>
              </a:rPr>
              <a:t>B: </a:t>
            </a:r>
            <a:r>
              <a:rPr lang="ja-JP" altLang="en-US" b="0" i="0" dirty="0">
                <a:solidFill>
                  <a:srgbClr val="0D0D0D"/>
                </a:solidFill>
                <a:effectLst/>
                <a:highlight>
                  <a:srgbClr val="FFFFFF"/>
                </a:highlight>
                <a:latin typeface="Söhne"/>
              </a:rPr>
              <a:t>了解しました。プリンターのトラブルを先に解決してから、経費報告書の作成方法をお教えしますね。</a:t>
            </a:r>
            <a:endParaRPr kumimoji="1" lang="ja-JP" altLang="en-US" dirty="0"/>
          </a:p>
          <a:p>
            <a:pPr marL="0" indent="0">
              <a:buNone/>
            </a:pPr>
            <a:endParaRPr kumimoji="1" lang="ja-JP" altLang="en-US" dirty="0"/>
          </a:p>
        </p:txBody>
      </p:sp>
    </p:spTree>
    <p:extLst>
      <p:ext uri="{BB962C8B-B14F-4D97-AF65-F5344CB8AC3E}">
        <p14:creationId xmlns:p14="http://schemas.microsoft.com/office/powerpoint/2010/main" val="1941254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CAA1CF-45C9-F4B6-5593-710C5A3A018E}"/>
              </a:ext>
            </a:extLst>
          </p:cNvPr>
          <p:cNvSpPr>
            <a:spLocks noGrp="1"/>
          </p:cNvSpPr>
          <p:nvPr>
            <p:ph type="title"/>
          </p:nvPr>
        </p:nvSpPr>
        <p:spPr/>
        <p:txBody>
          <a:bodyPr/>
          <a:lstStyle/>
          <a:p>
            <a:r>
              <a:rPr kumimoji="1" lang="ja-JP" altLang="en-US" dirty="0"/>
              <a:t>作業依頼をしてみよう②</a:t>
            </a:r>
          </a:p>
        </p:txBody>
      </p:sp>
      <p:sp>
        <p:nvSpPr>
          <p:cNvPr id="3" name="テキスト プレースホルダー 2">
            <a:extLst>
              <a:ext uri="{FF2B5EF4-FFF2-40B4-BE49-F238E27FC236}">
                <a16:creationId xmlns:a16="http://schemas.microsoft.com/office/drawing/2014/main" id="{B4F67634-D0AA-840C-864F-88B26396DDA7}"/>
              </a:ext>
            </a:extLst>
          </p:cNvPr>
          <p:cNvSpPr>
            <a:spLocks noGrp="1"/>
          </p:cNvSpPr>
          <p:nvPr>
            <p:ph type="body" idx="1"/>
          </p:nvPr>
        </p:nvSpPr>
        <p:spPr>
          <a:xfrm>
            <a:off x="650766" y="1788216"/>
            <a:ext cx="11524633" cy="535491"/>
          </a:xfrm>
        </p:spPr>
        <p:txBody>
          <a:bodyPr/>
          <a:lstStyle/>
          <a:p>
            <a:r>
              <a:rPr kumimoji="1" lang="ja-JP" altLang="en-US" dirty="0"/>
              <a:t>以下の表を基に相手に作業の依頼をしてみましょう。</a:t>
            </a:r>
          </a:p>
        </p:txBody>
      </p:sp>
      <p:sp>
        <p:nvSpPr>
          <p:cNvPr id="4" name="コンテンツ プレースホルダー 3">
            <a:extLst>
              <a:ext uri="{FF2B5EF4-FFF2-40B4-BE49-F238E27FC236}">
                <a16:creationId xmlns:a16="http://schemas.microsoft.com/office/drawing/2014/main" id="{32381498-FD05-5F8C-4F4A-98328D373EF7}"/>
              </a:ext>
            </a:extLst>
          </p:cNvPr>
          <p:cNvSpPr>
            <a:spLocks noGrp="1"/>
          </p:cNvSpPr>
          <p:nvPr>
            <p:ph sz="quarter" idx="10"/>
          </p:nvPr>
        </p:nvSpPr>
        <p:spPr/>
        <p:txBody>
          <a:bodyPr/>
          <a:lstStyle/>
          <a:p>
            <a:r>
              <a:rPr kumimoji="1" lang="ja-JP" altLang="en-US" dirty="0"/>
              <a:t>５</a:t>
            </a:r>
          </a:p>
        </p:txBody>
      </p:sp>
      <p:graphicFrame>
        <p:nvGraphicFramePr>
          <p:cNvPr id="6" name="表 5">
            <a:extLst>
              <a:ext uri="{FF2B5EF4-FFF2-40B4-BE49-F238E27FC236}">
                <a16:creationId xmlns:a16="http://schemas.microsoft.com/office/drawing/2014/main" id="{CA994DCE-A3FA-F7BD-1C4A-6417BA79594C}"/>
              </a:ext>
            </a:extLst>
          </p:cNvPr>
          <p:cNvGraphicFramePr>
            <a:graphicFrameLocks noGrp="1"/>
          </p:cNvGraphicFramePr>
          <p:nvPr>
            <p:extLst>
              <p:ext uri="{D42A27DB-BD31-4B8C-83A1-F6EECF244321}">
                <p14:modId xmlns:p14="http://schemas.microsoft.com/office/powerpoint/2010/main" val="2992792256"/>
              </p:ext>
            </p:extLst>
          </p:nvPr>
        </p:nvGraphicFramePr>
        <p:xfrm>
          <a:off x="1473200" y="2835343"/>
          <a:ext cx="8669868" cy="1554480"/>
        </p:xfrm>
        <a:graphic>
          <a:graphicData uri="http://schemas.openxmlformats.org/drawingml/2006/table">
            <a:tbl>
              <a:tblPr firstRow="1" bandRow="1">
                <a:tableStyleId>{C4B1156A-380E-4F78-BDF5-A606A8083BF9}</a:tableStyleId>
              </a:tblPr>
              <a:tblGrid>
                <a:gridCol w="4334934">
                  <a:extLst>
                    <a:ext uri="{9D8B030D-6E8A-4147-A177-3AD203B41FA5}">
                      <a16:colId xmlns:a16="http://schemas.microsoft.com/office/drawing/2014/main" val="2340970569"/>
                    </a:ext>
                  </a:extLst>
                </a:gridCol>
                <a:gridCol w="4334934">
                  <a:extLst>
                    <a:ext uri="{9D8B030D-6E8A-4147-A177-3AD203B41FA5}">
                      <a16:colId xmlns:a16="http://schemas.microsoft.com/office/drawing/2014/main" val="1349727153"/>
                    </a:ext>
                  </a:extLst>
                </a:gridCol>
              </a:tblGrid>
              <a:tr h="370840">
                <a:tc>
                  <a:txBody>
                    <a:bodyPr/>
                    <a:lstStyle/>
                    <a:p>
                      <a:r>
                        <a:rPr kumimoji="1" lang="ja-JP" altLang="en-US" b="1" dirty="0"/>
                        <a:t>困っていること</a:t>
                      </a:r>
                      <a:r>
                        <a:rPr kumimoji="1" lang="en-US" altLang="ja-JP" b="1" dirty="0"/>
                        <a:t>1</a:t>
                      </a:r>
                      <a:r>
                        <a:rPr kumimoji="1" lang="ja-JP" altLang="en-US" b="1" dirty="0"/>
                        <a:t>つ目</a:t>
                      </a:r>
                    </a:p>
                  </a:txBody>
                  <a:tcPr/>
                </a:tc>
                <a:tc>
                  <a:txBody>
                    <a:bodyPr/>
                    <a:lstStyle/>
                    <a:p>
                      <a:r>
                        <a:rPr kumimoji="1" lang="ja-JP" altLang="en-US" sz="1800" b="1" i="0" kern="1200" dirty="0">
                          <a:solidFill>
                            <a:schemeClr val="dk1"/>
                          </a:solidFill>
                          <a:effectLst/>
                          <a:latin typeface="+mn-lt"/>
                          <a:ea typeface="+mn-ea"/>
                          <a:cs typeface="+mn-cs"/>
                        </a:rPr>
                        <a:t>レポートのフォーマットや内容についてアドバイス</a:t>
                      </a:r>
                      <a:endParaRPr kumimoji="1" lang="ja-JP" altLang="en-US" b="1" dirty="0"/>
                    </a:p>
                  </a:txBody>
                  <a:tcPr/>
                </a:tc>
                <a:extLst>
                  <a:ext uri="{0D108BD9-81ED-4DB2-BD59-A6C34878D82A}">
                    <a16:rowId xmlns:a16="http://schemas.microsoft.com/office/drawing/2014/main" val="3583098190"/>
                  </a:ext>
                </a:extLst>
              </a:tr>
              <a:tr h="370840">
                <a:tc>
                  <a:txBody>
                    <a:bodyPr/>
                    <a:lstStyle/>
                    <a:p>
                      <a:r>
                        <a:rPr kumimoji="1" lang="ja-JP" altLang="en-US" b="1" dirty="0"/>
                        <a:t>困っていること</a:t>
                      </a:r>
                      <a:r>
                        <a:rPr kumimoji="1" lang="en-US" altLang="ja-JP" b="1" dirty="0"/>
                        <a:t>2</a:t>
                      </a:r>
                      <a:r>
                        <a:rPr kumimoji="1" lang="ja-JP" altLang="en-US" b="1" dirty="0"/>
                        <a:t>つ目</a:t>
                      </a:r>
                    </a:p>
                  </a:txBody>
                  <a:tcPr/>
                </a:tc>
                <a:tc>
                  <a:txBody>
                    <a:bodyPr/>
                    <a:lstStyle/>
                    <a:p>
                      <a:r>
                        <a:rPr kumimoji="1" lang="ja-JP" altLang="en-US" b="1" dirty="0"/>
                        <a:t>新しいプロジェクトの予算に関する調査結果をまとめたいのですが、どのようなデータが必要</a:t>
                      </a:r>
                    </a:p>
                  </a:txBody>
                  <a:tcPr/>
                </a:tc>
                <a:extLst>
                  <a:ext uri="{0D108BD9-81ED-4DB2-BD59-A6C34878D82A}">
                    <a16:rowId xmlns:a16="http://schemas.microsoft.com/office/drawing/2014/main" val="3324382576"/>
                  </a:ext>
                </a:extLst>
              </a:tr>
            </a:tbl>
          </a:graphicData>
        </a:graphic>
      </p:graphicFrame>
      <p:sp>
        <p:nvSpPr>
          <p:cNvPr id="5" name="テキスト ボックス 4">
            <a:extLst>
              <a:ext uri="{FF2B5EF4-FFF2-40B4-BE49-F238E27FC236}">
                <a16:creationId xmlns:a16="http://schemas.microsoft.com/office/drawing/2014/main" id="{856DF138-05AE-4E16-C926-0058F472696A}"/>
              </a:ext>
            </a:extLst>
          </p:cNvPr>
          <p:cNvSpPr txBox="1"/>
          <p:nvPr/>
        </p:nvSpPr>
        <p:spPr>
          <a:xfrm>
            <a:off x="713100" y="5037933"/>
            <a:ext cx="11795234" cy="1200329"/>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ルール</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①：作業依頼者は表の内容を基に相手役の人に作業を依頼してください</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②：依頼される側の人は、次のページのサンプル会話を基に受け答えをしてください</a:t>
            </a:r>
          </a:p>
        </p:txBody>
      </p:sp>
    </p:spTree>
    <p:extLst>
      <p:ext uri="{BB962C8B-B14F-4D97-AF65-F5344CB8AC3E}">
        <p14:creationId xmlns:p14="http://schemas.microsoft.com/office/powerpoint/2010/main" val="3073460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95E697-B52B-2E26-93AC-35591A2366F1}"/>
              </a:ext>
            </a:extLst>
          </p:cNvPr>
          <p:cNvSpPr>
            <a:spLocks noGrp="1"/>
          </p:cNvSpPr>
          <p:nvPr>
            <p:ph type="title"/>
          </p:nvPr>
        </p:nvSpPr>
        <p:spPr/>
        <p:txBody>
          <a:bodyPr/>
          <a:lstStyle/>
          <a:p>
            <a:r>
              <a:rPr kumimoji="1" lang="ja-JP" altLang="en-US" dirty="0"/>
              <a:t>作業依頼をしてみよう②</a:t>
            </a:r>
          </a:p>
        </p:txBody>
      </p:sp>
      <p:sp>
        <p:nvSpPr>
          <p:cNvPr id="3" name="テキスト プレースホルダー 2">
            <a:extLst>
              <a:ext uri="{FF2B5EF4-FFF2-40B4-BE49-F238E27FC236}">
                <a16:creationId xmlns:a16="http://schemas.microsoft.com/office/drawing/2014/main" id="{76B3A55C-BB95-CDBF-E3B9-8C29A7A2F6DC}"/>
              </a:ext>
            </a:extLst>
          </p:cNvPr>
          <p:cNvSpPr>
            <a:spLocks noGrp="1"/>
          </p:cNvSpPr>
          <p:nvPr>
            <p:ph type="body" idx="1"/>
          </p:nvPr>
        </p:nvSpPr>
        <p:spPr>
          <a:xfrm>
            <a:off x="650766" y="1788216"/>
            <a:ext cx="11524633" cy="6740266"/>
          </a:xfrm>
        </p:spPr>
        <p:txBody>
          <a:bodyPr/>
          <a:lstStyle/>
          <a:p>
            <a:pPr marL="0" indent="0">
              <a:buNone/>
            </a:pPr>
            <a:r>
              <a:rPr lang="en-US" altLang="ja-JP" b="0" i="0" dirty="0">
                <a:solidFill>
                  <a:srgbClr val="0D0D0D"/>
                </a:solidFill>
                <a:effectLst/>
                <a:highlight>
                  <a:srgbClr val="FFFFFF"/>
                </a:highlight>
                <a:latin typeface="Söhne"/>
              </a:rPr>
              <a:t>A: </a:t>
            </a:r>
            <a:r>
              <a:rPr lang="ja-JP" altLang="en-US" b="0" i="0" dirty="0">
                <a:solidFill>
                  <a:srgbClr val="0D0D0D"/>
                </a:solidFill>
                <a:effectLst/>
                <a:highlight>
                  <a:srgbClr val="FFFFFF"/>
                </a:highlight>
                <a:latin typeface="Söhne"/>
              </a:rPr>
              <a:t>すみませんが、お時間をいただけますでしょうか？ </a:t>
            </a:r>
            <a:endParaRPr lang="en-US" altLang="ja-JP" b="0" i="0" dirty="0">
              <a:solidFill>
                <a:srgbClr val="0D0D0D"/>
              </a:solidFill>
              <a:effectLst/>
              <a:highlight>
                <a:srgbClr val="FFFFFF"/>
              </a:highlight>
              <a:latin typeface="Söhne"/>
            </a:endParaRPr>
          </a:p>
          <a:p>
            <a:pPr marL="0" indent="0">
              <a:buNone/>
            </a:pPr>
            <a:r>
              <a:rPr lang="en-US" altLang="ja-JP" b="0" i="0" dirty="0">
                <a:solidFill>
                  <a:srgbClr val="0D0D0D"/>
                </a:solidFill>
                <a:effectLst/>
                <a:highlight>
                  <a:srgbClr val="FFFFFF"/>
                </a:highlight>
                <a:latin typeface="Söhne"/>
              </a:rPr>
              <a:t>B: </a:t>
            </a:r>
            <a:r>
              <a:rPr lang="ja-JP" altLang="en-US" b="0" i="0" dirty="0">
                <a:solidFill>
                  <a:srgbClr val="0D0D0D"/>
                </a:solidFill>
                <a:effectLst/>
                <a:highlight>
                  <a:srgbClr val="FFFFFF"/>
                </a:highlight>
                <a:latin typeface="Söhne"/>
              </a:rPr>
              <a:t>もちろんです。</a:t>
            </a:r>
            <a:endParaRPr lang="en-US" altLang="ja-JP" b="0" i="0" dirty="0">
              <a:solidFill>
                <a:srgbClr val="0D0D0D"/>
              </a:solidFill>
              <a:effectLst/>
              <a:highlight>
                <a:srgbClr val="FFFFFF"/>
              </a:highlight>
              <a:latin typeface="Söhne"/>
            </a:endParaRPr>
          </a:p>
          <a:p>
            <a:pPr marL="0" indent="0">
              <a:buNone/>
            </a:pPr>
            <a:r>
              <a:rPr lang="en-US" altLang="ja-JP" b="0" i="0" dirty="0">
                <a:solidFill>
                  <a:srgbClr val="0D0D0D"/>
                </a:solidFill>
                <a:effectLst/>
                <a:highlight>
                  <a:srgbClr val="FFFFFF"/>
                </a:highlight>
                <a:latin typeface="Söhne"/>
              </a:rPr>
              <a:t>A: </a:t>
            </a:r>
            <a:r>
              <a:rPr lang="ja-JP" altLang="en-US" b="0" i="0" dirty="0">
                <a:solidFill>
                  <a:srgbClr val="0D0D0D"/>
                </a:solidFill>
                <a:effectLst/>
                <a:highlight>
                  <a:srgbClr val="FFFFFF"/>
                </a:highlight>
                <a:latin typeface="Söhne"/>
              </a:rPr>
              <a:t>ありがとうございます。まず、新しいプロジェクトの進行状況について報告したいことがありますが、</a:t>
            </a:r>
            <a:endParaRPr lang="en-US" altLang="ja-JP" b="0" i="0" dirty="0">
              <a:solidFill>
                <a:srgbClr val="0D0D0D"/>
              </a:solidFill>
              <a:effectLst/>
              <a:highlight>
                <a:srgbClr val="FFFFFF"/>
              </a:highlight>
              <a:latin typeface="Söhne"/>
            </a:endParaRPr>
          </a:p>
          <a:p>
            <a:pPr marL="0" indent="0">
              <a:buNone/>
            </a:pPr>
            <a:r>
              <a:rPr lang="ja-JP" altLang="en-US" b="0" i="0" dirty="0">
                <a:solidFill>
                  <a:srgbClr val="0D0D0D"/>
                </a:solidFill>
                <a:effectLst/>
                <a:highlight>
                  <a:srgbClr val="FFFFFF"/>
                </a:highlight>
                <a:latin typeface="Söhne"/>
              </a:rPr>
              <a:t>今日中にレポートを提出しなければなりません。レポートのフォーマットや内容についてアドバイスをいただけないでしょうか？ </a:t>
            </a:r>
            <a:endParaRPr lang="en-US" altLang="ja-JP" dirty="0">
              <a:solidFill>
                <a:srgbClr val="0D0D0D"/>
              </a:solidFill>
              <a:highlight>
                <a:srgbClr val="FFFFFF"/>
              </a:highlight>
              <a:latin typeface="Söhne"/>
            </a:endParaRPr>
          </a:p>
          <a:p>
            <a:pPr marL="0" indent="0">
              <a:buNone/>
            </a:pPr>
            <a:r>
              <a:rPr lang="en-US" altLang="ja-JP" b="0" i="0" dirty="0">
                <a:solidFill>
                  <a:srgbClr val="0D0D0D"/>
                </a:solidFill>
                <a:effectLst/>
                <a:highlight>
                  <a:srgbClr val="FFFFFF"/>
                </a:highlight>
                <a:latin typeface="Söhne"/>
              </a:rPr>
              <a:t>B: </a:t>
            </a:r>
            <a:r>
              <a:rPr lang="ja-JP" altLang="en-US" b="0" i="0" dirty="0">
                <a:solidFill>
                  <a:srgbClr val="0D0D0D"/>
                </a:solidFill>
                <a:effectLst/>
                <a:highlight>
                  <a:srgbClr val="FFFFFF"/>
                </a:highlight>
                <a:latin typeface="Söhne"/>
              </a:rPr>
              <a:t>了解しました。まずはレポートのフォーマットを確認して</a:t>
            </a:r>
            <a:endParaRPr lang="en-US" altLang="ja-JP" b="0" i="0" dirty="0">
              <a:solidFill>
                <a:srgbClr val="0D0D0D"/>
              </a:solidFill>
              <a:effectLst/>
              <a:highlight>
                <a:srgbClr val="FFFFFF"/>
              </a:highlight>
              <a:latin typeface="Söhne"/>
            </a:endParaRPr>
          </a:p>
          <a:p>
            <a:pPr marL="0" indent="0">
              <a:buNone/>
            </a:pPr>
            <a:r>
              <a:rPr lang="ja-JP" altLang="en-US" dirty="0">
                <a:solidFill>
                  <a:srgbClr val="0D0D0D"/>
                </a:solidFill>
                <a:highlight>
                  <a:srgbClr val="FFFFFF"/>
                </a:highlight>
                <a:latin typeface="Söhne"/>
              </a:rPr>
              <a:t>　</a:t>
            </a:r>
            <a:r>
              <a:rPr lang="ja-JP" altLang="en-US" b="0" i="0" dirty="0">
                <a:solidFill>
                  <a:srgbClr val="0D0D0D"/>
                </a:solidFill>
                <a:effectLst/>
                <a:highlight>
                  <a:srgbClr val="FFFFFF"/>
                </a:highlight>
                <a:latin typeface="Söhne"/>
              </a:rPr>
              <a:t>みますね。他に何かありますか？</a:t>
            </a:r>
            <a:endParaRPr lang="en-US" altLang="ja-JP" b="0" i="0" dirty="0">
              <a:solidFill>
                <a:srgbClr val="0D0D0D"/>
              </a:solidFill>
              <a:effectLst/>
              <a:highlight>
                <a:srgbClr val="FFFFFF"/>
              </a:highlight>
              <a:latin typeface="Söhne"/>
            </a:endParaRPr>
          </a:p>
          <a:p>
            <a:pPr marL="0" indent="0">
              <a:buNone/>
            </a:pPr>
            <a:r>
              <a:rPr lang="ja-JP" altLang="en-US" b="0" i="0" dirty="0">
                <a:solidFill>
                  <a:srgbClr val="0D0D0D"/>
                </a:solidFill>
                <a:effectLst/>
                <a:highlight>
                  <a:srgbClr val="FFFFFF"/>
                </a:highlight>
                <a:latin typeface="Söhne"/>
              </a:rPr>
              <a:t> </a:t>
            </a:r>
            <a:r>
              <a:rPr lang="en-US" altLang="ja-JP" b="0" i="0" dirty="0">
                <a:solidFill>
                  <a:srgbClr val="0D0D0D"/>
                </a:solidFill>
                <a:effectLst/>
                <a:highlight>
                  <a:srgbClr val="FFFFFF"/>
                </a:highlight>
                <a:latin typeface="Söhne"/>
              </a:rPr>
              <a:t>A: </a:t>
            </a:r>
            <a:r>
              <a:rPr lang="ja-JP" altLang="en-US" b="0" i="0" dirty="0">
                <a:solidFill>
                  <a:srgbClr val="0D0D0D"/>
                </a:solidFill>
                <a:effectLst/>
                <a:highlight>
                  <a:srgbClr val="FFFFFF"/>
                </a:highlight>
                <a:latin typeface="Söhne"/>
              </a:rPr>
              <a:t>はい、もう一つ質問があるのですが、新しいプロジェクト</a:t>
            </a:r>
            <a:endParaRPr lang="en-US" altLang="ja-JP" b="0" i="0" dirty="0">
              <a:solidFill>
                <a:srgbClr val="0D0D0D"/>
              </a:solidFill>
              <a:effectLst/>
              <a:highlight>
                <a:srgbClr val="FFFFFF"/>
              </a:highlight>
              <a:latin typeface="Söhne"/>
            </a:endParaRPr>
          </a:p>
          <a:p>
            <a:pPr marL="0" indent="0">
              <a:buNone/>
            </a:pPr>
            <a:r>
              <a:rPr lang="ja-JP" altLang="en-US" dirty="0">
                <a:solidFill>
                  <a:srgbClr val="0D0D0D"/>
                </a:solidFill>
                <a:highlight>
                  <a:srgbClr val="FFFFFF"/>
                </a:highlight>
                <a:latin typeface="Söhne"/>
              </a:rPr>
              <a:t>　</a:t>
            </a:r>
            <a:r>
              <a:rPr lang="ja-JP" altLang="en-US" b="0" i="0" dirty="0">
                <a:solidFill>
                  <a:srgbClr val="0D0D0D"/>
                </a:solidFill>
                <a:effectLst/>
                <a:highlight>
                  <a:srgbClr val="FFFFFF"/>
                </a:highlight>
                <a:latin typeface="Söhne"/>
              </a:rPr>
              <a:t>の予算に関する調査結果をまとめたいのですが、どのよう</a:t>
            </a:r>
            <a:endParaRPr lang="en-US" altLang="ja-JP" b="0" i="0" dirty="0">
              <a:solidFill>
                <a:srgbClr val="0D0D0D"/>
              </a:solidFill>
              <a:effectLst/>
              <a:highlight>
                <a:srgbClr val="FFFFFF"/>
              </a:highlight>
              <a:latin typeface="Söhne"/>
            </a:endParaRPr>
          </a:p>
          <a:p>
            <a:pPr marL="0" indent="0">
              <a:buNone/>
            </a:pPr>
            <a:r>
              <a:rPr lang="ja-JP" altLang="en-US" dirty="0">
                <a:solidFill>
                  <a:srgbClr val="0D0D0D"/>
                </a:solidFill>
                <a:highlight>
                  <a:srgbClr val="FFFFFF"/>
                </a:highlight>
                <a:latin typeface="Söhne"/>
              </a:rPr>
              <a:t>　</a:t>
            </a:r>
            <a:r>
              <a:rPr lang="ja-JP" altLang="en-US" b="0" i="0" dirty="0">
                <a:solidFill>
                  <a:srgbClr val="0D0D0D"/>
                </a:solidFill>
                <a:effectLst/>
                <a:highlight>
                  <a:srgbClr val="FFFFFF"/>
                </a:highlight>
                <a:latin typeface="Söhne"/>
              </a:rPr>
              <a:t>なデータが必要か教えていただけますか？ </a:t>
            </a:r>
            <a:endParaRPr lang="en-US" altLang="ja-JP" b="0" i="0" dirty="0">
              <a:solidFill>
                <a:srgbClr val="0D0D0D"/>
              </a:solidFill>
              <a:effectLst/>
              <a:highlight>
                <a:srgbClr val="FFFFFF"/>
              </a:highlight>
              <a:latin typeface="Söhne"/>
            </a:endParaRPr>
          </a:p>
          <a:p>
            <a:pPr marL="0" indent="0">
              <a:buNone/>
            </a:pPr>
            <a:r>
              <a:rPr lang="en-US" altLang="ja-JP" b="0" i="0" dirty="0">
                <a:solidFill>
                  <a:srgbClr val="0D0D0D"/>
                </a:solidFill>
                <a:effectLst/>
                <a:highlight>
                  <a:srgbClr val="FFFFFF"/>
                </a:highlight>
                <a:latin typeface="Söhne"/>
              </a:rPr>
              <a:t>B: </a:t>
            </a:r>
            <a:r>
              <a:rPr lang="ja-JP" altLang="en-US" b="0" i="0" dirty="0">
                <a:solidFill>
                  <a:srgbClr val="0D0D0D"/>
                </a:solidFill>
                <a:effectLst/>
                <a:highlight>
                  <a:srgbClr val="FFFFFF"/>
                </a:highlight>
                <a:latin typeface="Söhne"/>
              </a:rPr>
              <a:t>理解しました。まずはレポートのフォーマットを整えてか</a:t>
            </a:r>
            <a:endParaRPr lang="en-US" altLang="ja-JP" b="0" i="0" dirty="0">
              <a:solidFill>
                <a:srgbClr val="0D0D0D"/>
              </a:solidFill>
              <a:effectLst/>
              <a:highlight>
                <a:srgbClr val="FFFFFF"/>
              </a:highlight>
              <a:latin typeface="Söhne"/>
            </a:endParaRPr>
          </a:p>
          <a:p>
            <a:pPr marL="0" indent="0">
              <a:buNone/>
            </a:pPr>
            <a:r>
              <a:rPr lang="ja-JP" altLang="en-US" dirty="0">
                <a:solidFill>
                  <a:srgbClr val="0D0D0D"/>
                </a:solidFill>
                <a:highlight>
                  <a:srgbClr val="FFFFFF"/>
                </a:highlight>
                <a:latin typeface="Söhne"/>
              </a:rPr>
              <a:t>　</a:t>
            </a:r>
            <a:r>
              <a:rPr lang="ja-JP" altLang="en-US" b="0" i="0" dirty="0">
                <a:solidFill>
                  <a:srgbClr val="0D0D0D"/>
                </a:solidFill>
                <a:effectLst/>
                <a:highlight>
                  <a:srgbClr val="FFFFFF"/>
                </a:highlight>
                <a:latin typeface="Söhne"/>
              </a:rPr>
              <a:t>ら、必要なデータについてお話ししましょう。</a:t>
            </a:r>
            <a:endParaRPr kumimoji="1" lang="ja-JP" altLang="en-US" dirty="0"/>
          </a:p>
          <a:p>
            <a:pPr marL="0" indent="0">
              <a:buNone/>
            </a:pPr>
            <a:endParaRPr kumimoji="1" lang="ja-JP" altLang="en-US" dirty="0"/>
          </a:p>
        </p:txBody>
      </p:sp>
    </p:spTree>
    <p:extLst>
      <p:ext uri="{BB962C8B-B14F-4D97-AF65-F5344CB8AC3E}">
        <p14:creationId xmlns:p14="http://schemas.microsoft.com/office/powerpoint/2010/main" val="2791645451"/>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2233</TotalTime>
  <Words>1785</Words>
  <Application>Microsoft Office PowerPoint</Application>
  <PresentationFormat>ユーザー設定</PresentationFormat>
  <Paragraphs>147</Paragraphs>
  <Slides>11</Slides>
  <Notes>4</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11</vt:i4>
      </vt:variant>
    </vt:vector>
  </HeadingPairs>
  <TitlesOfParts>
    <vt:vector size="20" baseType="lpstr">
      <vt:lpstr>Söhne</vt:lpstr>
      <vt:lpstr>メイリオ</vt:lpstr>
      <vt:lpstr>メイリオ</vt:lpstr>
      <vt:lpstr>游ゴシック</vt:lpstr>
      <vt:lpstr>游ゴシック Light</vt:lpstr>
      <vt:lpstr>Arial</vt:lpstr>
      <vt:lpstr>Poppins</vt:lpstr>
      <vt:lpstr>Wingdings</vt:lpstr>
      <vt:lpstr>デザインの設定</vt:lpstr>
      <vt:lpstr>Unit1　　</vt:lpstr>
      <vt:lpstr>職務経歴書を書いて説明をしてみましょう</vt:lpstr>
      <vt:lpstr>PowerPoint プレゼンテーション</vt:lpstr>
      <vt:lpstr>自己紹介をしてみよう①</vt:lpstr>
      <vt:lpstr>自己紹介をしてみよう②</vt:lpstr>
      <vt:lpstr>作業依頼をしてみよう①</vt:lpstr>
      <vt:lpstr>作業依頼をしてみよう①</vt:lpstr>
      <vt:lpstr>作業依頼をしてみよう②</vt:lpstr>
      <vt:lpstr>作業依頼をしてみよう②</vt:lpstr>
      <vt:lpstr>作業内容を確認してみよう</vt:lpstr>
      <vt:lpstr>作業内容を確認してみよう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lha</dc:title>
  <dc:creator>jiazhi ling</dc:creator>
  <cp:lastModifiedBy>masaki.kmkm@gmail.com</cp:lastModifiedBy>
  <cp:revision>42</cp:revision>
  <cp:lastPrinted>2023-03-28T15:29:05Z</cp:lastPrinted>
  <dcterms:created xsi:type="dcterms:W3CDTF">2023-03-26T15:05:34Z</dcterms:created>
  <dcterms:modified xsi:type="dcterms:W3CDTF">2025-01-31T05:34:33Z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2023-03-27T00:00:00Z</vt:filetime>
  </property>
  <property fmtid="{D5CDD505-2E9C-101B-9397-08002B2CF9AE}" pid="3" name="Creator">
    <vt:lpwstr>Adobe Illustrator 27.3 (Macintosh)</vt:lpwstr>
  </property>
  <property fmtid="{D5CDD505-2E9C-101B-9397-08002B2CF9AE}" pid="4" name="CreatorVersion">
    <vt:lpwstr>21.0.0</vt:lpwstr>
  </property>
  <property fmtid="{D5CDD505-2E9C-101B-9397-08002B2CF9AE}" pid="5" name="LastSaved">
    <vt:filetime>2023-03-26T00:00:00Z</vt:filetime>
  </property>
  <property fmtid="{D5CDD505-2E9C-101B-9397-08002B2CF9AE}" pid="6" name="Producer">
    <vt:lpwstr>Adobe PDF library 17.00</vt:lpwstr>
  </property>
</Properties>
</file>