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0" r:id="rId1"/>
  </p:sldMasterIdLst>
  <p:notesMasterIdLst>
    <p:notesMasterId r:id="rId7"/>
  </p:notesMasterIdLst>
  <p:sldIdLst>
    <p:sldId id="306" r:id="rId2"/>
    <p:sldId id="324" r:id="rId3"/>
    <p:sldId id="326" r:id="rId4"/>
    <p:sldId id="327" r:id="rId5"/>
    <p:sldId id="328" r:id="rId6"/>
  </p:sldIdLst>
  <p:sldSz cx="13004800" cy="9753600"/>
  <p:notesSz cx="14662150" cy="10234613"/>
  <p:defaultTextStyle>
    <a:defPPr>
      <a:defRPr kern="0"/>
    </a:defPPr>
  </p:defaultTextStyle>
  <p:extLst>
    <p:ext uri="{EFAFB233-063F-42B5-8137-9DF3F51BA10A}">
      <p15:sldGuideLst xmlns:p15="http://schemas.microsoft.com/office/powerpoint/2012/main">
        <p15:guide id="1" orient="horz" pos="3714" userDrawn="1">
          <p15:clr>
            <a:srgbClr val="A4A3A4"/>
          </p15:clr>
        </p15:guide>
        <p15:guide id="2" pos="261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2832"/>
    <a:srgbClr val="234C95"/>
    <a:srgbClr val="4D4D4D"/>
    <a:srgbClr val="535353"/>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44" autoAdjust="0"/>
    <p:restoredTop sz="95090" autoAdjust="0"/>
  </p:normalViewPr>
  <p:slideViewPr>
    <p:cSldViewPr>
      <p:cViewPr varScale="1">
        <p:scale>
          <a:sx n="46" d="100"/>
          <a:sy n="46" d="100"/>
        </p:scale>
        <p:origin x="-54" y="120"/>
      </p:cViewPr>
      <p:guideLst>
        <p:guide orient="horz" pos="3714"/>
        <p:guide pos="2611"/>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2"/>
            <a:ext cx="6353021" cy="513451"/>
          </a:xfrm>
          <a:prstGeom prst="rect">
            <a:avLst/>
          </a:prstGeom>
        </p:spPr>
        <p:txBody>
          <a:bodyPr vert="horz" lIns="124242" tIns="62123" rIns="124242" bIns="62123" rtlCol="0"/>
          <a:lstStyle>
            <a:lvl1pPr algn="l">
              <a:defRPr sz="1800"/>
            </a:lvl1pPr>
          </a:lstStyle>
          <a:p>
            <a:endParaRPr kumimoji="1" lang="ja-JP" altLang="en-US"/>
          </a:p>
        </p:txBody>
      </p:sp>
      <p:sp>
        <p:nvSpPr>
          <p:cNvPr id="3" name="日付プレースホルダー 2"/>
          <p:cNvSpPr>
            <a:spLocks noGrp="1"/>
          </p:cNvSpPr>
          <p:nvPr>
            <p:ph type="dt" idx="1"/>
          </p:nvPr>
        </p:nvSpPr>
        <p:spPr>
          <a:xfrm>
            <a:off x="8304800" y="2"/>
            <a:ext cx="6353021" cy="513451"/>
          </a:xfrm>
          <a:prstGeom prst="rect">
            <a:avLst/>
          </a:prstGeom>
        </p:spPr>
        <p:txBody>
          <a:bodyPr vert="horz" lIns="124242" tIns="62123" rIns="124242" bIns="62123" rtlCol="0"/>
          <a:lstStyle>
            <a:lvl1pPr algn="r">
              <a:defRPr sz="1800"/>
            </a:lvl1pPr>
          </a:lstStyle>
          <a:p>
            <a:fld id="{C1C77E37-5811-4901-AEB6-811036F8831F}" type="datetimeFigureOut">
              <a:rPr kumimoji="1" lang="ja-JP" altLang="en-US" smtClean="0"/>
              <a:t>2025/1/31</a:t>
            </a:fld>
            <a:endParaRPr kumimoji="1" lang="ja-JP" altLang="en-US"/>
          </a:p>
        </p:txBody>
      </p:sp>
      <p:sp>
        <p:nvSpPr>
          <p:cNvPr id="4" name="スライド イメージ プレースホルダー 3"/>
          <p:cNvSpPr>
            <a:spLocks noGrp="1" noRot="1" noChangeAspect="1"/>
          </p:cNvSpPr>
          <p:nvPr>
            <p:ph type="sldImg" idx="2"/>
          </p:nvPr>
        </p:nvSpPr>
        <p:spPr>
          <a:xfrm>
            <a:off x="5029200" y="1281113"/>
            <a:ext cx="4603750" cy="3452812"/>
          </a:xfrm>
          <a:prstGeom prst="rect">
            <a:avLst/>
          </a:prstGeom>
          <a:noFill/>
          <a:ln w="12700">
            <a:solidFill>
              <a:prstClr val="black"/>
            </a:solidFill>
          </a:ln>
        </p:spPr>
        <p:txBody>
          <a:bodyPr vert="horz" lIns="124242" tIns="62123" rIns="124242" bIns="62123" rtlCol="0" anchor="ctr"/>
          <a:lstStyle/>
          <a:p>
            <a:endParaRPr lang="ja-JP" altLang="en-US"/>
          </a:p>
        </p:txBody>
      </p:sp>
      <p:sp>
        <p:nvSpPr>
          <p:cNvPr id="5" name="ノート プレースホルダー 4"/>
          <p:cNvSpPr>
            <a:spLocks noGrp="1"/>
          </p:cNvSpPr>
          <p:nvPr>
            <p:ph type="body" sz="quarter" idx="3"/>
          </p:nvPr>
        </p:nvSpPr>
        <p:spPr>
          <a:xfrm>
            <a:off x="1467081" y="4926106"/>
            <a:ext cx="11727990" cy="4030256"/>
          </a:xfrm>
          <a:prstGeom prst="rect">
            <a:avLst/>
          </a:prstGeom>
        </p:spPr>
        <p:txBody>
          <a:bodyPr vert="horz" lIns="124242" tIns="62123" rIns="124242" bIns="62123"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66"/>
            <a:ext cx="6353021" cy="513448"/>
          </a:xfrm>
          <a:prstGeom prst="rect">
            <a:avLst/>
          </a:prstGeom>
        </p:spPr>
        <p:txBody>
          <a:bodyPr vert="horz" lIns="124242" tIns="62123" rIns="124242" bIns="62123" rtlCol="0" anchor="b"/>
          <a:lstStyle>
            <a:lvl1pPr algn="l">
              <a:defRPr sz="1800"/>
            </a:lvl1pPr>
          </a:lstStyle>
          <a:p>
            <a:endParaRPr kumimoji="1" lang="ja-JP" altLang="en-US"/>
          </a:p>
        </p:txBody>
      </p:sp>
      <p:sp>
        <p:nvSpPr>
          <p:cNvPr id="7" name="スライド番号プレースホルダー 6"/>
          <p:cNvSpPr>
            <a:spLocks noGrp="1"/>
          </p:cNvSpPr>
          <p:nvPr>
            <p:ph type="sldNum" sz="quarter" idx="5"/>
          </p:nvPr>
        </p:nvSpPr>
        <p:spPr>
          <a:xfrm>
            <a:off x="8304800" y="9721166"/>
            <a:ext cx="6353021" cy="513448"/>
          </a:xfrm>
          <a:prstGeom prst="rect">
            <a:avLst/>
          </a:prstGeom>
        </p:spPr>
        <p:txBody>
          <a:bodyPr vert="horz" lIns="124242" tIns="62123" rIns="124242" bIns="62123" rtlCol="0" anchor="b"/>
          <a:lstStyle>
            <a:lvl1pPr algn="r">
              <a:defRPr sz="1800"/>
            </a:lvl1pPr>
          </a:lstStyle>
          <a:p>
            <a:fld id="{41F4E044-097B-4F7F-A051-7BD6B46E87ED}" type="slidenum">
              <a:rPr kumimoji="1" lang="ja-JP" altLang="en-US" smtClean="0"/>
              <a:t>‹#›</a:t>
            </a:fld>
            <a:endParaRPr kumimoji="1" lang="ja-JP" altLang="en-US"/>
          </a:p>
        </p:txBody>
      </p:sp>
    </p:spTree>
    <p:extLst>
      <p:ext uri="{BB962C8B-B14F-4D97-AF65-F5344CB8AC3E}">
        <p14:creationId xmlns:p14="http://schemas.microsoft.com/office/powerpoint/2010/main" val="2716806085"/>
      </p:ext>
    </p:extLst>
  </p:cSld>
  <p:clrMap bg1="lt1" tx1="dk1" bg2="lt2" tx2="dk2" accent1="accent1" accent2="accent2" accent3="accent3" accent4="accent4" accent5="accent5" accent6="accent6" hlink="hlink" folHlink="folHlink"/>
  <p:notesStyle>
    <a:lvl1pPr marL="0" algn="l" defTabSz="1135868" rtl="0" eaLnBrk="1" latinLnBrk="0" hangingPunct="1">
      <a:defRPr kumimoji="1" sz="1491" kern="1200">
        <a:solidFill>
          <a:schemeClr val="tx1"/>
        </a:solidFill>
        <a:latin typeface="+mn-lt"/>
        <a:ea typeface="+mn-ea"/>
        <a:cs typeface="+mn-cs"/>
      </a:defRPr>
    </a:lvl1pPr>
    <a:lvl2pPr marL="567934" algn="l" defTabSz="1135868" rtl="0" eaLnBrk="1" latinLnBrk="0" hangingPunct="1">
      <a:defRPr kumimoji="1" sz="1491" kern="1200">
        <a:solidFill>
          <a:schemeClr val="tx1"/>
        </a:solidFill>
        <a:latin typeface="+mn-lt"/>
        <a:ea typeface="+mn-ea"/>
        <a:cs typeface="+mn-cs"/>
      </a:defRPr>
    </a:lvl2pPr>
    <a:lvl3pPr marL="1135868" algn="l" defTabSz="1135868" rtl="0" eaLnBrk="1" latinLnBrk="0" hangingPunct="1">
      <a:defRPr kumimoji="1" sz="1491" kern="1200">
        <a:solidFill>
          <a:schemeClr val="tx1"/>
        </a:solidFill>
        <a:latin typeface="+mn-lt"/>
        <a:ea typeface="+mn-ea"/>
        <a:cs typeface="+mn-cs"/>
      </a:defRPr>
    </a:lvl3pPr>
    <a:lvl4pPr marL="1703802" algn="l" defTabSz="1135868" rtl="0" eaLnBrk="1" latinLnBrk="0" hangingPunct="1">
      <a:defRPr kumimoji="1" sz="1491" kern="1200">
        <a:solidFill>
          <a:schemeClr val="tx1"/>
        </a:solidFill>
        <a:latin typeface="+mn-lt"/>
        <a:ea typeface="+mn-ea"/>
        <a:cs typeface="+mn-cs"/>
      </a:defRPr>
    </a:lvl4pPr>
    <a:lvl5pPr marL="2271735" algn="l" defTabSz="1135868" rtl="0" eaLnBrk="1" latinLnBrk="0" hangingPunct="1">
      <a:defRPr kumimoji="1" sz="1491" kern="1200">
        <a:solidFill>
          <a:schemeClr val="tx1"/>
        </a:solidFill>
        <a:latin typeface="+mn-lt"/>
        <a:ea typeface="+mn-ea"/>
        <a:cs typeface="+mn-cs"/>
      </a:defRPr>
    </a:lvl5pPr>
    <a:lvl6pPr marL="2839669" algn="l" defTabSz="1135868" rtl="0" eaLnBrk="1" latinLnBrk="0" hangingPunct="1">
      <a:defRPr kumimoji="1" sz="1491" kern="1200">
        <a:solidFill>
          <a:schemeClr val="tx1"/>
        </a:solidFill>
        <a:latin typeface="+mn-lt"/>
        <a:ea typeface="+mn-ea"/>
        <a:cs typeface="+mn-cs"/>
      </a:defRPr>
    </a:lvl6pPr>
    <a:lvl7pPr marL="3407603" algn="l" defTabSz="1135868" rtl="0" eaLnBrk="1" latinLnBrk="0" hangingPunct="1">
      <a:defRPr kumimoji="1" sz="1491" kern="1200">
        <a:solidFill>
          <a:schemeClr val="tx1"/>
        </a:solidFill>
        <a:latin typeface="+mn-lt"/>
        <a:ea typeface="+mn-ea"/>
        <a:cs typeface="+mn-cs"/>
      </a:defRPr>
    </a:lvl7pPr>
    <a:lvl8pPr marL="3975537" algn="l" defTabSz="1135868" rtl="0" eaLnBrk="1" latinLnBrk="0" hangingPunct="1">
      <a:defRPr kumimoji="1" sz="1491" kern="1200">
        <a:solidFill>
          <a:schemeClr val="tx1"/>
        </a:solidFill>
        <a:latin typeface="+mn-lt"/>
        <a:ea typeface="+mn-ea"/>
        <a:cs typeface="+mn-cs"/>
      </a:defRPr>
    </a:lvl8pPr>
    <a:lvl9pPr marL="4543471" algn="l" defTabSz="1135868" rtl="0" eaLnBrk="1" latinLnBrk="0" hangingPunct="1">
      <a:defRPr kumimoji="1" sz="149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2</a:t>
            </a:fld>
            <a:endParaRPr kumimoji="1" lang="ja-JP" altLang="en-US"/>
          </a:p>
        </p:txBody>
      </p:sp>
    </p:spTree>
    <p:extLst>
      <p:ext uri="{BB962C8B-B14F-4D97-AF65-F5344CB8AC3E}">
        <p14:creationId xmlns:p14="http://schemas.microsoft.com/office/powerpoint/2010/main" val="2549831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1F4E044-097B-4F7F-A051-7BD6B46E87ED}" type="slidenum">
              <a:rPr kumimoji="1" lang="ja-JP" altLang="en-US" smtClean="0"/>
              <a:t>4</a:t>
            </a:fld>
            <a:endParaRPr kumimoji="1" lang="ja-JP" altLang="en-US"/>
          </a:p>
        </p:txBody>
      </p:sp>
    </p:spTree>
    <p:extLst>
      <p:ext uri="{BB962C8B-B14F-4D97-AF65-F5344CB8AC3E}">
        <p14:creationId xmlns:p14="http://schemas.microsoft.com/office/powerpoint/2010/main" val="299874576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9.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659927" y="465722"/>
            <a:ext cx="8141435" cy="677108"/>
          </a:xfrm>
          <a:prstGeom prst="rect">
            <a:avLst/>
          </a:prstGeom>
        </p:spPr>
        <p:txBody>
          <a:bodyPr wrap="square" lIns="0" tIns="0" rIns="0" bIns="0">
            <a:spAutoFit/>
          </a:bodyPr>
          <a:lstStyle>
            <a:lvl1pPr algn="r">
              <a:defRPr sz="4400" b="1" i="0">
                <a:solidFill>
                  <a:srgbClr val="212832"/>
                </a:solidFill>
                <a:latin typeface="メイリオ" panose="020B0604030504040204" pitchFamily="50" charset="-128"/>
                <a:ea typeface="メイリオ" panose="020B0604030504040204" pitchFamily="50" charset="-128"/>
                <a:cs typeface="Poppins"/>
              </a:defRPr>
            </a:lvl1pPr>
          </a:lstStyle>
          <a:p>
            <a:endParaRPr dirty="0"/>
          </a:p>
        </p:txBody>
      </p:sp>
      <p:grpSp>
        <p:nvGrpSpPr>
          <p:cNvPr id="12" name="object 8">
            <a:extLst>
              <a:ext uri="{FF2B5EF4-FFF2-40B4-BE49-F238E27FC236}">
                <a16:creationId xmlns:a16="http://schemas.microsoft.com/office/drawing/2014/main" id="{C6C88B01-FD68-A076-8761-9068E3B61C29}"/>
              </a:ext>
            </a:extLst>
          </p:cNvPr>
          <p:cNvGrpSpPr/>
          <p:nvPr userDrawn="1"/>
        </p:nvGrpSpPr>
        <p:grpSpPr>
          <a:xfrm>
            <a:off x="537774" y="776375"/>
            <a:ext cx="11929255" cy="7711158"/>
            <a:chOff x="434113" y="471802"/>
            <a:chExt cx="9867265" cy="5979160"/>
          </a:xfrm>
        </p:grpSpPr>
        <p:pic>
          <p:nvPicPr>
            <p:cNvPr id="13" name="object 9">
              <a:extLst>
                <a:ext uri="{FF2B5EF4-FFF2-40B4-BE49-F238E27FC236}">
                  <a16:creationId xmlns:a16="http://schemas.microsoft.com/office/drawing/2014/main" id="{315875FC-B358-3643-D46E-8825D217445A}"/>
                </a:ext>
              </a:extLst>
            </p:cNvPr>
            <p:cNvPicPr/>
            <p:nvPr/>
          </p:nvPicPr>
          <p:blipFill>
            <a:blip r:embed="rId2" cstate="print"/>
            <a:stretch>
              <a:fillRect/>
            </a:stretch>
          </p:blipFill>
          <p:spPr>
            <a:xfrm>
              <a:off x="9646684" y="6217601"/>
              <a:ext cx="178104" cy="232905"/>
            </a:xfrm>
            <a:prstGeom prst="rect">
              <a:avLst/>
            </a:prstGeom>
          </p:spPr>
        </p:pic>
        <p:pic>
          <p:nvPicPr>
            <p:cNvPr id="14" name="object 10">
              <a:extLst>
                <a:ext uri="{FF2B5EF4-FFF2-40B4-BE49-F238E27FC236}">
                  <a16:creationId xmlns:a16="http://schemas.microsoft.com/office/drawing/2014/main" id="{C45E0018-0E11-4CAA-0359-27817CC1136A}"/>
                </a:ext>
              </a:extLst>
            </p:cNvPr>
            <p:cNvPicPr/>
            <p:nvPr/>
          </p:nvPicPr>
          <p:blipFill>
            <a:blip r:embed="rId3" cstate="print"/>
            <a:stretch>
              <a:fillRect/>
            </a:stretch>
          </p:blipFill>
          <p:spPr>
            <a:xfrm>
              <a:off x="10051037" y="6220502"/>
              <a:ext cx="250139" cy="227101"/>
            </a:xfrm>
            <a:prstGeom prst="rect">
              <a:avLst/>
            </a:prstGeom>
          </p:spPr>
        </p:pic>
        <p:sp>
          <p:nvSpPr>
            <p:cNvPr id="15" name="object 11">
              <a:extLst>
                <a:ext uri="{FF2B5EF4-FFF2-40B4-BE49-F238E27FC236}">
                  <a16:creationId xmlns:a16="http://schemas.microsoft.com/office/drawing/2014/main" id="{96AD4CAC-512A-B5CD-E957-84271EFB421D}"/>
                </a:ext>
              </a:extLst>
            </p:cNvPr>
            <p:cNvSpPr/>
            <p:nvPr/>
          </p:nvSpPr>
          <p:spPr>
            <a:xfrm>
              <a:off x="9166594" y="6271082"/>
              <a:ext cx="257810" cy="126364"/>
            </a:xfrm>
            <a:custGeom>
              <a:avLst/>
              <a:gdLst/>
              <a:ahLst/>
              <a:cxnLst/>
              <a:rect l="l" t="t" r="r" b="b"/>
              <a:pathLst>
                <a:path w="257809" h="126364">
                  <a:moveTo>
                    <a:pt x="257568" y="103847"/>
                  </a:moveTo>
                  <a:lnTo>
                    <a:pt x="255828" y="97040"/>
                  </a:lnTo>
                  <a:lnTo>
                    <a:pt x="211975" y="70993"/>
                  </a:lnTo>
                  <a:lnTo>
                    <a:pt x="207492" y="71069"/>
                  </a:lnTo>
                  <a:lnTo>
                    <a:pt x="171615" y="93802"/>
                  </a:lnTo>
                  <a:lnTo>
                    <a:pt x="167055" y="93840"/>
                  </a:lnTo>
                  <a:lnTo>
                    <a:pt x="129794" y="70954"/>
                  </a:lnTo>
                  <a:lnTo>
                    <a:pt x="125247" y="70993"/>
                  </a:lnTo>
                  <a:lnTo>
                    <a:pt x="89382" y="93700"/>
                  </a:lnTo>
                  <a:lnTo>
                    <a:pt x="84785" y="93713"/>
                  </a:lnTo>
                  <a:lnTo>
                    <a:pt x="48615" y="70993"/>
                  </a:lnTo>
                  <a:lnTo>
                    <a:pt x="44081" y="70967"/>
                  </a:lnTo>
                  <a:lnTo>
                    <a:pt x="1625" y="97066"/>
                  </a:lnTo>
                  <a:lnTo>
                    <a:pt x="0" y="103886"/>
                  </a:lnTo>
                  <a:lnTo>
                    <a:pt x="9080" y="118656"/>
                  </a:lnTo>
                  <a:lnTo>
                    <a:pt x="15913" y="120294"/>
                  </a:lnTo>
                  <a:lnTo>
                    <a:pt x="43903" y="103073"/>
                  </a:lnTo>
                  <a:lnTo>
                    <a:pt x="48437" y="103085"/>
                  </a:lnTo>
                  <a:lnTo>
                    <a:pt x="81216" y="123647"/>
                  </a:lnTo>
                  <a:lnTo>
                    <a:pt x="84836" y="125920"/>
                  </a:lnTo>
                  <a:lnTo>
                    <a:pt x="89433" y="125907"/>
                  </a:lnTo>
                  <a:lnTo>
                    <a:pt x="125425" y="103111"/>
                  </a:lnTo>
                  <a:lnTo>
                    <a:pt x="129971" y="103073"/>
                  </a:lnTo>
                  <a:lnTo>
                    <a:pt x="167246" y="125958"/>
                  </a:lnTo>
                  <a:lnTo>
                    <a:pt x="171792" y="125920"/>
                  </a:lnTo>
                  <a:lnTo>
                    <a:pt x="207924" y="103035"/>
                  </a:lnTo>
                  <a:lnTo>
                    <a:pt x="212407" y="102971"/>
                  </a:lnTo>
                  <a:lnTo>
                    <a:pt x="241896" y="120484"/>
                  </a:lnTo>
                  <a:lnTo>
                    <a:pt x="248691" y="118757"/>
                  </a:lnTo>
                  <a:lnTo>
                    <a:pt x="257568" y="103847"/>
                  </a:lnTo>
                  <a:close/>
                </a:path>
                <a:path w="257809" h="126364">
                  <a:moveTo>
                    <a:pt x="257568" y="32893"/>
                  </a:moveTo>
                  <a:lnTo>
                    <a:pt x="255828" y="26085"/>
                  </a:lnTo>
                  <a:lnTo>
                    <a:pt x="211975" y="38"/>
                  </a:lnTo>
                  <a:lnTo>
                    <a:pt x="207492" y="114"/>
                  </a:lnTo>
                  <a:lnTo>
                    <a:pt x="171615" y="22847"/>
                  </a:lnTo>
                  <a:lnTo>
                    <a:pt x="167055" y="22885"/>
                  </a:lnTo>
                  <a:lnTo>
                    <a:pt x="129794" y="0"/>
                  </a:lnTo>
                  <a:lnTo>
                    <a:pt x="125247" y="38"/>
                  </a:lnTo>
                  <a:lnTo>
                    <a:pt x="89382" y="22745"/>
                  </a:lnTo>
                  <a:lnTo>
                    <a:pt x="84785" y="22758"/>
                  </a:lnTo>
                  <a:lnTo>
                    <a:pt x="48615" y="38"/>
                  </a:lnTo>
                  <a:lnTo>
                    <a:pt x="44081" y="12"/>
                  </a:lnTo>
                  <a:lnTo>
                    <a:pt x="1625" y="26111"/>
                  </a:lnTo>
                  <a:lnTo>
                    <a:pt x="0" y="32931"/>
                  </a:lnTo>
                  <a:lnTo>
                    <a:pt x="9080" y="47701"/>
                  </a:lnTo>
                  <a:lnTo>
                    <a:pt x="15913" y="49339"/>
                  </a:lnTo>
                  <a:lnTo>
                    <a:pt x="43903" y="32118"/>
                  </a:lnTo>
                  <a:lnTo>
                    <a:pt x="48437" y="32131"/>
                  </a:lnTo>
                  <a:lnTo>
                    <a:pt x="81216" y="52692"/>
                  </a:lnTo>
                  <a:lnTo>
                    <a:pt x="84836" y="54965"/>
                  </a:lnTo>
                  <a:lnTo>
                    <a:pt x="89433" y="54952"/>
                  </a:lnTo>
                  <a:lnTo>
                    <a:pt x="125425" y="32156"/>
                  </a:lnTo>
                  <a:lnTo>
                    <a:pt x="129971" y="32118"/>
                  </a:lnTo>
                  <a:lnTo>
                    <a:pt x="167246" y="55003"/>
                  </a:lnTo>
                  <a:lnTo>
                    <a:pt x="171792" y="54965"/>
                  </a:lnTo>
                  <a:lnTo>
                    <a:pt x="207924" y="32080"/>
                  </a:lnTo>
                  <a:lnTo>
                    <a:pt x="212407" y="32016"/>
                  </a:lnTo>
                  <a:lnTo>
                    <a:pt x="241896" y="49530"/>
                  </a:lnTo>
                  <a:lnTo>
                    <a:pt x="248691" y="47802"/>
                  </a:lnTo>
                  <a:lnTo>
                    <a:pt x="257568" y="32893"/>
                  </a:lnTo>
                  <a:close/>
                </a:path>
              </a:pathLst>
            </a:custGeom>
            <a:solidFill>
              <a:srgbClr val="FFFFFF"/>
            </a:solidFill>
          </p:spPr>
          <p:txBody>
            <a:bodyPr wrap="square" lIns="0" tIns="0" rIns="0" bIns="0" rtlCol="0"/>
            <a:lstStyle/>
            <a:p>
              <a:endParaRPr/>
            </a:p>
          </p:txBody>
        </p:sp>
        <p:pic>
          <p:nvPicPr>
            <p:cNvPr id="16" name="object 12">
              <a:extLst>
                <a:ext uri="{FF2B5EF4-FFF2-40B4-BE49-F238E27FC236}">
                  <a16:creationId xmlns:a16="http://schemas.microsoft.com/office/drawing/2014/main" id="{57E98A0A-7D02-1B3E-FD53-93B700E1AB0C}"/>
                </a:ext>
              </a:extLst>
            </p:cNvPr>
            <p:cNvPicPr/>
            <p:nvPr/>
          </p:nvPicPr>
          <p:blipFill>
            <a:blip r:embed="rId4" cstate="print"/>
            <a:stretch>
              <a:fillRect/>
            </a:stretch>
          </p:blipFill>
          <p:spPr>
            <a:xfrm>
              <a:off x="591646" y="471802"/>
              <a:ext cx="147320" cy="114985"/>
            </a:xfrm>
            <a:prstGeom prst="rect">
              <a:avLst/>
            </a:prstGeom>
          </p:spPr>
        </p:pic>
        <p:sp>
          <p:nvSpPr>
            <p:cNvPr id="17" name="object 13">
              <a:extLst>
                <a:ext uri="{FF2B5EF4-FFF2-40B4-BE49-F238E27FC236}">
                  <a16:creationId xmlns:a16="http://schemas.microsoft.com/office/drawing/2014/main" id="{AD908E3F-E9CF-AAE2-7FFC-23A9B504356D}"/>
                </a:ext>
              </a:extLst>
            </p:cNvPr>
            <p:cNvSpPr/>
            <p:nvPr/>
          </p:nvSpPr>
          <p:spPr>
            <a:xfrm>
              <a:off x="434111" y="625030"/>
              <a:ext cx="708025" cy="459740"/>
            </a:xfrm>
            <a:custGeom>
              <a:avLst/>
              <a:gdLst/>
              <a:ahLst/>
              <a:cxnLst/>
              <a:rect l="l" t="t" r="r" b="b"/>
              <a:pathLst>
                <a:path w="708025" h="459740">
                  <a:moveTo>
                    <a:pt x="462267" y="452793"/>
                  </a:moveTo>
                  <a:lnTo>
                    <a:pt x="403707" y="267855"/>
                  </a:lnTo>
                  <a:lnTo>
                    <a:pt x="382104" y="199644"/>
                  </a:lnTo>
                  <a:lnTo>
                    <a:pt x="362191" y="136740"/>
                  </a:lnTo>
                  <a:lnTo>
                    <a:pt x="363550" y="132600"/>
                  </a:lnTo>
                  <a:lnTo>
                    <a:pt x="387807" y="114719"/>
                  </a:lnTo>
                  <a:lnTo>
                    <a:pt x="433247" y="81229"/>
                  </a:lnTo>
                  <a:lnTo>
                    <a:pt x="433387" y="73926"/>
                  </a:lnTo>
                  <a:lnTo>
                    <a:pt x="378955" y="37007"/>
                  </a:lnTo>
                  <a:lnTo>
                    <a:pt x="323278" y="13855"/>
                  </a:lnTo>
                  <a:lnTo>
                    <a:pt x="309473" y="10045"/>
                  </a:lnTo>
                  <a:lnTo>
                    <a:pt x="309473" y="193255"/>
                  </a:lnTo>
                  <a:lnTo>
                    <a:pt x="303288" y="199644"/>
                  </a:lnTo>
                  <a:lnTo>
                    <a:pt x="302920" y="199567"/>
                  </a:lnTo>
                  <a:lnTo>
                    <a:pt x="296189" y="198145"/>
                  </a:lnTo>
                  <a:lnTo>
                    <a:pt x="280314" y="195211"/>
                  </a:lnTo>
                  <a:lnTo>
                    <a:pt x="264160" y="193090"/>
                  </a:lnTo>
                  <a:lnTo>
                    <a:pt x="247764" y="191782"/>
                  </a:lnTo>
                  <a:lnTo>
                    <a:pt x="231127" y="191338"/>
                  </a:lnTo>
                  <a:lnTo>
                    <a:pt x="214477" y="191782"/>
                  </a:lnTo>
                  <a:lnTo>
                    <a:pt x="198234" y="193065"/>
                  </a:lnTo>
                  <a:lnTo>
                    <a:pt x="182156" y="195173"/>
                  </a:lnTo>
                  <a:lnTo>
                    <a:pt x="166357" y="198081"/>
                  </a:lnTo>
                  <a:lnTo>
                    <a:pt x="159258" y="199567"/>
                  </a:lnTo>
                  <a:lnTo>
                    <a:pt x="153149" y="193255"/>
                  </a:lnTo>
                  <a:lnTo>
                    <a:pt x="173659" y="122174"/>
                  </a:lnTo>
                  <a:lnTo>
                    <a:pt x="218186" y="114998"/>
                  </a:lnTo>
                  <a:lnTo>
                    <a:pt x="231127" y="114719"/>
                  </a:lnTo>
                  <a:lnTo>
                    <a:pt x="244157" y="114998"/>
                  </a:lnTo>
                  <a:lnTo>
                    <a:pt x="282409" y="118999"/>
                  </a:lnTo>
                  <a:lnTo>
                    <a:pt x="309473" y="193255"/>
                  </a:lnTo>
                  <a:lnTo>
                    <a:pt x="309473" y="10045"/>
                  </a:lnTo>
                  <a:lnTo>
                    <a:pt x="271729" y="2705"/>
                  </a:lnTo>
                  <a:lnTo>
                    <a:pt x="238785" y="0"/>
                  </a:lnTo>
                  <a:lnTo>
                    <a:pt x="223634" y="0"/>
                  </a:lnTo>
                  <a:lnTo>
                    <a:pt x="173291" y="5410"/>
                  </a:lnTo>
                  <a:lnTo>
                    <a:pt x="110388" y="24142"/>
                  </a:lnTo>
                  <a:lnTo>
                    <a:pt x="57581" y="52387"/>
                  </a:lnTo>
                  <a:lnTo>
                    <a:pt x="28829" y="73926"/>
                  </a:lnTo>
                  <a:lnTo>
                    <a:pt x="28981" y="81229"/>
                  </a:lnTo>
                  <a:lnTo>
                    <a:pt x="98742" y="132664"/>
                  </a:lnTo>
                  <a:lnTo>
                    <a:pt x="100114" y="136829"/>
                  </a:lnTo>
                  <a:lnTo>
                    <a:pt x="52273" y="287655"/>
                  </a:lnTo>
                  <a:lnTo>
                    <a:pt x="0" y="452628"/>
                  </a:lnTo>
                  <a:lnTo>
                    <a:pt x="4597" y="458800"/>
                  </a:lnTo>
                  <a:lnTo>
                    <a:pt x="68707" y="458927"/>
                  </a:lnTo>
                  <a:lnTo>
                    <a:pt x="72986" y="458927"/>
                  </a:lnTo>
                  <a:lnTo>
                    <a:pt x="76758" y="456133"/>
                  </a:lnTo>
                  <a:lnTo>
                    <a:pt x="125653" y="287616"/>
                  </a:lnTo>
                  <a:lnTo>
                    <a:pt x="127914" y="285216"/>
                  </a:lnTo>
                  <a:lnTo>
                    <a:pt x="179628" y="272072"/>
                  </a:lnTo>
                  <a:lnTo>
                    <a:pt x="231127" y="267855"/>
                  </a:lnTo>
                  <a:lnTo>
                    <a:pt x="257213" y="268935"/>
                  </a:lnTo>
                  <a:lnTo>
                    <a:pt x="307467" y="277228"/>
                  </a:lnTo>
                  <a:lnTo>
                    <a:pt x="385508" y="456399"/>
                  </a:lnTo>
                  <a:lnTo>
                    <a:pt x="389293" y="459193"/>
                  </a:lnTo>
                  <a:lnTo>
                    <a:pt x="457682" y="458952"/>
                  </a:lnTo>
                  <a:lnTo>
                    <a:pt x="462267" y="452793"/>
                  </a:lnTo>
                  <a:close/>
                </a:path>
                <a:path w="708025" h="459740">
                  <a:moveTo>
                    <a:pt x="655726" y="123736"/>
                  </a:moveTo>
                  <a:lnTo>
                    <a:pt x="599300" y="123736"/>
                  </a:lnTo>
                  <a:lnTo>
                    <a:pt x="599300" y="9436"/>
                  </a:lnTo>
                  <a:lnTo>
                    <a:pt x="569925" y="9436"/>
                  </a:lnTo>
                  <a:lnTo>
                    <a:pt x="569925" y="123736"/>
                  </a:lnTo>
                  <a:lnTo>
                    <a:pt x="569925" y="147866"/>
                  </a:lnTo>
                  <a:lnTo>
                    <a:pt x="655726" y="147866"/>
                  </a:lnTo>
                  <a:lnTo>
                    <a:pt x="655726" y="123736"/>
                  </a:lnTo>
                  <a:close/>
                </a:path>
                <a:path w="708025" h="459740">
                  <a:moveTo>
                    <a:pt x="706501" y="41630"/>
                  </a:moveTo>
                  <a:lnTo>
                    <a:pt x="677506" y="41630"/>
                  </a:lnTo>
                  <a:lnTo>
                    <a:pt x="677506" y="147866"/>
                  </a:lnTo>
                  <a:lnTo>
                    <a:pt x="706501" y="147866"/>
                  </a:lnTo>
                  <a:lnTo>
                    <a:pt x="706501" y="41630"/>
                  </a:lnTo>
                  <a:close/>
                </a:path>
                <a:path w="708025" h="459740">
                  <a:moveTo>
                    <a:pt x="707859" y="8750"/>
                  </a:moveTo>
                  <a:lnTo>
                    <a:pt x="706310" y="5016"/>
                  </a:lnTo>
                  <a:lnTo>
                    <a:pt x="700087" y="1003"/>
                  </a:lnTo>
                  <a:lnTo>
                    <a:pt x="696379" y="0"/>
                  </a:lnTo>
                  <a:lnTo>
                    <a:pt x="687692" y="0"/>
                  </a:lnTo>
                  <a:lnTo>
                    <a:pt x="683971" y="1003"/>
                  </a:lnTo>
                  <a:lnTo>
                    <a:pt x="677862" y="5016"/>
                  </a:lnTo>
                  <a:lnTo>
                    <a:pt x="676351" y="8750"/>
                  </a:lnTo>
                  <a:lnTo>
                    <a:pt x="676351" y="19519"/>
                  </a:lnTo>
                  <a:lnTo>
                    <a:pt x="677862" y="23215"/>
                  </a:lnTo>
                  <a:lnTo>
                    <a:pt x="683971" y="27355"/>
                  </a:lnTo>
                  <a:lnTo>
                    <a:pt x="687692" y="28397"/>
                  </a:lnTo>
                  <a:lnTo>
                    <a:pt x="696379" y="28397"/>
                  </a:lnTo>
                  <a:lnTo>
                    <a:pt x="700087" y="27355"/>
                  </a:lnTo>
                  <a:lnTo>
                    <a:pt x="706310" y="23215"/>
                  </a:lnTo>
                  <a:lnTo>
                    <a:pt x="707859" y="19519"/>
                  </a:lnTo>
                  <a:lnTo>
                    <a:pt x="707859" y="8750"/>
                  </a:lnTo>
                  <a:close/>
                </a:path>
              </a:pathLst>
            </a:custGeom>
            <a:solidFill>
              <a:srgbClr val="FFFFFF"/>
            </a:solidFill>
          </p:spPr>
          <p:txBody>
            <a:bodyPr wrap="square" lIns="0" tIns="0" rIns="0" bIns="0" rtlCol="0"/>
            <a:lstStyle/>
            <a:p>
              <a:endParaRPr/>
            </a:p>
          </p:txBody>
        </p:sp>
        <p:pic>
          <p:nvPicPr>
            <p:cNvPr id="18" name="object 14">
              <a:extLst>
                <a:ext uri="{FF2B5EF4-FFF2-40B4-BE49-F238E27FC236}">
                  <a16:creationId xmlns:a16="http://schemas.microsoft.com/office/drawing/2014/main" id="{DC6A7CA6-4ADD-4118-35F7-79A45AE55E94}"/>
                </a:ext>
              </a:extLst>
            </p:cNvPr>
            <p:cNvPicPr/>
            <p:nvPr/>
          </p:nvPicPr>
          <p:blipFill>
            <a:blip r:embed="rId5" cstate="print"/>
            <a:stretch>
              <a:fillRect/>
            </a:stretch>
          </p:blipFill>
          <p:spPr>
            <a:xfrm>
              <a:off x="1164546" y="664713"/>
              <a:ext cx="99225" cy="154876"/>
            </a:xfrm>
            <a:prstGeom prst="rect">
              <a:avLst/>
            </a:prstGeom>
          </p:spPr>
        </p:pic>
        <p:pic>
          <p:nvPicPr>
            <p:cNvPr id="19" name="object 15">
              <a:extLst>
                <a:ext uri="{FF2B5EF4-FFF2-40B4-BE49-F238E27FC236}">
                  <a16:creationId xmlns:a16="http://schemas.microsoft.com/office/drawing/2014/main" id="{47EBB2FC-D595-74C6-2DE7-6F53EF03A59C}"/>
                </a:ext>
              </a:extLst>
            </p:cNvPr>
            <p:cNvPicPr/>
            <p:nvPr/>
          </p:nvPicPr>
          <p:blipFill>
            <a:blip r:embed="rId6" cstate="print"/>
            <a:stretch>
              <a:fillRect/>
            </a:stretch>
          </p:blipFill>
          <p:spPr>
            <a:xfrm>
              <a:off x="1294112" y="625020"/>
              <a:ext cx="98069" cy="147866"/>
            </a:xfrm>
            <a:prstGeom prst="rect">
              <a:avLst/>
            </a:prstGeom>
          </p:spPr>
        </p:pic>
        <p:pic>
          <p:nvPicPr>
            <p:cNvPr id="20" name="object 16">
              <a:extLst>
                <a:ext uri="{FF2B5EF4-FFF2-40B4-BE49-F238E27FC236}">
                  <a16:creationId xmlns:a16="http://schemas.microsoft.com/office/drawing/2014/main" id="{73889ADF-2BE4-F089-6810-0D8DF16DC0EE}"/>
                </a:ext>
              </a:extLst>
            </p:cNvPr>
            <p:cNvPicPr/>
            <p:nvPr/>
          </p:nvPicPr>
          <p:blipFill>
            <a:blip r:embed="rId7" cstate="print"/>
            <a:stretch>
              <a:fillRect/>
            </a:stretch>
          </p:blipFill>
          <p:spPr>
            <a:xfrm>
              <a:off x="1411248" y="644089"/>
              <a:ext cx="73736" cy="130746"/>
            </a:xfrm>
            <a:prstGeom prst="rect">
              <a:avLst/>
            </a:prstGeom>
          </p:spPr>
        </p:pic>
        <p:sp>
          <p:nvSpPr>
            <p:cNvPr id="21" name="object 17">
              <a:extLst>
                <a:ext uri="{FF2B5EF4-FFF2-40B4-BE49-F238E27FC236}">
                  <a16:creationId xmlns:a16="http://schemas.microsoft.com/office/drawing/2014/main" id="{F2D9706D-AA75-0BAA-D142-79B67838ED4E}"/>
                </a:ext>
              </a:extLst>
            </p:cNvPr>
            <p:cNvSpPr/>
            <p:nvPr/>
          </p:nvSpPr>
          <p:spPr>
            <a:xfrm>
              <a:off x="1508722" y="634466"/>
              <a:ext cx="114300" cy="138430"/>
            </a:xfrm>
            <a:custGeom>
              <a:avLst/>
              <a:gdLst/>
              <a:ahLst/>
              <a:cxnLst/>
              <a:rect l="l" t="t" r="r" b="b"/>
              <a:pathLst>
                <a:path w="114300" h="138429">
                  <a:moveTo>
                    <a:pt x="113817" y="0"/>
                  </a:moveTo>
                  <a:lnTo>
                    <a:pt x="84442" y="0"/>
                  </a:lnTo>
                  <a:lnTo>
                    <a:pt x="84442" y="54610"/>
                  </a:lnTo>
                  <a:lnTo>
                    <a:pt x="29375" y="54610"/>
                  </a:lnTo>
                  <a:lnTo>
                    <a:pt x="29375" y="0"/>
                  </a:lnTo>
                  <a:lnTo>
                    <a:pt x="0" y="0"/>
                  </a:lnTo>
                  <a:lnTo>
                    <a:pt x="0" y="54610"/>
                  </a:lnTo>
                  <a:lnTo>
                    <a:pt x="0" y="78740"/>
                  </a:lnTo>
                  <a:lnTo>
                    <a:pt x="0" y="138430"/>
                  </a:lnTo>
                  <a:lnTo>
                    <a:pt x="29375" y="138430"/>
                  </a:lnTo>
                  <a:lnTo>
                    <a:pt x="29375" y="78740"/>
                  </a:lnTo>
                  <a:lnTo>
                    <a:pt x="84442" y="78740"/>
                  </a:lnTo>
                  <a:lnTo>
                    <a:pt x="84442" y="138430"/>
                  </a:lnTo>
                  <a:lnTo>
                    <a:pt x="113817" y="138430"/>
                  </a:lnTo>
                  <a:lnTo>
                    <a:pt x="113817" y="78740"/>
                  </a:lnTo>
                  <a:lnTo>
                    <a:pt x="113817" y="54610"/>
                  </a:lnTo>
                  <a:lnTo>
                    <a:pt x="113817" y="0"/>
                  </a:lnTo>
                  <a:close/>
                </a:path>
              </a:pathLst>
            </a:custGeom>
            <a:solidFill>
              <a:srgbClr val="FFFFFF"/>
            </a:solidFill>
          </p:spPr>
          <p:txBody>
            <a:bodyPr wrap="square" lIns="0" tIns="0" rIns="0" bIns="0" rtlCol="0"/>
            <a:lstStyle/>
            <a:p>
              <a:endParaRPr/>
            </a:p>
          </p:txBody>
        </p:sp>
        <p:pic>
          <p:nvPicPr>
            <p:cNvPr id="22" name="object 18">
              <a:extLst>
                <a:ext uri="{FF2B5EF4-FFF2-40B4-BE49-F238E27FC236}">
                  <a16:creationId xmlns:a16="http://schemas.microsoft.com/office/drawing/2014/main" id="{A0C19BD5-D094-571C-9443-C9200158290D}"/>
                </a:ext>
              </a:extLst>
            </p:cNvPr>
            <p:cNvPicPr/>
            <p:nvPr/>
          </p:nvPicPr>
          <p:blipFill>
            <a:blip r:embed="rId8" cstate="print"/>
            <a:stretch>
              <a:fillRect/>
            </a:stretch>
          </p:blipFill>
          <p:spPr>
            <a:xfrm>
              <a:off x="1648797" y="664715"/>
              <a:ext cx="102920" cy="110121"/>
            </a:xfrm>
            <a:prstGeom prst="rect">
              <a:avLst/>
            </a:prstGeom>
          </p:spPr>
        </p:pic>
        <p:pic>
          <p:nvPicPr>
            <p:cNvPr id="23" name="object 19">
              <a:extLst>
                <a:ext uri="{FF2B5EF4-FFF2-40B4-BE49-F238E27FC236}">
                  <a16:creationId xmlns:a16="http://schemas.microsoft.com/office/drawing/2014/main" id="{676016C3-B94C-7833-BD43-D6F86E855AE2}"/>
                </a:ext>
              </a:extLst>
            </p:cNvPr>
            <p:cNvPicPr/>
            <p:nvPr/>
          </p:nvPicPr>
          <p:blipFill>
            <a:blip r:embed="rId9" cstate="print"/>
            <a:stretch>
              <a:fillRect/>
            </a:stretch>
          </p:blipFill>
          <p:spPr>
            <a:xfrm>
              <a:off x="1775076" y="666662"/>
              <a:ext cx="98056" cy="108178"/>
            </a:xfrm>
            <a:prstGeom prst="rect">
              <a:avLst/>
            </a:prstGeom>
          </p:spPr>
        </p:pic>
        <p:pic>
          <p:nvPicPr>
            <p:cNvPr id="24" name="object 20">
              <a:extLst>
                <a:ext uri="{FF2B5EF4-FFF2-40B4-BE49-F238E27FC236}">
                  <a16:creationId xmlns:a16="http://schemas.microsoft.com/office/drawing/2014/main" id="{8464038F-630F-165C-DB0B-48CC6C3DF1E0}"/>
                </a:ext>
              </a:extLst>
            </p:cNvPr>
            <p:cNvPicPr/>
            <p:nvPr/>
          </p:nvPicPr>
          <p:blipFill>
            <a:blip r:embed="rId10" cstate="print"/>
            <a:stretch>
              <a:fillRect/>
            </a:stretch>
          </p:blipFill>
          <p:spPr>
            <a:xfrm>
              <a:off x="1897065" y="664714"/>
              <a:ext cx="194553" cy="110122"/>
            </a:xfrm>
            <a:prstGeom prst="rect">
              <a:avLst/>
            </a:prstGeom>
          </p:spPr>
        </p:pic>
        <p:pic>
          <p:nvPicPr>
            <p:cNvPr id="25" name="object 21">
              <a:extLst>
                <a:ext uri="{FF2B5EF4-FFF2-40B4-BE49-F238E27FC236}">
                  <a16:creationId xmlns:a16="http://schemas.microsoft.com/office/drawing/2014/main" id="{39B33491-74F6-B700-2720-5C17162D76DF}"/>
                </a:ext>
              </a:extLst>
            </p:cNvPr>
            <p:cNvPicPr/>
            <p:nvPr/>
          </p:nvPicPr>
          <p:blipFill>
            <a:blip r:embed="rId11" cstate="print"/>
            <a:stretch>
              <a:fillRect/>
            </a:stretch>
          </p:blipFill>
          <p:spPr>
            <a:xfrm>
              <a:off x="1004034" y="857102"/>
              <a:ext cx="411256" cy="172524"/>
            </a:xfrm>
            <a:prstGeom prst="rect">
              <a:avLst/>
            </a:prstGeom>
          </p:spPr>
        </p:pic>
        <p:pic>
          <p:nvPicPr>
            <p:cNvPr id="26" name="object 22">
              <a:extLst>
                <a:ext uri="{FF2B5EF4-FFF2-40B4-BE49-F238E27FC236}">
                  <a16:creationId xmlns:a16="http://schemas.microsoft.com/office/drawing/2014/main" id="{7A12EF78-5327-3EB2-34C8-DBC27BB6ED56}"/>
                </a:ext>
              </a:extLst>
            </p:cNvPr>
            <p:cNvPicPr/>
            <p:nvPr/>
          </p:nvPicPr>
          <p:blipFill>
            <a:blip r:embed="rId12" cstate="print"/>
            <a:stretch>
              <a:fillRect/>
            </a:stretch>
          </p:blipFill>
          <p:spPr>
            <a:xfrm>
              <a:off x="1593978" y="895304"/>
              <a:ext cx="119380" cy="134315"/>
            </a:xfrm>
            <a:prstGeom prst="rect">
              <a:avLst/>
            </a:prstGeom>
          </p:spPr>
        </p:pic>
        <p:pic>
          <p:nvPicPr>
            <p:cNvPr id="27" name="object 23">
              <a:extLst>
                <a:ext uri="{FF2B5EF4-FFF2-40B4-BE49-F238E27FC236}">
                  <a16:creationId xmlns:a16="http://schemas.microsoft.com/office/drawing/2014/main" id="{67D6A476-9C0E-24A2-1638-B3931A097FAD}"/>
                </a:ext>
              </a:extLst>
            </p:cNvPr>
            <p:cNvPicPr/>
            <p:nvPr/>
          </p:nvPicPr>
          <p:blipFill>
            <a:blip r:embed="rId13" cstate="print"/>
            <a:stretch>
              <a:fillRect/>
            </a:stretch>
          </p:blipFill>
          <p:spPr>
            <a:xfrm>
              <a:off x="1443767" y="846903"/>
              <a:ext cx="121031" cy="182727"/>
            </a:xfrm>
            <a:prstGeom prst="rect">
              <a:avLst/>
            </a:prstGeom>
          </p:spPr>
        </p:pic>
        <p:pic>
          <p:nvPicPr>
            <p:cNvPr id="28" name="object 24">
              <a:extLst>
                <a:ext uri="{FF2B5EF4-FFF2-40B4-BE49-F238E27FC236}">
                  <a16:creationId xmlns:a16="http://schemas.microsoft.com/office/drawing/2014/main" id="{3B874B28-86FE-87B0-40D6-D4F5300A7262}"/>
                </a:ext>
              </a:extLst>
            </p:cNvPr>
            <p:cNvPicPr/>
            <p:nvPr/>
          </p:nvPicPr>
          <p:blipFill>
            <a:blip r:embed="rId14" cstate="print"/>
            <a:stretch>
              <a:fillRect/>
            </a:stretch>
          </p:blipFill>
          <p:spPr>
            <a:xfrm>
              <a:off x="1742065" y="895307"/>
              <a:ext cx="349549" cy="188899"/>
            </a:xfrm>
            <a:prstGeom prst="rect">
              <a:avLst/>
            </a:prstGeom>
          </p:spPr>
        </p:pic>
      </p:grpSp>
      <p:sp>
        <p:nvSpPr>
          <p:cNvPr id="29" name="object 7">
            <a:extLst>
              <a:ext uri="{FF2B5EF4-FFF2-40B4-BE49-F238E27FC236}">
                <a16:creationId xmlns:a16="http://schemas.microsoft.com/office/drawing/2014/main" id="{D15F1D28-BA53-567E-913D-66F895934A54}"/>
              </a:ext>
            </a:extLst>
          </p:cNvPr>
          <p:cNvSpPr txBox="1"/>
          <p:nvPr userDrawn="1"/>
        </p:nvSpPr>
        <p:spPr>
          <a:xfrm>
            <a:off x="10541000" y="8763001"/>
            <a:ext cx="2125122" cy="181460"/>
          </a:xfrm>
          <a:prstGeom prst="rect">
            <a:avLst/>
          </a:prstGeom>
        </p:spPr>
        <p:txBody>
          <a:bodyPr vert="horz" wrap="square" lIns="0" tIns="12065" rIns="0" bIns="0" rtlCol="0">
            <a:spAutoFit/>
          </a:bodyPr>
          <a:lstStyle/>
          <a:p>
            <a:pPr marL="12700">
              <a:lnSpc>
                <a:spcPct val="100000"/>
              </a:lnSpc>
              <a:spcBef>
                <a:spcPts val="95"/>
              </a:spcBef>
            </a:pPr>
            <a:r>
              <a:rPr lang="en-US" altLang="zh-CN" sz="1100" u="none" spc="-10" dirty="0">
                <a:solidFill>
                  <a:srgbClr val="FFFFFF"/>
                </a:solidFill>
                <a:latin typeface="Poppins"/>
                <a:cs typeface="Poppins"/>
              </a:rPr>
              <a:t>www.lighthouse-academy.net</a:t>
            </a:r>
            <a:endParaRPr lang="en-US" altLang="ja-JP" sz="1100" u="none" dirty="0">
              <a:latin typeface="Poppins"/>
              <a:cs typeface="Poppins"/>
            </a:endParaRPr>
          </a:p>
        </p:txBody>
      </p:sp>
      <p:sp>
        <p:nvSpPr>
          <p:cNvPr id="6" name="テキスト ボックス 5">
            <a:extLst>
              <a:ext uri="{FF2B5EF4-FFF2-40B4-BE49-F238E27FC236}">
                <a16:creationId xmlns:a16="http://schemas.microsoft.com/office/drawing/2014/main" id="{B6E061F3-C4B7-8573-A95A-33396D409BE3}"/>
              </a:ext>
            </a:extLst>
          </p:cNvPr>
          <p:cNvSpPr txBox="1"/>
          <p:nvPr userDrawn="1"/>
        </p:nvSpPr>
        <p:spPr>
          <a:xfrm>
            <a:off x="9380067" y="1595884"/>
            <a:ext cx="4053444" cy="707886"/>
          </a:xfrm>
          <a:prstGeom prst="rect">
            <a:avLst/>
          </a:prstGeom>
          <a:noFill/>
        </p:spPr>
        <p:txBody>
          <a:bodyPr wrap="square" rtlCol="0">
            <a:spAutoFit/>
          </a:bodyPr>
          <a:lstStyle/>
          <a:p>
            <a:r>
              <a:rPr kumimoji="1" lang="ja-JP" altLang="en-US" sz="4000" b="1" dirty="0">
                <a:solidFill>
                  <a:srgbClr val="212832"/>
                </a:solidFill>
                <a:latin typeface="メイリオ" panose="020B0604030504040204" pitchFamily="50" charset="-128"/>
                <a:ea typeface="メイリオ" panose="020B0604030504040204" pitchFamily="50" charset="-128"/>
              </a:rPr>
              <a:t>演習問題</a:t>
            </a:r>
          </a:p>
        </p:txBody>
      </p:sp>
      <p:pic>
        <p:nvPicPr>
          <p:cNvPr id="3" name="图片 8" descr="手机屏幕的截图&#10;&#10;描述已自动生成">
            <a:extLst>
              <a:ext uri="{FF2B5EF4-FFF2-40B4-BE49-F238E27FC236}">
                <a16:creationId xmlns:a16="http://schemas.microsoft.com/office/drawing/2014/main" id="{BC2C29DD-0B70-929B-5DB8-85A50588F94D}"/>
              </a:ext>
            </a:extLst>
          </p:cNvPr>
          <p:cNvPicPr>
            <a:picLocks noChangeAspect="1"/>
          </p:cNvPicPr>
          <p:nvPr userDrawn="1"/>
        </p:nvPicPr>
        <p:blipFill>
          <a:blip r:embed="rId15" cstate="print">
            <a:extLst>
              <a:ext uri="{28A0092B-C50C-407E-A947-70E740481C1C}">
                <a14:useLocalDpi xmlns:a14="http://schemas.microsoft.com/office/drawing/2010/main" val="0"/>
              </a:ext>
            </a:extLst>
          </a:blip>
          <a:srcRect r="84290" b="66670"/>
          <a:stretch/>
        </p:blipFill>
        <p:spPr>
          <a:xfrm>
            <a:off x="0" y="-250092"/>
            <a:ext cx="2463799" cy="2917092"/>
          </a:xfrm>
          <a:prstGeom prst="rect">
            <a:avLst/>
          </a:prstGeom>
        </p:spPr>
      </p:pic>
      <p:pic>
        <p:nvPicPr>
          <p:cNvPr id="5" name="Google Shape;54;p1">
            <a:extLst>
              <a:ext uri="{FF2B5EF4-FFF2-40B4-BE49-F238E27FC236}">
                <a16:creationId xmlns:a16="http://schemas.microsoft.com/office/drawing/2014/main" id="{F3033DD2-7EA1-A2EA-0506-2E34FAF3C701}"/>
              </a:ext>
            </a:extLst>
          </p:cNvPr>
          <p:cNvPicPr preferRelativeResize="0"/>
          <p:nvPr userDrawn="1"/>
        </p:nvPicPr>
        <p:blipFill rotWithShape="1">
          <a:blip r:embed="rId16">
            <a:alphaModFix/>
          </a:blip>
          <a:srcRect/>
          <a:stretch/>
        </p:blipFill>
        <p:spPr>
          <a:xfrm>
            <a:off x="0" y="2667000"/>
            <a:ext cx="6883400" cy="7065818"/>
          </a:xfrm>
          <a:prstGeom prst="rect">
            <a:avLst/>
          </a:prstGeom>
          <a:noFill/>
          <a:ln>
            <a:noFill/>
          </a:ln>
        </p:spPr>
      </p:pic>
      <p:pic>
        <p:nvPicPr>
          <p:cNvPr id="7" name="图片 8" descr="手机屏幕的截图&#10;&#10;描述已自动生成">
            <a:extLst>
              <a:ext uri="{FF2B5EF4-FFF2-40B4-BE49-F238E27FC236}">
                <a16:creationId xmlns:a16="http://schemas.microsoft.com/office/drawing/2014/main" id="{9DC9173F-AE1A-BE7E-57E3-2E357CAA9357}"/>
              </a:ext>
            </a:extLst>
          </p:cNvPr>
          <p:cNvPicPr>
            <a:picLocks noChangeAspect="1"/>
          </p:cNvPicPr>
          <p:nvPr userDrawn="1"/>
        </p:nvPicPr>
        <p:blipFill>
          <a:blip r:embed="rId17" cstate="print">
            <a:extLst>
              <a:ext uri="{28A0092B-C50C-407E-A947-70E740481C1C}">
                <a14:useLocalDpi xmlns:a14="http://schemas.microsoft.com/office/drawing/2010/main" val="0"/>
              </a:ext>
            </a:extLst>
          </a:blip>
          <a:srcRect l="62073" t="70805"/>
          <a:stretch/>
        </p:blipFill>
        <p:spPr>
          <a:xfrm>
            <a:off x="7976595" y="7760549"/>
            <a:ext cx="5028205" cy="2160075"/>
          </a:xfrm>
          <a:prstGeom prst="rect">
            <a:avLst/>
          </a:prstGeom>
        </p:spPr>
      </p:pic>
    </p:spTree>
    <p:extLst>
      <p:ext uri="{BB962C8B-B14F-4D97-AF65-F5344CB8AC3E}">
        <p14:creationId xmlns:p14="http://schemas.microsoft.com/office/powerpoint/2010/main" val="2749800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D4C3FDE9-E3C7-8B49-F8F2-6C925476F841}"/>
              </a:ext>
            </a:extLst>
          </p:cNvPr>
          <p:cNvSpPr/>
          <p:nvPr userDrawn="1"/>
        </p:nvSpPr>
        <p:spPr>
          <a:xfrm>
            <a:off x="7996340" y="587155"/>
            <a:ext cx="5008460" cy="4361685"/>
          </a:xfrm>
          <a:custGeom>
            <a:avLst/>
            <a:gdLst/>
            <a:ahLst/>
            <a:cxnLst/>
            <a:rect l="l" t="t" r="r" b="b"/>
            <a:pathLst>
              <a:path w="4142740" h="3382010">
                <a:moveTo>
                  <a:pt x="4142534" y="0"/>
                </a:moveTo>
                <a:lnTo>
                  <a:pt x="37234" y="0"/>
                </a:lnTo>
                <a:lnTo>
                  <a:pt x="30980" y="40385"/>
                </a:lnTo>
                <a:lnTo>
                  <a:pt x="24542" y="86905"/>
                </a:lnTo>
                <a:lnTo>
                  <a:pt x="18839" y="133655"/>
                </a:lnTo>
                <a:lnTo>
                  <a:pt x="13877" y="180630"/>
                </a:lnTo>
                <a:lnTo>
                  <a:pt x="9661" y="227825"/>
                </a:lnTo>
                <a:lnTo>
                  <a:pt x="6199" y="275232"/>
                </a:lnTo>
                <a:lnTo>
                  <a:pt x="3496" y="322846"/>
                </a:lnTo>
                <a:lnTo>
                  <a:pt x="1557" y="370660"/>
                </a:lnTo>
                <a:lnTo>
                  <a:pt x="390" y="418670"/>
                </a:lnTo>
                <a:lnTo>
                  <a:pt x="0" y="466869"/>
                </a:lnTo>
                <a:lnTo>
                  <a:pt x="390" y="515067"/>
                </a:lnTo>
                <a:lnTo>
                  <a:pt x="1557" y="563077"/>
                </a:lnTo>
                <a:lnTo>
                  <a:pt x="3496" y="610892"/>
                </a:lnTo>
                <a:lnTo>
                  <a:pt x="6199" y="658506"/>
                </a:lnTo>
                <a:lnTo>
                  <a:pt x="9661" y="705913"/>
                </a:lnTo>
                <a:lnTo>
                  <a:pt x="13877" y="753107"/>
                </a:lnTo>
                <a:lnTo>
                  <a:pt x="18839" y="800082"/>
                </a:lnTo>
                <a:lnTo>
                  <a:pt x="24542" y="846833"/>
                </a:lnTo>
                <a:lnTo>
                  <a:pt x="30980" y="893352"/>
                </a:lnTo>
                <a:lnTo>
                  <a:pt x="38147" y="939635"/>
                </a:lnTo>
                <a:lnTo>
                  <a:pt x="46037" y="985675"/>
                </a:lnTo>
                <a:lnTo>
                  <a:pt x="54643" y="1031466"/>
                </a:lnTo>
                <a:lnTo>
                  <a:pt x="63961" y="1077002"/>
                </a:lnTo>
                <a:lnTo>
                  <a:pt x="73984" y="1122277"/>
                </a:lnTo>
                <a:lnTo>
                  <a:pt x="84706" y="1167285"/>
                </a:lnTo>
                <a:lnTo>
                  <a:pt x="96120" y="1212020"/>
                </a:lnTo>
                <a:lnTo>
                  <a:pt x="108222" y="1256477"/>
                </a:lnTo>
                <a:lnTo>
                  <a:pt x="121004" y="1300648"/>
                </a:lnTo>
                <a:lnTo>
                  <a:pt x="134462" y="1344529"/>
                </a:lnTo>
                <a:lnTo>
                  <a:pt x="148588" y="1388113"/>
                </a:lnTo>
                <a:lnTo>
                  <a:pt x="163377" y="1431394"/>
                </a:lnTo>
                <a:lnTo>
                  <a:pt x="178823" y="1474366"/>
                </a:lnTo>
                <a:lnTo>
                  <a:pt x="194921" y="1517023"/>
                </a:lnTo>
                <a:lnTo>
                  <a:pt x="211663" y="1559359"/>
                </a:lnTo>
                <a:lnTo>
                  <a:pt x="229044" y="1601369"/>
                </a:lnTo>
                <a:lnTo>
                  <a:pt x="247058" y="1643045"/>
                </a:lnTo>
                <a:lnTo>
                  <a:pt x="265698" y="1684383"/>
                </a:lnTo>
                <a:lnTo>
                  <a:pt x="284960" y="1725376"/>
                </a:lnTo>
                <a:lnTo>
                  <a:pt x="304837" y="1766017"/>
                </a:lnTo>
                <a:lnTo>
                  <a:pt x="325322" y="1806302"/>
                </a:lnTo>
                <a:lnTo>
                  <a:pt x="346411" y="1846224"/>
                </a:lnTo>
                <a:lnTo>
                  <a:pt x="368096" y="1885778"/>
                </a:lnTo>
                <a:lnTo>
                  <a:pt x="390373" y="1924956"/>
                </a:lnTo>
                <a:lnTo>
                  <a:pt x="413234" y="1963753"/>
                </a:lnTo>
                <a:lnTo>
                  <a:pt x="436674" y="2002164"/>
                </a:lnTo>
                <a:lnTo>
                  <a:pt x="460688" y="2040181"/>
                </a:lnTo>
                <a:lnTo>
                  <a:pt x="485268" y="2077800"/>
                </a:lnTo>
                <a:lnTo>
                  <a:pt x="510409" y="2115014"/>
                </a:lnTo>
                <a:lnTo>
                  <a:pt x="536105" y="2151816"/>
                </a:lnTo>
                <a:lnTo>
                  <a:pt x="562349" y="2188202"/>
                </a:lnTo>
                <a:lnTo>
                  <a:pt x="589137" y="2224165"/>
                </a:lnTo>
                <a:lnTo>
                  <a:pt x="616462" y="2259699"/>
                </a:lnTo>
                <a:lnTo>
                  <a:pt x="644317" y="2294799"/>
                </a:lnTo>
                <a:lnTo>
                  <a:pt x="672698" y="2329457"/>
                </a:lnTo>
                <a:lnTo>
                  <a:pt x="701597" y="2363668"/>
                </a:lnTo>
                <a:lnTo>
                  <a:pt x="731010" y="2397427"/>
                </a:lnTo>
                <a:lnTo>
                  <a:pt x="760929" y="2430727"/>
                </a:lnTo>
                <a:lnTo>
                  <a:pt x="791349" y="2463561"/>
                </a:lnTo>
                <a:lnTo>
                  <a:pt x="822264" y="2495925"/>
                </a:lnTo>
                <a:lnTo>
                  <a:pt x="853668" y="2527812"/>
                </a:lnTo>
                <a:lnTo>
                  <a:pt x="885555" y="2559216"/>
                </a:lnTo>
                <a:lnTo>
                  <a:pt x="917919" y="2590131"/>
                </a:lnTo>
                <a:lnTo>
                  <a:pt x="950753" y="2620551"/>
                </a:lnTo>
                <a:lnTo>
                  <a:pt x="984053" y="2650470"/>
                </a:lnTo>
                <a:lnTo>
                  <a:pt x="1017812" y="2679883"/>
                </a:lnTo>
                <a:lnTo>
                  <a:pt x="1052023" y="2708782"/>
                </a:lnTo>
                <a:lnTo>
                  <a:pt x="1086681" y="2737163"/>
                </a:lnTo>
                <a:lnTo>
                  <a:pt x="1121781" y="2765018"/>
                </a:lnTo>
                <a:lnTo>
                  <a:pt x="1157315" y="2792343"/>
                </a:lnTo>
                <a:lnTo>
                  <a:pt x="1193278" y="2819131"/>
                </a:lnTo>
                <a:lnTo>
                  <a:pt x="1229664" y="2845376"/>
                </a:lnTo>
                <a:lnTo>
                  <a:pt x="1266467" y="2871071"/>
                </a:lnTo>
                <a:lnTo>
                  <a:pt x="1303680" y="2896212"/>
                </a:lnTo>
                <a:lnTo>
                  <a:pt x="1341299" y="2920793"/>
                </a:lnTo>
                <a:lnTo>
                  <a:pt x="1379317" y="2944806"/>
                </a:lnTo>
                <a:lnTo>
                  <a:pt x="1417727" y="2968246"/>
                </a:lnTo>
                <a:lnTo>
                  <a:pt x="1456524" y="2991107"/>
                </a:lnTo>
                <a:lnTo>
                  <a:pt x="1495703" y="3013384"/>
                </a:lnTo>
                <a:lnTo>
                  <a:pt x="1535256" y="3035069"/>
                </a:lnTo>
                <a:lnTo>
                  <a:pt x="1575178" y="3056158"/>
                </a:lnTo>
                <a:lnTo>
                  <a:pt x="1615463" y="3076643"/>
                </a:lnTo>
                <a:lnTo>
                  <a:pt x="1656104" y="3096520"/>
                </a:lnTo>
                <a:lnTo>
                  <a:pt x="1697097" y="3115782"/>
                </a:lnTo>
                <a:lnTo>
                  <a:pt x="1738435" y="3134423"/>
                </a:lnTo>
                <a:lnTo>
                  <a:pt x="1780111" y="3152436"/>
                </a:lnTo>
                <a:lnTo>
                  <a:pt x="1822121" y="3169817"/>
                </a:lnTo>
                <a:lnTo>
                  <a:pt x="1864457" y="3186560"/>
                </a:lnTo>
                <a:lnTo>
                  <a:pt x="1907114" y="3202657"/>
                </a:lnTo>
                <a:lnTo>
                  <a:pt x="1950086" y="3218103"/>
                </a:lnTo>
                <a:lnTo>
                  <a:pt x="1993367" y="3232892"/>
                </a:lnTo>
                <a:lnTo>
                  <a:pt x="2036951" y="3247018"/>
                </a:lnTo>
                <a:lnTo>
                  <a:pt x="2080832" y="3260476"/>
                </a:lnTo>
                <a:lnTo>
                  <a:pt x="2125003" y="3273258"/>
                </a:lnTo>
                <a:lnTo>
                  <a:pt x="2169460" y="3285360"/>
                </a:lnTo>
                <a:lnTo>
                  <a:pt x="2214195" y="3296774"/>
                </a:lnTo>
                <a:lnTo>
                  <a:pt x="2259203" y="3307496"/>
                </a:lnTo>
                <a:lnTo>
                  <a:pt x="2304479" y="3317519"/>
                </a:lnTo>
                <a:lnTo>
                  <a:pt x="2350015" y="3326837"/>
                </a:lnTo>
                <a:lnTo>
                  <a:pt x="2395805" y="3335443"/>
                </a:lnTo>
                <a:lnTo>
                  <a:pt x="2441845" y="3343333"/>
                </a:lnTo>
                <a:lnTo>
                  <a:pt x="2488128" y="3350500"/>
                </a:lnTo>
                <a:lnTo>
                  <a:pt x="2534647" y="3356938"/>
                </a:lnTo>
                <a:lnTo>
                  <a:pt x="2581398" y="3362641"/>
                </a:lnTo>
                <a:lnTo>
                  <a:pt x="2628373" y="3367604"/>
                </a:lnTo>
                <a:lnTo>
                  <a:pt x="2675567" y="3371819"/>
                </a:lnTo>
                <a:lnTo>
                  <a:pt x="2722974" y="3375281"/>
                </a:lnTo>
                <a:lnTo>
                  <a:pt x="2770588" y="3377984"/>
                </a:lnTo>
                <a:lnTo>
                  <a:pt x="2818403" y="3379923"/>
                </a:lnTo>
                <a:lnTo>
                  <a:pt x="2866413" y="3381090"/>
                </a:lnTo>
                <a:lnTo>
                  <a:pt x="2915123" y="3381476"/>
                </a:lnTo>
                <a:lnTo>
                  <a:pt x="2962810" y="3381090"/>
                </a:lnTo>
                <a:lnTo>
                  <a:pt x="3010820" y="3379923"/>
                </a:lnTo>
                <a:lnTo>
                  <a:pt x="3058634" y="3377984"/>
                </a:lnTo>
                <a:lnTo>
                  <a:pt x="3106248" y="3375281"/>
                </a:lnTo>
                <a:lnTo>
                  <a:pt x="3153655" y="3371819"/>
                </a:lnTo>
                <a:lnTo>
                  <a:pt x="3200850" y="3367604"/>
                </a:lnTo>
                <a:lnTo>
                  <a:pt x="3247825" y="3362641"/>
                </a:lnTo>
                <a:lnTo>
                  <a:pt x="3294575" y="3356938"/>
                </a:lnTo>
                <a:lnTo>
                  <a:pt x="3341095" y="3350500"/>
                </a:lnTo>
                <a:lnTo>
                  <a:pt x="3387378" y="3343333"/>
                </a:lnTo>
                <a:lnTo>
                  <a:pt x="3433417" y="3335443"/>
                </a:lnTo>
                <a:lnTo>
                  <a:pt x="3479208" y="3326837"/>
                </a:lnTo>
                <a:lnTo>
                  <a:pt x="3524744" y="3317519"/>
                </a:lnTo>
                <a:lnTo>
                  <a:pt x="3570019" y="3307496"/>
                </a:lnTo>
                <a:lnTo>
                  <a:pt x="3615028" y="3296774"/>
                </a:lnTo>
                <a:lnTo>
                  <a:pt x="3659763" y="3285360"/>
                </a:lnTo>
                <a:lnTo>
                  <a:pt x="3704220" y="3273258"/>
                </a:lnTo>
                <a:lnTo>
                  <a:pt x="3748391" y="3260476"/>
                </a:lnTo>
                <a:lnTo>
                  <a:pt x="3792272" y="3247018"/>
                </a:lnTo>
                <a:lnTo>
                  <a:pt x="3835856" y="3232892"/>
                </a:lnTo>
                <a:lnTo>
                  <a:pt x="3879137" y="3218103"/>
                </a:lnTo>
                <a:lnTo>
                  <a:pt x="3922109" y="3202657"/>
                </a:lnTo>
                <a:lnTo>
                  <a:pt x="3964766" y="3186560"/>
                </a:lnTo>
                <a:lnTo>
                  <a:pt x="4007102" y="3169817"/>
                </a:lnTo>
                <a:lnTo>
                  <a:pt x="4049112" y="3152436"/>
                </a:lnTo>
                <a:lnTo>
                  <a:pt x="4090788" y="3134423"/>
                </a:lnTo>
                <a:lnTo>
                  <a:pt x="4132126" y="3115782"/>
                </a:lnTo>
                <a:lnTo>
                  <a:pt x="4142534" y="3110891"/>
                </a:lnTo>
                <a:lnTo>
                  <a:pt x="4142534" y="0"/>
                </a:lnTo>
                <a:close/>
              </a:path>
            </a:pathLst>
          </a:custGeom>
          <a:solidFill>
            <a:srgbClr val="1892DD">
              <a:alpha val="9999"/>
            </a:srgbClr>
          </a:solidFill>
        </p:spPr>
        <p:txBody>
          <a:bodyPr wrap="square" lIns="0" tIns="0" rIns="0" bIns="0" rtlCol="0"/>
          <a:lstStyle/>
          <a:p>
            <a:endParaRPr dirty="0"/>
          </a:p>
        </p:txBody>
      </p:sp>
      <p:pic>
        <p:nvPicPr>
          <p:cNvPr id="7" name="object 3">
            <a:extLst>
              <a:ext uri="{FF2B5EF4-FFF2-40B4-BE49-F238E27FC236}">
                <a16:creationId xmlns:a16="http://schemas.microsoft.com/office/drawing/2014/main" id="{8A570A8D-6F4E-846E-ECAB-0B9BAA868E48}"/>
              </a:ext>
            </a:extLst>
          </p:cNvPr>
          <p:cNvPicPr/>
          <p:nvPr userDrawn="1"/>
        </p:nvPicPr>
        <p:blipFill>
          <a:blip r:embed="rId2" cstate="print"/>
          <a:stretch>
            <a:fillRect/>
          </a:stretch>
        </p:blipFill>
        <p:spPr>
          <a:xfrm>
            <a:off x="5514664" y="0"/>
            <a:ext cx="1137436" cy="512952"/>
          </a:xfrm>
          <a:prstGeom prst="rect">
            <a:avLst/>
          </a:prstGeom>
        </p:spPr>
      </p:pic>
      <p:pic>
        <p:nvPicPr>
          <p:cNvPr id="23" name="図 22">
            <a:extLst>
              <a:ext uri="{FF2B5EF4-FFF2-40B4-BE49-F238E27FC236}">
                <a16:creationId xmlns:a16="http://schemas.microsoft.com/office/drawing/2014/main" id="{89439CEF-5A5F-5CAB-0131-1D4151BD2EEB}"/>
              </a:ext>
            </a:extLst>
          </p:cNvPr>
          <p:cNvPicPr>
            <a:picLocks noChangeAspect="1"/>
          </p:cNvPicPr>
          <p:nvPr userDrawn="1"/>
        </p:nvPicPr>
        <p:blipFill>
          <a:blip r:embed="rId3"/>
          <a:stretch>
            <a:fillRect/>
          </a:stretch>
        </p:blipFill>
        <p:spPr>
          <a:xfrm>
            <a:off x="12427770" y="9133957"/>
            <a:ext cx="339044" cy="361676"/>
          </a:xfrm>
          <a:prstGeom prst="rect">
            <a:avLst/>
          </a:prstGeom>
        </p:spPr>
      </p:pic>
      <p:sp>
        <p:nvSpPr>
          <p:cNvPr id="24" name="Holder 6">
            <a:extLst>
              <a:ext uri="{FF2B5EF4-FFF2-40B4-BE49-F238E27FC236}">
                <a16:creationId xmlns:a16="http://schemas.microsoft.com/office/drawing/2014/main" id="{5E8F3709-C22D-3800-5599-99477D12C31E}"/>
              </a:ext>
            </a:extLst>
          </p:cNvPr>
          <p:cNvSpPr>
            <a:spLocks noGrp="1"/>
          </p:cNvSpPr>
          <p:nvPr>
            <p:ph type="sldNum" sz="quarter" idx="7"/>
          </p:nvPr>
        </p:nvSpPr>
        <p:spPr>
          <a:xfrm>
            <a:off x="12469993" y="9197251"/>
            <a:ext cx="233242" cy="238159"/>
          </a:xfrm>
        </p:spPr>
        <p:txBody>
          <a:bodyPr lIns="0" tIns="0" rIns="0" bIns="0"/>
          <a:lstStyle>
            <a:lvl1pPr algn="ctr">
              <a:defRPr sz="1200">
                <a:solidFill>
                  <a:schemeClr val="bg1"/>
                </a:solidFill>
              </a:defRPr>
            </a:lvl1pPr>
          </a:lstStyle>
          <a:p>
            <a:fld id="{B6F15528-21DE-4FAA-801E-634DDDAF4B2B}" type="slidenum">
              <a:rPr lang="en-US" altLang="ja-JP" smtClean="0"/>
              <a:pPr/>
              <a:t>‹#›</a:t>
            </a:fld>
            <a:endParaRPr lang="ja-JP" altLang="en-US" dirty="0"/>
          </a:p>
        </p:txBody>
      </p:sp>
      <p:sp>
        <p:nvSpPr>
          <p:cNvPr id="26" name="テキスト ボックス 25">
            <a:extLst>
              <a:ext uri="{FF2B5EF4-FFF2-40B4-BE49-F238E27FC236}">
                <a16:creationId xmlns:a16="http://schemas.microsoft.com/office/drawing/2014/main" id="{E926731C-9434-CEE8-DAA5-1B931E131911}"/>
              </a:ext>
            </a:extLst>
          </p:cNvPr>
          <p:cNvSpPr txBox="1"/>
          <p:nvPr userDrawn="1"/>
        </p:nvSpPr>
        <p:spPr>
          <a:xfrm>
            <a:off x="11016166" y="9165946"/>
            <a:ext cx="1452291" cy="230832"/>
          </a:xfrm>
          <a:prstGeom prst="rect">
            <a:avLst/>
          </a:prstGeom>
          <a:noFill/>
        </p:spPr>
        <p:txBody>
          <a:bodyPr wrap="square">
            <a:spAutoFit/>
          </a:bodyPr>
          <a:lstStyle/>
          <a:p>
            <a:pPr rtl="0"/>
            <a:r>
              <a:rPr lang="en-US" altLang="ja-JP" sz="900" dirty="0">
                <a:latin typeface="Arial"/>
                <a:ea typeface="Arial"/>
                <a:cs typeface="Arial"/>
                <a:sym typeface="Arial"/>
              </a:rPr>
              <a:t>©️</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Suporich</a:t>
            </a:r>
            <a:r>
              <a:rPr lang="en-US" altLang="ja-JP" sz="900" u="none" dirty="0">
                <a:latin typeface="Arial"/>
                <a:ea typeface="Arial"/>
                <a:cs typeface="Arial"/>
                <a:sym typeface="Arial"/>
              </a:rPr>
              <a:t> </a:t>
            </a:r>
            <a:r>
              <a:rPr lang="en-US" altLang="ja-JP" sz="900" u="none" dirty="0" err="1">
                <a:latin typeface="Arial"/>
                <a:ea typeface="Arial"/>
                <a:cs typeface="Arial"/>
                <a:sym typeface="Arial"/>
              </a:rPr>
              <a:t>Co.Ltd</a:t>
            </a:r>
            <a:r>
              <a:rPr lang="en-US" altLang="ja-JP" sz="900" u="none" dirty="0">
                <a:latin typeface="Arial"/>
                <a:ea typeface="Arial"/>
                <a:cs typeface="Arial"/>
                <a:sym typeface="Arial"/>
              </a:rPr>
              <a:t>.</a:t>
            </a:r>
            <a:endParaRPr lang="en-US" altLang="ja-JP" sz="900" u="none" dirty="0"/>
          </a:p>
        </p:txBody>
      </p:sp>
      <p:sp>
        <p:nvSpPr>
          <p:cNvPr id="27" name="Google Shape;23;p15">
            <a:extLst>
              <a:ext uri="{FF2B5EF4-FFF2-40B4-BE49-F238E27FC236}">
                <a16:creationId xmlns:a16="http://schemas.microsoft.com/office/drawing/2014/main" id="{6D58A011-276A-3CD0-4CF2-4D83B28BC26F}"/>
              </a:ext>
            </a:extLst>
          </p:cNvPr>
          <p:cNvSpPr txBox="1">
            <a:spLocks noGrp="1"/>
          </p:cNvSpPr>
          <p:nvPr>
            <p:ph type="title"/>
          </p:nvPr>
        </p:nvSpPr>
        <p:spPr>
          <a:xfrm>
            <a:off x="650767" y="630290"/>
            <a:ext cx="7345575" cy="646290"/>
          </a:xfrm>
          <a:prstGeom prst="rect">
            <a:avLst/>
          </a:prstGeom>
          <a:noFill/>
          <a:ln>
            <a:noFill/>
          </a:ln>
        </p:spPr>
        <p:txBody>
          <a:bodyPr spcFirstLastPara="1" wrap="square" lIns="91425" tIns="45700" rIns="91425" bIns="45700" anchor="t" anchorCtr="0">
            <a:spAutoFit/>
          </a:bodyPr>
          <a:lstStyle>
            <a:lvl1pPr marL="0" marR="0" lvl="0" indent="0" algn="l" rtl="0">
              <a:lnSpc>
                <a:spcPct val="90000"/>
              </a:lnSpc>
              <a:spcBef>
                <a:spcPts val="0"/>
              </a:spcBef>
              <a:spcAft>
                <a:spcPts val="0"/>
              </a:spcAft>
              <a:buClr>
                <a:schemeClr val="dk1"/>
              </a:buClr>
              <a:buSzPts val="4400"/>
              <a:buFont typeface="+mj-lt"/>
              <a:buNone/>
              <a:defRPr sz="4000" b="1"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5" name="文本占位符 3">
            <a:extLst>
              <a:ext uri="{FF2B5EF4-FFF2-40B4-BE49-F238E27FC236}">
                <a16:creationId xmlns:a16="http://schemas.microsoft.com/office/drawing/2014/main" id="{04DDB8C6-CE8B-F905-FC93-6B12EA4C2FE3}"/>
              </a:ext>
            </a:extLst>
          </p:cNvPr>
          <p:cNvSpPr txBox="1">
            <a:spLocks/>
          </p:cNvSpPr>
          <p:nvPr userDrawn="1"/>
        </p:nvSpPr>
        <p:spPr>
          <a:xfrm>
            <a:off x="9724496" y="619820"/>
            <a:ext cx="1707663" cy="923357"/>
          </a:xfrm>
          <a:prstGeom prst="rect">
            <a:avLst/>
          </a:prstGeom>
        </p:spPr>
        <p:txBody>
          <a:bodyPr/>
          <a:lstStyle>
            <a:lvl1pPr marL="228600" indent="-228600" algn="r" defTabSz="914400" rtl="0" eaLnBrk="1" latinLnBrk="0" hangingPunct="1">
              <a:lnSpc>
                <a:spcPct val="90000"/>
              </a:lnSpc>
              <a:spcBef>
                <a:spcPts val="1000"/>
              </a:spcBef>
              <a:buFont typeface="Arial" panose="020B0604020202020204" pitchFamily="34" charset="0"/>
              <a:buChar char="•"/>
              <a:defRPr kumimoji="1" sz="44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1" lang="zh-CN" altLang="en-US" sz="4000" b="1" i="0" u="none" strike="noStrike" kern="1200" cap="none" spc="0" normalizeH="0" baseline="0" noProof="0" dirty="0">
              <a:ln>
                <a:noFill/>
              </a:ln>
              <a:solidFill>
                <a:srgbClr val="212832"/>
              </a:solidFill>
              <a:effectLst/>
              <a:uLnTx/>
              <a:uFillTx/>
              <a:latin typeface="メイリオ" panose="020B0604030504040204" pitchFamily="50" charset="-128"/>
              <a:ea typeface="メイリオ" panose="020B0604030504040204" pitchFamily="50" charset="-128"/>
              <a:cs typeface="+mn-cs"/>
            </a:endParaRPr>
          </a:p>
        </p:txBody>
      </p:sp>
      <p:sp>
        <p:nvSpPr>
          <p:cNvPr id="15" name="文本框 4">
            <a:extLst>
              <a:ext uri="{FF2B5EF4-FFF2-40B4-BE49-F238E27FC236}">
                <a16:creationId xmlns:a16="http://schemas.microsoft.com/office/drawing/2014/main" id="{58A40379-FF79-13B2-D928-AED41FE33EFB}"/>
              </a:ext>
            </a:extLst>
          </p:cNvPr>
          <p:cNvSpPr txBox="1"/>
          <p:nvPr userDrawn="1"/>
        </p:nvSpPr>
        <p:spPr>
          <a:xfrm>
            <a:off x="7996341" y="610183"/>
            <a:ext cx="2272885" cy="707886"/>
          </a:xfrm>
          <a:prstGeom prst="rect">
            <a:avLst/>
          </a:prstGeom>
          <a:noFill/>
        </p:spPr>
        <p:txBody>
          <a:bodyPr vert="horz" wrap="square" rtlCol="0">
            <a:spAutoFit/>
          </a:bodyPr>
          <a:lstStyle/>
          <a:p>
            <a:pPr algn="l" defTabSz="584200" rtl="0" hangingPunct="0"/>
            <a:r>
              <a:rPr lang="ja-JP"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時間</a:t>
            </a:r>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16" name="文本框 12">
            <a:extLst>
              <a:ext uri="{FF2B5EF4-FFF2-40B4-BE49-F238E27FC236}">
                <a16:creationId xmlns:a16="http://schemas.microsoft.com/office/drawing/2014/main" id="{348CDBCB-0B46-72CE-89E6-41D443A44507}"/>
              </a:ext>
            </a:extLst>
          </p:cNvPr>
          <p:cNvSpPr txBox="1"/>
          <p:nvPr userDrawn="1"/>
        </p:nvSpPr>
        <p:spPr>
          <a:xfrm>
            <a:off x="11482399" y="610183"/>
            <a:ext cx="1478442" cy="707886"/>
          </a:xfrm>
          <a:prstGeom prst="rect">
            <a:avLst/>
          </a:prstGeom>
          <a:noFill/>
        </p:spPr>
        <p:txBody>
          <a:bodyPr vert="horz" wrap="square" rtlCol="0">
            <a:spAutoFit/>
          </a:bodyPr>
          <a:lstStyle/>
          <a:p>
            <a:pPr algn="l" defTabSz="584200" rtl="0" hangingPunct="0"/>
            <a:r>
              <a:rPr lang="zh-CN" altLang="en-US" sz="4000" b="1" dirty="0">
                <a:solidFill>
                  <a:srgbClr val="212832"/>
                </a:solidFill>
                <a:latin typeface="メイリオ" panose="020B0604030504040204" pitchFamily="50" charset="-128"/>
                <a:ea typeface="メイリオ" panose="020B0604030504040204" pitchFamily="50" charset="-128"/>
                <a:cs typeface="+mn-cs"/>
                <a:sym typeface="ヒラギノ角ゴ ProN W3"/>
              </a:rPr>
              <a:t>分</a:t>
            </a:r>
            <a:endParaRPr lang="en-US" altLang="zh-CN" sz="4000" b="1" dirty="0">
              <a:solidFill>
                <a:srgbClr val="212832"/>
              </a:solidFill>
              <a:latin typeface="メイリオ" panose="020B0604030504040204" pitchFamily="50" charset="-128"/>
              <a:ea typeface="メイリオ" panose="020B0604030504040204" pitchFamily="50" charset="-128"/>
              <a:cs typeface="+mn-cs"/>
              <a:sym typeface="ヒラギノ角ゴ ProN W3"/>
            </a:endParaRPr>
          </a:p>
        </p:txBody>
      </p:sp>
      <p:sp>
        <p:nvSpPr>
          <p:cNvPr id="4" name="Google Shape;21;p15">
            <a:extLst>
              <a:ext uri="{FF2B5EF4-FFF2-40B4-BE49-F238E27FC236}">
                <a16:creationId xmlns:a16="http://schemas.microsoft.com/office/drawing/2014/main" id="{F5B441A4-3DA7-647F-7D40-E930BED02EBD}"/>
              </a:ext>
            </a:extLst>
          </p:cNvPr>
          <p:cNvSpPr txBox="1">
            <a:spLocks noGrp="1"/>
          </p:cNvSpPr>
          <p:nvPr>
            <p:ph type="body" idx="1" hasCustomPrompt="1"/>
          </p:nvPr>
        </p:nvSpPr>
        <p:spPr>
          <a:xfrm>
            <a:off x="650766" y="1788216"/>
            <a:ext cx="11524633" cy="2481665"/>
          </a:xfrm>
          <a:prstGeom prst="rect">
            <a:avLst/>
          </a:prstGeom>
          <a:noFill/>
          <a:ln>
            <a:noFill/>
          </a:ln>
        </p:spPr>
        <p:txBody>
          <a:bodyPr spcFirstLastPara="1" wrap="square" lIns="91425" tIns="45700" rIns="91425" bIns="45700" anchor="t" anchorCtr="0">
            <a:spAutoFit/>
          </a:bodyPr>
          <a:lstStyle>
            <a:lvl1pPr marL="457200" marR="0" lvl="0" indent="-457200" algn="l" rtl="0">
              <a:lnSpc>
                <a:spcPct val="90000"/>
              </a:lnSpc>
              <a:spcBef>
                <a:spcPts val="0"/>
              </a:spcBef>
              <a:spcAft>
                <a:spcPts val="0"/>
              </a:spcAft>
              <a:buClr>
                <a:schemeClr val="dk1"/>
              </a:buClr>
              <a:buSzPts val="3200"/>
              <a:buFont typeface="Wingdings" panose="05000000000000000000" pitchFamily="2" charset="2"/>
              <a:buChar char="l"/>
              <a:defRPr sz="32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1pPr>
            <a:lvl2pPr marL="914400" marR="0" lvl="1" indent="-457200" algn="l" rtl="0">
              <a:lnSpc>
                <a:spcPct val="90000"/>
              </a:lnSpc>
              <a:spcBef>
                <a:spcPts val="500"/>
              </a:spcBef>
              <a:spcAft>
                <a:spcPts val="0"/>
              </a:spcAft>
              <a:buClr>
                <a:schemeClr val="dk1"/>
              </a:buClr>
              <a:buSzPts val="2800"/>
              <a:buFont typeface="Wingdings" panose="05000000000000000000" pitchFamily="2" charset="2"/>
              <a:buChar char="Ø"/>
              <a:defRPr sz="2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2pPr>
            <a:lvl3pPr marL="1257300" marR="0" lvl="2" indent="-342900" algn="l" rtl="0">
              <a:lnSpc>
                <a:spcPct val="90000"/>
              </a:lnSpc>
              <a:spcBef>
                <a:spcPts val="500"/>
              </a:spcBef>
              <a:spcAft>
                <a:spcPts val="0"/>
              </a:spcAft>
              <a:buClr>
                <a:schemeClr val="dk1"/>
              </a:buClr>
              <a:buSzPts val="2400"/>
              <a:buFont typeface="Wingdings" panose="05000000000000000000" pitchFamily="2" charset="2"/>
              <a:buChar char="Ø"/>
              <a:defRPr sz="24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3pPr>
            <a:lvl4pPr marL="1714500" marR="0" lvl="3" indent="-342900" algn="l" rtl="0">
              <a:lnSpc>
                <a:spcPct val="90000"/>
              </a:lnSpc>
              <a:spcBef>
                <a:spcPts val="500"/>
              </a:spcBef>
              <a:spcAft>
                <a:spcPts val="0"/>
              </a:spcAft>
              <a:buClr>
                <a:schemeClr val="dk1"/>
              </a:buClr>
              <a:buSzPts val="2000"/>
              <a:buFont typeface="Wingdings" panose="05000000000000000000" pitchFamily="2" charset="2"/>
              <a:buChar char="Ø"/>
              <a:defRPr sz="20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4pPr>
            <a:lvl5pPr marL="2114550" marR="0" lvl="4" indent="-285750" algn="l" rtl="0">
              <a:lnSpc>
                <a:spcPct val="90000"/>
              </a:lnSpc>
              <a:spcBef>
                <a:spcPts val="500"/>
              </a:spcBef>
              <a:spcAft>
                <a:spcPts val="0"/>
              </a:spcAft>
              <a:buClr>
                <a:schemeClr val="dk1"/>
              </a:buClr>
              <a:buSzPts val="1800"/>
              <a:buFont typeface="Wingdings" panose="05000000000000000000" pitchFamily="2" charset="2"/>
              <a:buChar char="Ø"/>
              <a:defRPr sz="1800" b="0" i="0" u="none" strike="noStrike" cap="none" baseline="0">
                <a:solidFill>
                  <a:srgbClr val="212832"/>
                </a:solidFill>
                <a:latin typeface="メイリオ" panose="020B0604030504040204" pitchFamily="50" charset="-128"/>
                <a:ea typeface="メイリオ" panose="020B0604030504040204" pitchFamily="50" charset="-128"/>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pPr marL="228600" lvl="0" indent="-228600" algn="l" rtl="0">
              <a:lnSpc>
                <a:spcPct val="90000"/>
              </a:lnSpc>
              <a:spcBef>
                <a:spcPts val="0"/>
              </a:spcBef>
              <a:spcAft>
                <a:spcPts val="0"/>
              </a:spcAft>
              <a:buClr>
                <a:schemeClr val="dk1"/>
              </a:buClr>
              <a:buSzPts val="3200"/>
              <a:buChar char="•"/>
            </a:pPr>
            <a:r>
              <a:rPr lang="ja-JP" altLang="en-US" dirty="0"/>
              <a:t>リスト</a:t>
            </a:r>
            <a:r>
              <a:rPr lang="en-US" altLang="zh-CN" dirty="0"/>
              <a:t>1 </a:t>
            </a:r>
            <a:r>
              <a:rPr lang="en-US" altLang="ja-JP" dirty="0"/>
              <a:t>[32pt]</a:t>
            </a:r>
          </a:p>
          <a:p>
            <a:pPr marL="685800" lvl="1" indent="-228600" algn="l" rtl="0">
              <a:lnSpc>
                <a:spcPct val="90000"/>
              </a:lnSpc>
              <a:spcBef>
                <a:spcPts val="500"/>
              </a:spcBef>
              <a:spcAft>
                <a:spcPts val="0"/>
              </a:spcAft>
              <a:buClr>
                <a:schemeClr val="dk1"/>
              </a:buClr>
              <a:buSzPts val="2800"/>
              <a:buChar char="•"/>
            </a:pPr>
            <a:r>
              <a:rPr lang="ja-JP" altLang="en-US" dirty="0"/>
              <a:t>リスト</a:t>
            </a:r>
            <a:r>
              <a:rPr lang="en-US" altLang="zh-CN" dirty="0"/>
              <a:t>2 </a:t>
            </a:r>
            <a:r>
              <a:rPr lang="en-US" altLang="ja-JP" dirty="0"/>
              <a:t>[28pt]</a:t>
            </a:r>
            <a:endParaRPr lang="en-US" altLang="ja-JP" sz="1800" dirty="0"/>
          </a:p>
          <a:p>
            <a:pPr marL="1143000" lvl="2" indent="-228600" algn="l" rtl="0">
              <a:lnSpc>
                <a:spcPct val="90000"/>
              </a:lnSpc>
              <a:spcBef>
                <a:spcPts val="500"/>
              </a:spcBef>
              <a:spcAft>
                <a:spcPts val="0"/>
              </a:spcAft>
              <a:buClr>
                <a:schemeClr val="dk1"/>
              </a:buClr>
              <a:buSzPts val="2400"/>
              <a:buChar char="•"/>
            </a:pPr>
            <a:r>
              <a:rPr lang="ja-JP" altLang="en-US" dirty="0"/>
              <a:t>リスト</a:t>
            </a:r>
            <a:r>
              <a:rPr lang="en-US" altLang="zh-CN" dirty="0"/>
              <a:t>3 </a:t>
            </a:r>
            <a:r>
              <a:rPr lang="en-US" altLang="ja-JP" dirty="0"/>
              <a:t>[24pt]</a:t>
            </a:r>
            <a:endParaRPr lang="en-US" altLang="ja-JP" sz="1600" dirty="0"/>
          </a:p>
          <a:p>
            <a:pPr marL="1600200" lvl="3" indent="-228600" algn="l" rtl="0">
              <a:lnSpc>
                <a:spcPct val="90000"/>
              </a:lnSpc>
              <a:spcBef>
                <a:spcPts val="500"/>
              </a:spcBef>
              <a:spcAft>
                <a:spcPts val="0"/>
              </a:spcAft>
              <a:buClr>
                <a:schemeClr val="dk1"/>
              </a:buClr>
              <a:buSzPts val="2000"/>
              <a:buChar char="•"/>
            </a:pPr>
            <a:r>
              <a:rPr lang="ja-JP" altLang="en-US" dirty="0"/>
              <a:t>リスト</a:t>
            </a:r>
            <a:r>
              <a:rPr lang="en-US" altLang="zh-CN" dirty="0"/>
              <a:t>4 </a:t>
            </a:r>
            <a:r>
              <a:rPr lang="en-US" altLang="ja-JP" dirty="0"/>
              <a:t>[20pt]</a:t>
            </a:r>
          </a:p>
          <a:p>
            <a:pPr marL="2057400" lvl="4" indent="-228600" algn="l" rtl="0">
              <a:lnSpc>
                <a:spcPct val="90000"/>
              </a:lnSpc>
              <a:spcBef>
                <a:spcPts val="500"/>
              </a:spcBef>
              <a:spcAft>
                <a:spcPts val="0"/>
              </a:spcAft>
              <a:buClr>
                <a:schemeClr val="dk1"/>
              </a:buClr>
              <a:buSzPts val="1800"/>
              <a:buChar char="•"/>
            </a:pPr>
            <a:r>
              <a:rPr lang="ja-JP" altLang="en-US" dirty="0"/>
              <a:t>リスト</a:t>
            </a:r>
            <a:r>
              <a:rPr lang="en-US" altLang="zh-CN" dirty="0"/>
              <a:t>5 </a:t>
            </a:r>
            <a:r>
              <a:rPr lang="en-US" altLang="ja-JP" dirty="0"/>
              <a:t>[18pt]</a:t>
            </a:r>
          </a:p>
          <a:p>
            <a:endParaRPr dirty="0"/>
          </a:p>
        </p:txBody>
      </p:sp>
      <p:sp>
        <p:nvSpPr>
          <p:cNvPr id="10" name="内容占位符 9">
            <a:extLst>
              <a:ext uri="{FF2B5EF4-FFF2-40B4-BE49-F238E27FC236}">
                <a16:creationId xmlns:a16="http://schemas.microsoft.com/office/drawing/2014/main" id="{3D821FEE-B79A-4AED-AEF7-EE03E42FA1F1}"/>
              </a:ext>
            </a:extLst>
          </p:cNvPr>
          <p:cNvSpPr>
            <a:spLocks noGrp="1"/>
          </p:cNvSpPr>
          <p:nvPr>
            <p:ph sz="quarter" idx="10"/>
          </p:nvPr>
        </p:nvSpPr>
        <p:spPr>
          <a:xfrm>
            <a:off x="9725025" y="609600"/>
            <a:ext cx="1757363" cy="708025"/>
          </a:xfrm>
        </p:spPr>
        <p:txBody>
          <a:bodyPr anchor="ctr">
            <a:noAutofit/>
          </a:bodyPr>
          <a:lstStyle>
            <a:lvl1pPr marL="0" indent="0" algn="ctr">
              <a:buNone/>
              <a:defRPr sz="4000" b="1">
                <a:solidFill>
                  <a:srgbClr val="212832"/>
                </a:solidFill>
                <a:latin typeface="Meiryo" panose="020B0604030504040204" pitchFamily="34" charset="-128"/>
                <a:ea typeface="Meiryo" panose="020B0604030504040204" pitchFamily="34" charset="-128"/>
              </a:defRPr>
            </a:lvl1pPr>
          </a:lstStyle>
          <a:p>
            <a:pPr lvl="0"/>
            <a:endParaRPr lang="en-US" dirty="0"/>
          </a:p>
        </p:txBody>
      </p:sp>
      <p:pic>
        <p:nvPicPr>
          <p:cNvPr id="2" name="図 1">
            <a:extLst>
              <a:ext uri="{FF2B5EF4-FFF2-40B4-BE49-F238E27FC236}">
                <a16:creationId xmlns:a16="http://schemas.microsoft.com/office/drawing/2014/main" id="{A78C7312-A2AF-300B-0DF3-9EFCDE659F14}"/>
              </a:ext>
            </a:extLst>
          </p:cNvPr>
          <p:cNvPicPr>
            <a:picLocks noChangeAspect="1"/>
          </p:cNvPicPr>
          <p:nvPr userDrawn="1"/>
        </p:nvPicPr>
        <p:blipFill>
          <a:blip r:embed="rId4"/>
          <a:srcRect l="13158" t="14993" r="18739" b="10882"/>
          <a:stretch/>
        </p:blipFill>
        <p:spPr>
          <a:xfrm>
            <a:off x="10540999" y="24311"/>
            <a:ext cx="1597565" cy="563143"/>
          </a:xfrm>
          <a:prstGeom prst="rect">
            <a:avLst/>
          </a:prstGeom>
        </p:spPr>
      </p:pic>
      <p:pic>
        <p:nvPicPr>
          <p:cNvPr id="3" name="图片 8" descr="手机屏幕的截图&#10;&#10;描述已自动生成">
            <a:extLst>
              <a:ext uri="{FF2B5EF4-FFF2-40B4-BE49-F238E27FC236}">
                <a16:creationId xmlns:a16="http://schemas.microsoft.com/office/drawing/2014/main" id="{DE7DF267-28FA-29C3-3303-79CEE5B3737C}"/>
              </a:ext>
            </a:extLst>
          </p:cNvPr>
          <p:cNvPicPr>
            <a:picLocks noChangeAspect="1"/>
          </p:cNvPicPr>
          <p:nvPr userDrawn="1"/>
        </p:nvPicPr>
        <p:blipFill>
          <a:blip r:embed="rId5" cstate="print">
            <a:extLst>
              <a:ext uri="{28A0092B-C50C-407E-A947-70E740481C1C}">
                <a14:useLocalDpi xmlns:a14="http://schemas.microsoft.com/office/drawing/2010/main" val="0"/>
              </a:ext>
            </a:extLst>
          </a:blip>
          <a:srcRect r="84290" b="66670"/>
          <a:stretch/>
        </p:blipFill>
        <p:spPr>
          <a:xfrm>
            <a:off x="237986" y="8559279"/>
            <a:ext cx="970755" cy="1149356"/>
          </a:xfrm>
          <a:prstGeom prst="rect">
            <a:avLst/>
          </a:prstGeom>
        </p:spPr>
      </p:pic>
    </p:spTree>
    <p:extLst>
      <p:ext uri="{BB962C8B-B14F-4D97-AF65-F5344CB8AC3E}">
        <p14:creationId xmlns:p14="http://schemas.microsoft.com/office/powerpoint/2010/main" val="9313206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854E1CA-C17E-6CA1-F42C-5347C90D54B7}"/>
              </a:ext>
            </a:extLst>
          </p:cNvPr>
          <p:cNvSpPr>
            <a:spLocks noGrp="1"/>
          </p:cNvSpPr>
          <p:nvPr>
            <p:ph type="title"/>
          </p:nvPr>
        </p:nvSpPr>
        <p:spPr>
          <a:xfrm>
            <a:off x="894368" y="520028"/>
            <a:ext cx="11216064" cy="18835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3DF125E-BF1D-B244-3320-9DD9698C1E3D}"/>
              </a:ext>
            </a:extLst>
          </p:cNvPr>
          <p:cNvSpPr>
            <a:spLocks noGrp="1"/>
          </p:cNvSpPr>
          <p:nvPr>
            <p:ph type="body" idx="1"/>
          </p:nvPr>
        </p:nvSpPr>
        <p:spPr>
          <a:xfrm>
            <a:off x="894368" y="2596050"/>
            <a:ext cx="11216064" cy="6189155"/>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52AD2E2-1180-BF50-E083-9F72423358D3}"/>
              </a:ext>
            </a:extLst>
          </p:cNvPr>
          <p:cNvSpPr>
            <a:spLocks noGrp="1"/>
          </p:cNvSpPr>
          <p:nvPr>
            <p:ph type="dt" sz="half" idx="2"/>
          </p:nvPr>
        </p:nvSpPr>
        <p:spPr>
          <a:xfrm>
            <a:off x="894368" y="9041120"/>
            <a:ext cx="2924928" cy="517982"/>
          </a:xfrm>
          <a:prstGeom prst="rect">
            <a:avLst/>
          </a:prstGeom>
        </p:spPr>
        <p:txBody>
          <a:bodyPr vert="horz" lIns="91440" tIns="45720" rIns="91440" bIns="45720" rtlCol="0" anchor="ctr"/>
          <a:lstStyle>
            <a:lvl1pPr algn="l">
              <a:defRPr sz="1200">
                <a:solidFill>
                  <a:schemeClr val="tx1">
                    <a:tint val="75000"/>
                  </a:schemeClr>
                </a:solidFill>
              </a:defRPr>
            </a:lvl1pPr>
          </a:lstStyle>
          <a:p>
            <a:fld id="{E43F9152-C047-433E-8FAA-998708DAD0D2}" type="datetimeFigureOut">
              <a:rPr kumimoji="1" lang="ja-JP" altLang="en-US" smtClean="0"/>
              <a:t>2025/1/31</a:t>
            </a:fld>
            <a:endParaRPr kumimoji="1" lang="ja-JP" altLang="en-US"/>
          </a:p>
        </p:txBody>
      </p:sp>
      <p:sp>
        <p:nvSpPr>
          <p:cNvPr id="5" name="フッター プレースホルダー 4">
            <a:extLst>
              <a:ext uri="{FF2B5EF4-FFF2-40B4-BE49-F238E27FC236}">
                <a16:creationId xmlns:a16="http://schemas.microsoft.com/office/drawing/2014/main" id="{20E232AF-406F-5A8A-8760-E4D56DCB428A}"/>
              </a:ext>
            </a:extLst>
          </p:cNvPr>
          <p:cNvSpPr>
            <a:spLocks noGrp="1"/>
          </p:cNvSpPr>
          <p:nvPr>
            <p:ph type="ftr" sz="quarter" idx="3"/>
          </p:nvPr>
        </p:nvSpPr>
        <p:spPr>
          <a:xfrm>
            <a:off x="4308706" y="9041120"/>
            <a:ext cx="4387393" cy="51798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CBEADA5-CD37-3689-74FC-4239E44D7DF3}"/>
              </a:ext>
            </a:extLst>
          </p:cNvPr>
          <p:cNvSpPr>
            <a:spLocks noGrp="1"/>
          </p:cNvSpPr>
          <p:nvPr>
            <p:ph type="sldNum" sz="quarter" idx="4"/>
          </p:nvPr>
        </p:nvSpPr>
        <p:spPr>
          <a:xfrm>
            <a:off x="9185504" y="9041120"/>
            <a:ext cx="2924928" cy="517982"/>
          </a:xfrm>
          <a:prstGeom prst="rect">
            <a:avLst/>
          </a:prstGeom>
        </p:spPr>
        <p:txBody>
          <a:bodyPr vert="horz" lIns="91440" tIns="45720" rIns="91440" bIns="45720" rtlCol="0" anchor="ctr"/>
          <a:lstStyle>
            <a:lvl1pPr algn="r">
              <a:defRPr sz="1200">
                <a:solidFill>
                  <a:schemeClr val="tx1">
                    <a:tint val="75000"/>
                  </a:schemeClr>
                </a:solidFill>
              </a:defRPr>
            </a:lvl1pPr>
          </a:lstStyle>
          <a:p>
            <a:fld id="{42F1FCBD-F451-47ED-BD68-C68313489F9F}" type="slidenum">
              <a:rPr kumimoji="1" lang="ja-JP" altLang="en-US" smtClean="0"/>
              <a:t>‹#›</a:t>
            </a:fld>
            <a:endParaRPr kumimoji="1" lang="ja-JP" altLang="en-US"/>
          </a:p>
        </p:txBody>
      </p:sp>
    </p:spTree>
    <p:extLst>
      <p:ext uri="{BB962C8B-B14F-4D97-AF65-F5344CB8AC3E}">
        <p14:creationId xmlns:p14="http://schemas.microsoft.com/office/powerpoint/2010/main" val="590421889"/>
      </p:ext>
    </p:extLst>
  </p:cSld>
  <p:clrMap bg1="lt1" tx1="dk1" bg2="lt2" tx2="dk2" accent1="accent1" accent2="accent2" accent3="accent3" accent4="accent4" accent5="accent5" accent6="accent6" hlink="hlink" folHlink="folHlink"/>
  <p:sldLayoutIdLst>
    <p:sldLayoutId id="2147483689" r:id="rId1"/>
    <p:sldLayoutId id="2147483682" r:id="rId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64AD957-7F0A-F5A9-0B13-542965676327}"/>
              </a:ext>
            </a:extLst>
          </p:cNvPr>
          <p:cNvSpPr>
            <a:spLocks noGrp="1"/>
          </p:cNvSpPr>
          <p:nvPr>
            <p:ph type="ctrTitle"/>
          </p:nvPr>
        </p:nvSpPr>
        <p:spPr>
          <a:xfrm>
            <a:off x="4659927" y="491113"/>
            <a:ext cx="8141435" cy="626325"/>
          </a:xfrm>
        </p:spPr>
        <p:txBody>
          <a:bodyPr/>
          <a:lstStyle/>
          <a:p>
            <a:r>
              <a:rPr lang="en-US" altLang="ja-JP" dirty="0"/>
              <a:t>Unit4</a:t>
            </a:r>
            <a:r>
              <a:rPr lang="ja-JP" altLang="en-US" dirty="0"/>
              <a:t>　　</a:t>
            </a:r>
          </a:p>
        </p:txBody>
      </p:sp>
    </p:spTree>
    <p:extLst>
      <p:ext uri="{BB962C8B-B14F-4D97-AF65-F5344CB8AC3E}">
        <p14:creationId xmlns:p14="http://schemas.microsoft.com/office/powerpoint/2010/main" val="1056416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p:txBody>
          <a:bodyPr/>
          <a:lstStyle/>
          <a:p>
            <a:r>
              <a:rPr lang="ja-JP" altLang="en-US" dirty="0"/>
              <a:t>テスト</a:t>
            </a:r>
            <a:r>
              <a:rPr kumimoji="1" lang="ja-JP" altLang="en-US" dirty="0"/>
              <a:t>の状況説明</a:t>
            </a:r>
          </a:p>
        </p:txBody>
      </p:sp>
      <p:sp>
        <p:nvSpPr>
          <p:cNvPr id="3" name="テキスト プレースホルダー 2">
            <a:extLst>
              <a:ext uri="{FF2B5EF4-FFF2-40B4-BE49-F238E27FC236}">
                <a16:creationId xmlns:a16="http://schemas.microsoft.com/office/drawing/2014/main" id="{B4F67634-D0AA-840C-864F-88B26396DDA7}"/>
              </a:ext>
            </a:extLst>
          </p:cNvPr>
          <p:cNvSpPr>
            <a:spLocks noGrp="1"/>
          </p:cNvSpPr>
          <p:nvPr>
            <p:ph type="body" idx="1"/>
          </p:nvPr>
        </p:nvSpPr>
        <p:spPr>
          <a:xfrm>
            <a:off x="650766" y="1788216"/>
            <a:ext cx="11524633" cy="535491"/>
          </a:xfrm>
        </p:spPr>
        <p:txBody>
          <a:bodyPr/>
          <a:lstStyle/>
          <a:p>
            <a:r>
              <a:rPr kumimoji="1" lang="ja-JP" altLang="en-US" dirty="0"/>
              <a:t>以下の表を基に相手に</a:t>
            </a:r>
            <a:r>
              <a:rPr lang="ja-JP" altLang="en-US" dirty="0"/>
              <a:t>進捗報告</a:t>
            </a:r>
            <a:r>
              <a:rPr kumimoji="1" lang="ja-JP" altLang="en-US" dirty="0"/>
              <a:t>をしてみましょう。</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endParaRPr kumimoji="1" lang="ja-JP" altLang="en-US" dirty="0"/>
          </a:p>
        </p:txBody>
      </p:sp>
      <p:graphicFrame>
        <p:nvGraphicFramePr>
          <p:cNvPr id="6" name="表 5">
            <a:extLst>
              <a:ext uri="{FF2B5EF4-FFF2-40B4-BE49-F238E27FC236}">
                <a16:creationId xmlns:a16="http://schemas.microsoft.com/office/drawing/2014/main" id="{CA994DCE-A3FA-F7BD-1C4A-6417BA79594C}"/>
              </a:ext>
            </a:extLst>
          </p:cNvPr>
          <p:cNvGraphicFramePr>
            <a:graphicFrameLocks noGrp="1"/>
          </p:cNvGraphicFramePr>
          <p:nvPr>
            <p:extLst>
              <p:ext uri="{D42A27DB-BD31-4B8C-83A1-F6EECF244321}">
                <p14:modId xmlns:p14="http://schemas.microsoft.com/office/powerpoint/2010/main" val="2759816700"/>
              </p:ext>
            </p:extLst>
          </p:nvPr>
        </p:nvGraphicFramePr>
        <p:xfrm>
          <a:off x="1320800" y="2794298"/>
          <a:ext cx="10515600" cy="1376680"/>
        </p:xfrm>
        <a:graphic>
          <a:graphicData uri="http://schemas.openxmlformats.org/drawingml/2006/table">
            <a:tbl>
              <a:tblPr firstRow="1" bandRow="1">
                <a:tableStyleId>{C4B1156A-380E-4F78-BDF5-A606A8083BF9}</a:tableStyleId>
              </a:tblPr>
              <a:tblGrid>
                <a:gridCol w="5257800">
                  <a:extLst>
                    <a:ext uri="{9D8B030D-6E8A-4147-A177-3AD203B41FA5}">
                      <a16:colId xmlns:a16="http://schemas.microsoft.com/office/drawing/2014/main" val="2340970569"/>
                    </a:ext>
                  </a:extLst>
                </a:gridCol>
                <a:gridCol w="5257800">
                  <a:extLst>
                    <a:ext uri="{9D8B030D-6E8A-4147-A177-3AD203B41FA5}">
                      <a16:colId xmlns:a16="http://schemas.microsoft.com/office/drawing/2014/main" val="1349727153"/>
                    </a:ext>
                  </a:extLst>
                </a:gridCol>
              </a:tblGrid>
              <a:tr h="370840">
                <a:tc>
                  <a:txBody>
                    <a:bodyPr/>
                    <a:lstStyle/>
                    <a:p>
                      <a:r>
                        <a:rPr kumimoji="1" lang="ja-JP" altLang="en-US" b="1" dirty="0"/>
                        <a:t>質問内容</a:t>
                      </a:r>
                    </a:p>
                  </a:txBody>
                  <a:tcPr/>
                </a:tc>
                <a:tc>
                  <a:txBody>
                    <a:bodyPr/>
                    <a:lstStyle/>
                    <a:p>
                      <a:r>
                        <a:rPr kumimoji="1" lang="ja-JP" altLang="en-US" b="1" dirty="0"/>
                        <a:t>単体テストについて質問</a:t>
                      </a:r>
                    </a:p>
                  </a:txBody>
                  <a:tcPr/>
                </a:tc>
                <a:extLst>
                  <a:ext uri="{0D108BD9-81ED-4DB2-BD59-A6C34878D82A}">
                    <a16:rowId xmlns:a16="http://schemas.microsoft.com/office/drawing/2014/main" val="3583098190"/>
                  </a:ext>
                </a:extLst>
              </a:tr>
              <a:tr h="0">
                <a:tc>
                  <a:txBody>
                    <a:bodyPr/>
                    <a:lstStyle/>
                    <a:p>
                      <a:r>
                        <a:rPr kumimoji="1" lang="ja-JP" altLang="en-US" b="1" dirty="0"/>
                        <a:t>質問詳細</a:t>
                      </a:r>
                    </a:p>
                  </a:txBody>
                  <a:tcPr/>
                </a:tc>
                <a:tc>
                  <a:txBody>
                    <a:bodyPr/>
                    <a:lstStyle/>
                    <a:p>
                      <a:r>
                        <a:rPr kumimoji="1" lang="ja-JP" altLang="en-US" b="1" dirty="0"/>
                        <a:t>・テストケースの作成方法について悩んでいる</a:t>
                      </a:r>
                      <a:endParaRPr kumimoji="1" lang="en-US" altLang="ja-JP" b="1" dirty="0"/>
                    </a:p>
                    <a:p>
                      <a:r>
                        <a:rPr kumimoji="1" lang="ja-JP" altLang="en-US" b="1" dirty="0"/>
                        <a:t>・特に「テストケースの入力条件」がわからない</a:t>
                      </a:r>
                    </a:p>
                  </a:txBody>
                  <a:tcPr/>
                </a:tc>
                <a:extLst>
                  <a:ext uri="{0D108BD9-81ED-4DB2-BD59-A6C34878D82A}">
                    <a16:rowId xmlns:a16="http://schemas.microsoft.com/office/drawing/2014/main" val="3324382576"/>
                  </a:ext>
                </a:extLst>
              </a:tr>
              <a:tr h="0">
                <a:tc>
                  <a:txBody>
                    <a:bodyPr/>
                    <a:lstStyle/>
                    <a:p>
                      <a:r>
                        <a:rPr kumimoji="1" lang="ja-JP" altLang="en-US" b="1" dirty="0"/>
                        <a:t>それ以外の今後の予定</a:t>
                      </a:r>
                    </a:p>
                  </a:txBody>
                  <a:tcPr/>
                </a:tc>
                <a:tc>
                  <a:txBody>
                    <a:bodyPr/>
                    <a:lstStyle/>
                    <a:p>
                      <a:r>
                        <a:rPr kumimoji="1" lang="ja-JP" altLang="en-US" b="1" dirty="0"/>
                        <a:t>提案書の修正と顧客の打ち合わせがある</a:t>
                      </a:r>
                    </a:p>
                  </a:txBody>
                  <a:tcPr/>
                </a:tc>
                <a:extLst>
                  <a:ext uri="{0D108BD9-81ED-4DB2-BD59-A6C34878D82A}">
                    <a16:rowId xmlns:a16="http://schemas.microsoft.com/office/drawing/2014/main" val="97604327"/>
                  </a:ext>
                </a:extLst>
              </a:tr>
            </a:tbl>
          </a:graphicData>
        </a:graphic>
      </p:graphicFrame>
      <p:sp>
        <p:nvSpPr>
          <p:cNvPr id="7" name="テキスト ボックス 6">
            <a:extLst>
              <a:ext uri="{FF2B5EF4-FFF2-40B4-BE49-F238E27FC236}">
                <a16:creationId xmlns:a16="http://schemas.microsoft.com/office/drawing/2014/main" id="{EDCA28FF-F375-780E-B1D9-48446999E919}"/>
              </a:ext>
            </a:extLst>
          </p:cNvPr>
          <p:cNvSpPr txBox="1"/>
          <p:nvPr/>
        </p:nvSpPr>
        <p:spPr>
          <a:xfrm>
            <a:off x="713100" y="5037933"/>
            <a:ext cx="11795234"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ルール</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①：質問者は表の内容を基に相手役の人に作業を質問してください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②：質問される側の人は、次のページのサンプル会話を基に受け答えをしてください</a:t>
            </a:r>
          </a:p>
        </p:txBody>
      </p:sp>
    </p:spTree>
    <p:extLst>
      <p:ext uri="{BB962C8B-B14F-4D97-AF65-F5344CB8AC3E}">
        <p14:creationId xmlns:p14="http://schemas.microsoft.com/office/powerpoint/2010/main" val="2774585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E730CC-C831-A4EB-2825-148CDCC073C0}"/>
              </a:ext>
            </a:extLst>
          </p:cNvPr>
          <p:cNvSpPr>
            <a:spLocks noGrp="1"/>
          </p:cNvSpPr>
          <p:nvPr>
            <p:ph type="title"/>
          </p:nvPr>
        </p:nvSpPr>
        <p:spPr/>
        <p:txBody>
          <a:bodyPr/>
          <a:lstStyle/>
          <a:p>
            <a:r>
              <a:rPr lang="ja-JP" altLang="en-US" dirty="0"/>
              <a:t>テスト</a:t>
            </a:r>
            <a:r>
              <a:rPr kumimoji="1" lang="ja-JP" altLang="en-US" dirty="0"/>
              <a:t>の状況説明</a:t>
            </a:r>
          </a:p>
        </p:txBody>
      </p:sp>
      <p:sp>
        <p:nvSpPr>
          <p:cNvPr id="3" name="テキスト プレースホルダー 2">
            <a:extLst>
              <a:ext uri="{FF2B5EF4-FFF2-40B4-BE49-F238E27FC236}">
                <a16:creationId xmlns:a16="http://schemas.microsoft.com/office/drawing/2014/main" id="{814F7642-5BE1-A770-2F3A-0B68B43D7756}"/>
              </a:ext>
            </a:extLst>
          </p:cNvPr>
          <p:cNvSpPr>
            <a:spLocks noGrp="1"/>
          </p:cNvSpPr>
          <p:nvPr>
            <p:ph type="body" idx="1"/>
          </p:nvPr>
        </p:nvSpPr>
        <p:spPr>
          <a:xfrm>
            <a:off x="650767" y="1276580"/>
            <a:ext cx="11524633" cy="8069861"/>
          </a:xfrm>
        </p:spPr>
        <p:txBody>
          <a:bodyPr/>
          <a:lstStyle/>
          <a:p>
            <a:pPr marL="0" indent="0">
              <a:buNone/>
            </a:pPr>
            <a:r>
              <a:rPr kumimoji="1" lang="en-US" altLang="ja-JP" sz="2400" dirty="0"/>
              <a:t>A: </a:t>
            </a:r>
            <a:r>
              <a:rPr lang="en-US" altLang="ja-JP" sz="2400" dirty="0"/>
              <a:t>B</a:t>
            </a:r>
            <a:r>
              <a:rPr kumimoji="1" lang="ja-JP" altLang="en-US" sz="2400" dirty="0"/>
              <a:t>さん、こんにちは。ちょっと単体テストについて質問がありますが、お時</a:t>
            </a:r>
            <a:endParaRPr kumimoji="1" lang="en-US" altLang="ja-JP" sz="2400" dirty="0"/>
          </a:p>
          <a:p>
            <a:pPr marL="0" indent="0">
              <a:buNone/>
            </a:pPr>
            <a:r>
              <a:rPr lang="ja-JP" altLang="en-US" sz="2400" dirty="0"/>
              <a:t>　　</a:t>
            </a:r>
            <a:r>
              <a:rPr kumimoji="1" lang="ja-JP" altLang="en-US" sz="2400" dirty="0"/>
              <a:t>間よろしいでしょうか？</a:t>
            </a:r>
            <a:endParaRPr kumimoji="1" lang="en-US" altLang="ja-JP" sz="2400" dirty="0"/>
          </a:p>
          <a:p>
            <a:pPr marL="0" indent="0">
              <a:buNone/>
            </a:pPr>
            <a:endParaRPr kumimoji="1" lang="ja-JP" altLang="en-US" sz="2400" dirty="0"/>
          </a:p>
          <a:p>
            <a:pPr marL="0" indent="0">
              <a:buNone/>
            </a:pPr>
            <a:r>
              <a:rPr lang="en-US" altLang="ja-JP" sz="2400" dirty="0"/>
              <a:t>B</a:t>
            </a:r>
            <a:r>
              <a:rPr kumimoji="1" lang="ja-JP" altLang="en-US" sz="2400" dirty="0"/>
              <a:t>：こんにちは、もちろんです。どんなことでしょうか？</a:t>
            </a:r>
            <a:endParaRPr kumimoji="1" lang="en-US" altLang="ja-JP" sz="2400" dirty="0"/>
          </a:p>
          <a:p>
            <a:pPr marL="0" indent="0">
              <a:buNone/>
            </a:pPr>
            <a:endParaRPr kumimoji="1" lang="ja-JP" altLang="en-US" sz="2400" dirty="0"/>
          </a:p>
          <a:p>
            <a:pPr marL="0" indent="0">
              <a:buNone/>
            </a:pPr>
            <a:r>
              <a:rPr kumimoji="1" lang="en-US" altLang="ja-JP" sz="2400" dirty="0"/>
              <a:t>A: </a:t>
            </a:r>
            <a:r>
              <a:rPr kumimoji="1" lang="ja-JP" altLang="en-US" sz="2400" dirty="0"/>
              <a:t>最近、新しいシステムの単体テストの仕様書を作成しているんですが、テスト　</a:t>
            </a:r>
            <a:endParaRPr kumimoji="1" lang="en-US" altLang="ja-JP" sz="2400" dirty="0"/>
          </a:p>
          <a:p>
            <a:pPr marL="0" indent="0">
              <a:buNone/>
            </a:pPr>
            <a:r>
              <a:rPr lang="ja-JP" altLang="en-US" sz="2400" dirty="0"/>
              <a:t>　</a:t>
            </a:r>
            <a:r>
              <a:rPr kumimoji="1" lang="ja-JP" altLang="en-US" sz="2400" dirty="0"/>
              <a:t>ケースの作成方法について少し悩んでいます。</a:t>
            </a:r>
            <a:endParaRPr kumimoji="1" lang="en-US" altLang="ja-JP" sz="2400" dirty="0"/>
          </a:p>
          <a:p>
            <a:pPr marL="0" indent="0">
              <a:buNone/>
            </a:pPr>
            <a:endParaRPr kumimoji="1" lang="en-US" altLang="ja-JP" sz="2400" dirty="0"/>
          </a:p>
          <a:p>
            <a:pPr marL="0" indent="0">
              <a:buNone/>
            </a:pPr>
            <a:r>
              <a:rPr kumimoji="1" lang="en-US" altLang="ja-JP" sz="2400" dirty="0"/>
              <a:t>B</a:t>
            </a:r>
            <a:r>
              <a:rPr kumimoji="1" lang="ja-JP" altLang="en-US" sz="2400" dirty="0"/>
              <a:t>：なるほど、具体的にどのような点でお悩みですか？</a:t>
            </a:r>
            <a:endParaRPr kumimoji="1" lang="en-US" altLang="ja-JP" sz="2400" dirty="0"/>
          </a:p>
          <a:p>
            <a:pPr marL="0" indent="0">
              <a:buNone/>
            </a:pPr>
            <a:endParaRPr kumimoji="1" lang="ja-JP" altLang="en-US" sz="2400" dirty="0"/>
          </a:p>
          <a:p>
            <a:pPr marL="0" indent="0">
              <a:buNone/>
            </a:pPr>
            <a:r>
              <a:rPr kumimoji="1" lang="en-US" altLang="ja-JP" sz="2400" dirty="0"/>
              <a:t>A: </a:t>
            </a:r>
            <a:r>
              <a:rPr kumimoji="1" lang="ja-JP" altLang="en-US" sz="2400" dirty="0"/>
              <a:t>例えば、「テストケースの入力条件」の部分です。どのように書けばいいのか　</a:t>
            </a:r>
            <a:endParaRPr kumimoji="1" lang="en-US" altLang="ja-JP" sz="2400" dirty="0"/>
          </a:p>
          <a:p>
            <a:pPr marL="0" indent="0">
              <a:buNone/>
            </a:pPr>
            <a:r>
              <a:rPr lang="ja-JP" altLang="en-US" sz="2400" dirty="0"/>
              <a:t>　</a:t>
            </a:r>
            <a:r>
              <a:rPr kumimoji="1" lang="ja-JP" altLang="en-US" sz="2400" dirty="0"/>
              <a:t>よく分からないんです。</a:t>
            </a:r>
            <a:endParaRPr kumimoji="1" lang="en-US" altLang="ja-JP" sz="2400" dirty="0"/>
          </a:p>
          <a:p>
            <a:pPr marL="0" indent="0">
              <a:buNone/>
            </a:pPr>
            <a:endParaRPr kumimoji="1" lang="ja-JP" altLang="en-US" sz="2400" dirty="0"/>
          </a:p>
          <a:p>
            <a:pPr marL="0" indent="0">
              <a:buNone/>
            </a:pPr>
            <a:r>
              <a:rPr lang="en-US" altLang="ja-JP" sz="2400" dirty="0"/>
              <a:t>B</a:t>
            </a:r>
            <a:r>
              <a:rPr kumimoji="1" lang="ja-JP" altLang="en-US" sz="2400" dirty="0"/>
              <a:t>：テストケースの入力条件は、テストを実行するために必要な条件や前提条件を</a:t>
            </a:r>
            <a:endParaRPr kumimoji="1" lang="en-US" altLang="ja-JP" sz="2400" dirty="0"/>
          </a:p>
          <a:p>
            <a:pPr marL="0" indent="0">
              <a:buNone/>
            </a:pPr>
            <a:r>
              <a:rPr lang="ja-JP" altLang="en-US" sz="2400" dirty="0"/>
              <a:t>　</a:t>
            </a:r>
            <a:r>
              <a:rPr kumimoji="1" lang="ja-JP" altLang="en-US" sz="2400" dirty="0"/>
              <a:t>記述します。例えば、データベースに登録されている特定のデータが存在するこ</a:t>
            </a:r>
            <a:endParaRPr kumimoji="1" lang="en-US" altLang="ja-JP" sz="2400" dirty="0"/>
          </a:p>
          <a:p>
            <a:pPr marL="0" indent="0">
              <a:buNone/>
            </a:pPr>
            <a:r>
              <a:rPr lang="ja-JP" altLang="en-US" sz="2400" dirty="0"/>
              <a:t>　</a:t>
            </a:r>
            <a:r>
              <a:rPr kumimoji="1" lang="ja-JP" altLang="en-US" sz="2400" dirty="0"/>
              <a:t>とや、特定の画面に遷移した状態であることなどですね。</a:t>
            </a:r>
          </a:p>
          <a:p>
            <a:pPr marL="0" indent="0">
              <a:buNone/>
            </a:pPr>
            <a:endParaRPr lang="en-US" altLang="ja-JP" sz="2400" dirty="0"/>
          </a:p>
          <a:p>
            <a:pPr marL="0" indent="0">
              <a:buNone/>
            </a:pPr>
            <a:r>
              <a:rPr kumimoji="1" lang="en-US" altLang="ja-JP" sz="2400" dirty="0"/>
              <a:t>A: </a:t>
            </a:r>
            <a:r>
              <a:rPr kumimoji="1" lang="ja-JP" altLang="en-US" sz="2400" dirty="0"/>
              <a:t>なるほど、つまりテストを実行する前に準備しなければならない状況を書くと</a:t>
            </a:r>
            <a:endParaRPr kumimoji="1" lang="en-US" altLang="ja-JP" sz="2400" dirty="0"/>
          </a:p>
          <a:p>
            <a:pPr marL="0" indent="0">
              <a:buNone/>
            </a:pPr>
            <a:r>
              <a:rPr lang="ja-JP" altLang="en-US" sz="2400" dirty="0"/>
              <a:t>　　</a:t>
            </a:r>
            <a:r>
              <a:rPr kumimoji="1" lang="ja-JP" altLang="en-US" sz="2400" dirty="0"/>
              <a:t>いうことですね。</a:t>
            </a:r>
          </a:p>
          <a:p>
            <a:pPr marL="0" indent="0">
              <a:buNone/>
            </a:pPr>
            <a:r>
              <a:rPr lang="en-US" altLang="ja-JP" sz="2400" dirty="0"/>
              <a:t>B</a:t>
            </a:r>
            <a:r>
              <a:rPr kumimoji="1" lang="ja-JP" altLang="en-US" sz="2400" dirty="0"/>
              <a:t>：その通りです。また、入力条件が複雑な場合や特定の条件が必要な場合は、それも記述しておくとわかりやすくなりますよ。</a:t>
            </a:r>
            <a:endParaRPr kumimoji="1" lang="en-US" altLang="ja-JP" sz="2400" dirty="0"/>
          </a:p>
          <a:p>
            <a:pPr marL="0" indent="0">
              <a:buNone/>
            </a:pPr>
            <a:endParaRPr kumimoji="1" lang="ja-JP" altLang="en-US" sz="2400" dirty="0"/>
          </a:p>
          <a:p>
            <a:pPr marL="0" indent="0">
              <a:buNone/>
            </a:pPr>
            <a:r>
              <a:rPr kumimoji="1" lang="en-US" altLang="ja-JP" sz="2400" dirty="0"/>
              <a:t>A: </a:t>
            </a:r>
            <a:r>
              <a:rPr kumimoji="1" lang="ja-JP" altLang="en-US" sz="2400" dirty="0"/>
              <a:t>なるほど、ありがとうございます。じゃあ、これを参考にして仕様書を書き直してみます。</a:t>
            </a:r>
          </a:p>
        </p:txBody>
      </p:sp>
    </p:spTree>
    <p:extLst>
      <p:ext uri="{BB962C8B-B14F-4D97-AF65-F5344CB8AC3E}">
        <p14:creationId xmlns:p14="http://schemas.microsoft.com/office/powerpoint/2010/main" val="20156637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AA1CF-45C9-F4B6-5593-710C5A3A018E}"/>
              </a:ext>
            </a:extLst>
          </p:cNvPr>
          <p:cNvSpPr>
            <a:spLocks noGrp="1"/>
          </p:cNvSpPr>
          <p:nvPr>
            <p:ph type="title"/>
          </p:nvPr>
        </p:nvSpPr>
        <p:spPr/>
        <p:txBody>
          <a:bodyPr/>
          <a:lstStyle/>
          <a:p>
            <a:r>
              <a:rPr kumimoji="1" lang="ja-JP" altLang="en-US" dirty="0"/>
              <a:t>エラーの原因説明</a:t>
            </a:r>
          </a:p>
        </p:txBody>
      </p:sp>
      <p:sp>
        <p:nvSpPr>
          <p:cNvPr id="3" name="テキスト プレースホルダー 2">
            <a:extLst>
              <a:ext uri="{FF2B5EF4-FFF2-40B4-BE49-F238E27FC236}">
                <a16:creationId xmlns:a16="http://schemas.microsoft.com/office/drawing/2014/main" id="{B4F67634-D0AA-840C-864F-88B26396DDA7}"/>
              </a:ext>
            </a:extLst>
          </p:cNvPr>
          <p:cNvSpPr>
            <a:spLocks noGrp="1"/>
          </p:cNvSpPr>
          <p:nvPr>
            <p:ph type="body" idx="1"/>
          </p:nvPr>
        </p:nvSpPr>
        <p:spPr>
          <a:xfrm>
            <a:off x="650766" y="1788216"/>
            <a:ext cx="11524633" cy="535491"/>
          </a:xfrm>
        </p:spPr>
        <p:txBody>
          <a:bodyPr/>
          <a:lstStyle/>
          <a:p>
            <a:r>
              <a:rPr kumimoji="1" lang="ja-JP" altLang="en-US" dirty="0"/>
              <a:t>以下の表を基に相手に</a:t>
            </a:r>
            <a:r>
              <a:rPr lang="ja-JP" altLang="en-US" dirty="0"/>
              <a:t>進捗報告</a:t>
            </a:r>
            <a:r>
              <a:rPr kumimoji="1" lang="ja-JP" altLang="en-US" dirty="0"/>
              <a:t>をしてみましょう。</a:t>
            </a:r>
          </a:p>
        </p:txBody>
      </p:sp>
      <p:sp>
        <p:nvSpPr>
          <p:cNvPr id="4" name="コンテンツ プレースホルダー 3">
            <a:extLst>
              <a:ext uri="{FF2B5EF4-FFF2-40B4-BE49-F238E27FC236}">
                <a16:creationId xmlns:a16="http://schemas.microsoft.com/office/drawing/2014/main" id="{32381498-FD05-5F8C-4F4A-98328D373EF7}"/>
              </a:ext>
            </a:extLst>
          </p:cNvPr>
          <p:cNvSpPr>
            <a:spLocks noGrp="1"/>
          </p:cNvSpPr>
          <p:nvPr>
            <p:ph sz="quarter" idx="10"/>
          </p:nvPr>
        </p:nvSpPr>
        <p:spPr/>
        <p:txBody>
          <a:bodyPr/>
          <a:lstStyle/>
          <a:p>
            <a:r>
              <a:rPr lang="en-US" altLang="ja-JP" dirty="0"/>
              <a:t>10</a:t>
            </a:r>
            <a:endParaRPr kumimoji="1" lang="ja-JP" altLang="en-US" dirty="0"/>
          </a:p>
        </p:txBody>
      </p:sp>
      <p:graphicFrame>
        <p:nvGraphicFramePr>
          <p:cNvPr id="6" name="表 5">
            <a:extLst>
              <a:ext uri="{FF2B5EF4-FFF2-40B4-BE49-F238E27FC236}">
                <a16:creationId xmlns:a16="http://schemas.microsoft.com/office/drawing/2014/main" id="{CA994DCE-A3FA-F7BD-1C4A-6417BA79594C}"/>
              </a:ext>
            </a:extLst>
          </p:cNvPr>
          <p:cNvGraphicFramePr>
            <a:graphicFrameLocks noGrp="1"/>
          </p:cNvGraphicFramePr>
          <p:nvPr>
            <p:extLst>
              <p:ext uri="{D42A27DB-BD31-4B8C-83A1-F6EECF244321}">
                <p14:modId xmlns:p14="http://schemas.microsoft.com/office/powerpoint/2010/main" val="1182766620"/>
              </p:ext>
            </p:extLst>
          </p:nvPr>
        </p:nvGraphicFramePr>
        <p:xfrm>
          <a:off x="1320800" y="2794298"/>
          <a:ext cx="10515600" cy="2931160"/>
        </p:xfrm>
        <a:graphic>
          <a:graphicData uri="http://schemas.openxmlformats.org/drawingml/2006/table">
            <a:tbl>
              <a:tblPr firstRow="1" bandRow="1">
                <a:tableStyleId>{C4B1156A-380E-4F78-BDF5-A606A8083BF9}</a:tableStyleId>
              </a:tblPr>
              <a:tblGrid>
                <a:gridCol w="5257800">
                  <a:extLst>
                    <a:ext uri="{9D8B030D-6E8A-4147-A177-3AD203B41FA5}">
                      <a16:colId xmlns:a16="http://schemas.microsoft.com/office/drawing/2014/main" val="2340970569"/>
                    </a:ext>
                  </a:extLst>
                </a:gridCol>
                <a:gridCol w="5257800">
                  <a:extLst>
                    <a:ext uri="{9D8B030D-6E8A-4147-A177-3AD203B41FA5}">
                      <a16:colId xmlns:a16="http://schemas.microsoft.com/office/drawing/2014/main" val="1349727153"/>
                    </a:ext>
                  </a:extLst>
                </a:gridCol>
              </a:tblGrid>
              <a:tr h="370840">
                <a:tc>
                  <a:txBody>
                    <a:bodyPr/>
                    <a:lstStyle/>
                    <a:p>
                      <a:r>
                        <a:rPr kumimoji="1" lang="ja-JP" altLang="en-US" b="1" dirty="0"/>
                        <a:t>状況</a:t>
                      </a:r>
                    </a:p>
                  </a:txBody>
                  <a:tcPr/>
                </a:tc>
                <a:tc>
                  <a:txBody>
                    <a:bodyPr/>
                    <a:lstStyle/>
                    <a:p>
                      <a:r>
                        <a:rPr kumimoji="1" lang="ja-JP" altLang="en-US" b="1" dirty="0"/>
                        <a:t>単体テストを実施した結果、問題発生</a:t>
                      </a:r>
                    </a:p>
                  </a:txBody>
                  <a:tcPr/>
                </a:tc>
                <a:extLst>
                  <a:ext uri="{0D108BD9-81ED-4DB2-BD59-A6C34878D82A}">
                    <a16:rowId xmlns:a16="http://schemas.microsoft.com/office/drawing/2014/main" val="3583098190"/>
                  </a:ext>
                </a:extLst>
              </a:tr>
              <a:tr h="0">
                <a:tc>
                  <a:txBody>
                    <a:bodyPr/>
                    <a:lstStyle/>
                    <a:p>
                      <a:r>
                        <a:rPr kumimoji="1" lang="ja-JP" altLang="en-US" b="1" dirty="0"/>
                        <a:t>問題内容</a:t>
                      </a:r>
                    </a:p>
                  </a:txBody>
                  <a:tcPr/>
                </a:tc>
                <a:tc>
                  <a:txBody>
                    <a:bodyPr/>
                    <a:lstStyle/>
                    <a:p>
                      <a:r>
                        <a:rPr kumimoji="1" lang="ja-JP" altLang="en-US" b="1" dirty="0"/>
                        <a:t>・画面遷移やデータの取得に関する部分で、予期しないエラーメッセージが表示される</a:t>
                      </a:r>
                    </a:p>
                  </a:txBody>
                  <a:tcPr/>
                </a:tc>
                <a:extLst>
                  <a:ext uri="{0D108BD9-81ED-4DB2-BD59-A6C34878D82A}">
                    <a16:rowId xmlns:a16="http://schemas.microsoft.com/office/drawing/2014/main" val="3324382576"/>
                  </a:ext>
                </a:extLst>
              </a:tr>
              <a:tr h="0">
                <a:tc>
                  <a:txBody>
                    <a:bodyPr/>
                    <a:lstStyle/>
                    <a:p>
                      <a:r>
                        <a:rPr kumimoji="1" lang="ja-JP" altLang="en-US" b="1" dirty="0"/>
                        <a:t>エラーメッセージ</a:t>
                      </a:r>
                    </a:p>
                  </a:txBody>
                  <a:tcPr/>
                </a:tc>
                <a:tc>
                  <a:txBody>
                    <a:bodyPr/>
                    <a:lstStyle/>
                    <a:p>
                      <a:r>
                        <a:rPr kumimoji="1" lang="ja-JP" altLang="en-US" b="1" dirty="0"/>
                        <a:t>・「データが見つかりません」</a:t>
                      </a:r>
                      <a:endParaRPr kumimoji="1" lang="en-US" altLang="ja-JP" b="1" dirty="0"/>
                    </a:p>
                    <a:p>
                      <a:r>
                        <a:rPr kumimoji="1" lang="ja-JP" altLang="en-US" b="1" dirty="0"/>
                        <a:t>・「サーバーへの接続がタイムアウトしました」</a:t>
                      </a:r>
                    </a:p>
                  </a:txBody>
                  <a:tcPr/>
                </a:tc>
                <a:extLst>
                  <a:ext uri="{0D108BD9-81ED-4DB2-BD59-A6C34878D82A}">
                    <a16:rowId xmlns:a16="http://schemas.microsoft.com/office/drawing/2014/main" val="97604327"/>
                  </a:ext>
                </a:extLst>
              </a:tr>
              <a:tr h="0">
                <a:tc>
                  <a:txBody>
                    <a:bodyPr/>
                    <a:lstStyle/>
                    <a:p>
                      <a:r>
                        <a:rPr kumimoji="1" lang="ja-JP" altLang="en-US" b="1" dirty="0"/>
                        <a:t>エラー原因</a:t>
                      </a:r>
                    </a:p>
                  </a:txBody>
                  <a:tcPr/>
                </a:tc>
                <a:tc>
                  <a:txBody>
                    <a:bodyPr/>
                    <a:lstStyle/>
                    <a:p>
                      <a:r>
                        <a:rPr kumimoji="1" lang="ja-JP" altLang="en-US" b="1" dirty="0"/>
                        <a:t>・実は、データベースの接続設定に問題があり</a:t>
                      </a:r>
                      <a:endParaRPr kumimoji="1" lang="en-US" altLang="ja-JP" b="1" dirty="0"/>
                    </a:p>
                    <a:p>
                      <a:r>
                        <a:rPr kumimoji="1" lang="ja-JP" altLang="en-US" b="1" dirty="0"/>
                        <a:t>　一部の情報が正しく取得できていなかった</a:t>
                      </a:r>
                      <a:endParaRPr kumimoji="1" lang="en-US" altLang="ja-JP" b="1" dirty="0"/>
                    </a:p>
                  </a:txBody>
                  <a:tcPr/>
                </a:tc>
                <a:extLst>
                  <a:ext uri="{0D108BD9-81ED-4DB2-BD59-A6C34878D82A}">
                    <a16:rowId xmlns:a16="http://schemas.microsoft.com/office/drawing/2014/main" val="1414576253"/>
                  </a:ext>
                </a:extLst>
              </a:tr>
              <a:tr h="0">
                <a:tc>
                  <a:txBody>
                    <a:bodyPr/>
                    <a:lstStyle/>
                    <a:p>
                      <a:r>
                        <a:rPr kumimoji="1" lang="ja-JP" altLang="en-US" b="1" dirty="0"/>
                        <a:t>修正方法</a:t>
                      </a:r>
                    </a:p>
                  </a:txBody>
                  <a:tcPr/>
                </a:tc>
                <a:tc>
                  <a:txBody>
                    <a:bodyPr/>
                    <a:lstStyle/>
                    <a:p>
                      <a:r>
                        <a:rPr kumimoji="1" lang="ja-JP" altLang="en-US" b="1" dirty="0"/>
                        <a:t>設定ファイルを修正して再度テストを実行すれば解決</a:t>
                      </a:r>
                      <a:endParaRPr kumimoji="1" lang="en-US" altLang="ja-JP" b="1" dirty="0"/>
                    </a:p>
                  </a:txBody>
                  <a:tcPr/>
                </a:tc>
                <a:extLst>
                  <a:ext uri="{0D108BD9-81ED-4DB2-BD59-A6C34878D82A}">
                    <a16:rowId xmlns:a16="http://schemas.microsoft.com/office/drawing/2014/main" val="213499972"/>
                  </a:ext>
                </a:extLst>
              </a:tr>
            </a:tbl>
          </a:graphicData>
        </a:graphic>
      </p:graphicFrame>
      <p:sp>
        <p:nvSpPr>
          <p:cNvPr id="7" name="テキスト ボックス 6">
            <a:extLst>
              <a:ext uri="{FF2B5EF4-FFF2-40B4-BE49-F238E27FC236}">
                <a16:creationId xmlns:a16="http://schemas.microsoft.com/office/drawing/2014/main" id="{EDCA28FF-F375-780E-B1D9-48446999E919}"/>
              </a:ext>
            </a:extLst>
          </p:cNvPr>
          <p:cNvSpPr txBox="1"/>
          <p:nvPr/>
        </p:nvSpPr>
        <p:spPr>
          <a:xfrm>
            <a:off x="515465" y="6096000"/>
            <a:ext cx="11795234" cy="1200329"/>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ルール</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①：質問者は表の内容を基に相手役の人に作業を質問してください</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②：質問される側の人は、次のページのサンプル会話を基に受け答えをしてください</a:t>
            </a:r>
          </a:p>
        </p:txBody>
      </p:sp>
    </p:spTree>
    <p:extLst>
      <p:ext uri="{BB962C8B-B14F-4D97-AF65-F5344CB8AC3E}">
        <p14:creationId xmlns:p14="http://schemas.microsoft.com/office/powerpoint/2010/main" val="452098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B3159-552F-51D1-F1F3-43E9C07538BC}"/>
              </a:ext>
            </a:extLst>
          </p:cNvPr>
          <p:cNvSpPr>
            <a:spLocks noGrp="1"/>
          </p:cNvSpPr>
          <p:nvPr>
            <p:ph type="title"/>
          </p:nvPr>
        </p:nvSpPr>
        <p:spPr>
          <a:xfrm>
            <a:off x="558800" y="286455"/>
            <a:ext cx="7345575" cy="646290"/>
          </a:xfrm>
        </p:spPr>
        <p:txBody>
          <a:bodyPr/>
          <a:lstStyle/>
          <a:p>
            <a:r>
              <a:rPr kumimoji="1" lang="ja-JP" altLang="en-US" dirty="0"/>
              <a:t>エラーの原因説明</a:t>
            </a:r>
          </a:p>
        </p:txBody>
      </p:sp>
      <p:sp>
        <p:nvSpPr>
          <p:cNvPr id="6" name="テキスト プレースホルダー 5">
            <a:extLst>
              <a:ext uri="{FF2B5EF4-FFF2-40B4-BE49-F238E27FC236}">
                <a16:creationId xmlns:a16="http://schemas.microsoft.com/office/drawing/2014/main" id="{74315AEC-6356-1B22-AA0D-CFE53E4AEA30}"/>
              </a:ext>
            </a:extLst>
          </p:cNvPr>
          <p:cNvSpPr>
            <a:spLocks noGrp="1"/>
          </p:cNvSpPr>
          <p:nvPr>
            <p:ph type="body" idx="1"/>
          </p:nvPr>
        </p:nvSpPr>
        <p:spPr>
          <a:xfrm>
            <a:off x="740083" y="1317625"/>
            <a:ext cx="11524633" cy="8402260"/>
          </a:xfrm>
          <a:solidFill>
            <a:schemeClr val="bg1"/>
          </a:solidFill>
        </p:spPr>
        <p:txBody>
          <a:bodyPr/>
          <a:lstStyle/>
          <a:p>
            <a:pPr marL="0" indent="0">
              <a:lnSpc>
                <a:spcPct val="150000"/>
              </a:lnSpc>
              <a:buNone/>
            </a:pPr>
            <a:r>
              <a:rPr lang="en-US" altLang="ja-JP" sz="2000" dirty="0"/>
              <a:t>A</a:t>
            </a:r>
            <a:r>
              <a:rPr lang="ja-JP" altLang="en-US" sz="2000" dirty="0"/>
              <a:t>：</a:t>
            </a:r>
            <a:r>
              <a:rPr lang="en-US" altLang="ja-JP" sz="2000" dirty="0"/>
              <a:t>B</a:t>
            </a:r>
            <a:r>
              <a:rPr lang="ja-JP" altLang="en-US" sz="2000" dirty="0"/>
              <a:t>さん、ちょっと話があるんですが、ちょっと時間を取ってもらえますか？</a:t>
            </a:r>
          </a:p>
          <a:p>
            <a:pPr marL="0" indent="0">
              <a:lnSpc>
                <a:spcPct val="150000"/>
              </a:lnSpc>
              <a:buNone/>
            </a:pPr>
            <a:r>
              <a:rPr lang="en-US" altLang="ja-JP" sz="2000" dirty="0"/>
              <a:t>B</a:t>
            </a:r>
            <a:r>
              <a:rPr lang="ja-JP" altLang="en-US" sz="2000" dirty="0"/>
              <a:t>：はい、何かありましたか？</a:t>
            </a:r>
          </a:p>
          <a:p>
            <a:pPr marL="0" indent="0">
              <a:lnSpc>
                <a:spcPct val="150000"/>
              </a:lnSpc>
              <a:buNone/>
            </a:pPr>
            <a:r>
              <a:rPr lang="en-US" altLang="ja-JP" sz="2000" dirty="0"/>
              <a:t>A</a:t>
            </a:r>
            <a:r>
              <a:rPr lang="ja-JP" altLang="en-US" sz="2000" dirty="0"/>
              <a:t>：単体テストの結果を報告したいんですが、実際にシステムを動かしてみたところ、思わぬ問題が発生しました。</a:t>
            </a:r>
          </a:p>
          <a:p>
            <a:pPr marL="0" indent="0">
              <a:lnSpc>
                <a:spcPct val="150000"/>
              </a:lnSpc>
              <a:buNone/>
            </a:pPr>
            <a:r>
              <a:rPr lang="en-US" altLang="ja-JP" sz="2000" dirty="0"/>
              <a:t>B</a:t>
            </a:r>
            <a:r>
              <a:rPr lang="ja-JP" altLang="en-US" sz="2000" dirty="0"/>
              <a:t>：そうですか、具体的にどんな問題がありましたか？</a:t>
            </a:r>
          </a:p>
          <a:p>
            <a:pPr marL="0" indent="0">
              <a:lnSpc>
                <a:spcPct val="150000"/>
              </a:lnSpc>
              <a:buNone/>
            </a:pPr>
            <a:r>
              <a:rPr lang="en-US" altLang="ja-JP" sz="2000" dirty="0"/>
              <a:t>A</a:t>
            </a:r>
            <a:r>
              <a:rPr lang="ja-JP" altLang="en-US" sz="2000" dirty="0"/>
              <a:t>：画面遷移やデータの取得に関する部分で、予期しないエラーメッセージが表示されるんです。例えば、「データが見つかりません」とか「サーバーへの接続がタイムアウトしました」とかです。</a:t>
            </a:r>
          </a:p>
          <a:p>
            <a:pPr marL="0" indent="0">
              <a:lnSpc>
                <a:spcPct val="150000"/>
              </a:lnSpc>
              <a:buNone/>
            </a:pPr>
            <a:r>
              <a:rPr lang="en-US" altLang="ja-JP" sz="2000" dirty="0"/>
              <a:t>B</a:t>
            </a:r>
            <a:r>
              <a:rPr lang="ja-JP" altLang="en-US" sz="2000" dirty="0"/>
              <a:t>：了解しました。原因を探って修正する必要がありますね。調べてもらえますか。</a:t>
            </a:r>
            <a:endParaRPr lang="en-US" altLang="ja-JP" sz="2000" dirty="0"/>
          </a:p>
          <a:p>
            <a:pPr marL="0" indent="0">
              <a:lnSpc>
                <a:spcPct val="150000"/>
              </a:lnSpc>
              <a:buNone/>
            </a:pPr>
            <a:r>
              <a:rPr lang="en-US" altLang="ja-JP" sz="2000" dirty="0"/>
              <a:t>A</a:t>
            </a:r>
            <a:r>
              <a:rPr lang="ja-JP" altLang="en-US" sz="2000" dirty="0"/>
              <a:t>：承知しました。</a:t>
            </a:r>
          </a:p>
          <a:p>
            <a:pPr marL="0" indent="0">
              <a:lnSpc>
                <a:spcPct val="150000"/>
              </a:lnSpc>
              <a:buNone/>
            </a:pPr>
            <a:r>
              <a:rPr lang="ja-JP" altLang="en-US" sz="2000" dirty="0"/>
              <a:t>（しばらくして）</a:t>
            </a:r>
          </a:p>
          <a:p>
            <a:pPr marL="0" indent="0">
              <a:lnSpc>
                <a:spcPct val="150000"/>
              </a:lnSpc>
              <a:buNone/>
            </a:pPr>
            <a:r>
              <a:rPr lang="en-US" altLang="ja-JP" sz="2000" dirty="0"/>
              <a:t>A</a:t>
            </a:r>
            <a:r>
              <a:rPr lang="ja-JP" altLang="en-US" sz="2000" dirty="0"/>
              <a:t>：</a:t>
            </a:r>
            <a:r>
              <a:rPr lang="en-US" altLang="ja-JP" sz="2000" dirty="0"/>
              <a:t>B</a:t>
            </a:r>
            <a:r>
              <a:rPr lang="ja-JP" altLang="en-US" sz="2000" dirty="0"/>
              <a:t>さん、すみません待たせました。エラーの原因がわかりました。</a:t>
            </a:r>
            <a:endParaRPr lang="en-US" altLang="ja-JP" sz="2000" dirty="0"/>
          </a:p>
          <a:p>
            <a:pPr marL="0" indent="0">
              <a:lnSpc>
                <a:spcPct val="150000"/>
              </a:lnSpc>
              <a:buNone/>
            </a:pPr>
            <a:r>
              <a:rPr lang="en-US" altLang="ja-JP" sz="2000" dirty="0"/>
              <a:t>B</a:t>
            </a:r>
            <a:r>
              <a:rPr lang="ja-JP" altLang="en-US" sz="2000" dirty="0"/>
              <a:t>：本当ですか？何が原因でしたか？</a:t>
            </a:r>
          </a:p>
          <a:p>
            <a:pPr marL="0" indent="0">
              <a:lnSpc>
                <a:spcPct val="150000"/>
              </a:lnSpc>
              <a:buNone/>
            </a:pPr>
            <a:r>
              <a:rPr lang="en-US" altLang="ja-JP" sz="2000" dirty="0"/>
              <a:t>A</a:t>
            </a:r>
            <a:r>
              <a:rPr lang="ja-JP" altLang="en-US" sz="2000" dirty="0"/>
              <a:t>：実は、データベースの接続設定に問題がありました。一部の情報が正しく取得できていなかったようです。そのため、エラーが発生していたようですね。</a:t>
            </a:r>
          </a:p>
          <a:p>
            <a:pPr marL="0" indent="0">
              <a:lnSpc>
                <a:spcPct val="150000"/>
              </a:lnSpc>
              <a:buNone/>
            </a:pPr>
            <a:r>
              <a:rPr lang="en-US" altLang="ja-JP" sz="2000" dirty="0"/>
              <a:t>B</a:t>
            </a:r>
            <a:r>
              <a:rPr lang="ja-JP" altLang="en-US" sz="2000" dirty="0"/>
              <a:t>：なるほど、そうだったのですね。では、修正方法はありますか？</a:t>
            </a:r>
          </a:p>
          <a:p>
            <a:pPr marL="0" indent="0">
              <a:lnSpc>
                <a:spcPct val="150000"/>
              </a:lnSpc>
              <a:buNone/>
            </a:pPr>
            <a:r>
              <a:rPr lang="en-US" altLang="ja-JP" sz="2000" dirty="0"/>
              <a:t>A</a:t>
            </a:r>
            <a:r>
              <a:rPr lang="ja-JP" altLang="en-US" sz="2000" dirty="0"/>
              <a:t>はい、設定ファイルを修正して再度テストを実行すれば解決すると思います。</a:t>
            </a:r>
          </a:p>
          <a:p>
            <a:pPr marL="0" indent="0">
              <a:lnSpc>
                <a:spcPct val="150000"/>
              </a:lnSpc>
              <a:buNone/>
            </a:pPr>
            <a:r>
              <a:rPr lang="en-US" altLang="ja-JP" sz="2000" dirty="0"/>
              <a:t>B</a:t>
            </a:r>
            <a:r>
              <a:rPr lang="ja-JP" altLang="en-US" sz="2000" dirty="0"/>
              <a:t>：了解しました。早速修正してみます。ありがとうございます。</a:t>
            </a:r>
          </a:p>
        </p:txBody>
      </p:sp>
    </p:spTree>
    <p:extLst>
      <p:ext uri="{BB962C8B-B14F-4D97-AF65-F5344CB8AC3E}">
        <p14:creationId xmlns:p14="http://schemas.microsoft.com/office/powerpoint/2010/main" val="350966291"/>
      </p:ext>
    </p:extLst>
  </p:cSld>
  <p:clrMapOvr>
    <a:masterClrMapping/>
  </p:clrMapOvr>
</p:sld>
</file>

<file path=ppt/theme/theme1.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2694</TotalTime>
  <Words>748</Words>
  <Application>Microsoft Office PowerPoint</Application>
  <PresentationFormat>ユーザー設定</PresentationFormat>
  <Paragraphs>72</Paragraphs>
  <Slides>5</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5</vt:i4>
      </vt:variant>
    </vt:vector>
  </HeadingPairs>
  <TitlesOfParts>
    <vt:vector size="13" baseType="lpstr">
      <vt:lpstr>メイリオ</vt:lpstr>
      <vt:lpstr>メイリオ</vt:lpstr>
      <vt:lpstr>游ゴシック</vt:lpstr>
      <vt:lpstr>游ゴシック Light</vt:lpstr>
      <vt:lpstr>Arial</vt:lpstr>
      <vt:lpstr>Poppins</vt:lpstr>
      <vt:lpstr>Wingdings</vt:lpstr>
      <vt:lpstr>デザインの設定</vt:lpstr>
      <vt:lpstr>Unit4　　</vt:lpstr>
      <vt:lpstr>テストの状況説明</vt:lpstr>
      <vt:lpstr>テストの状況説明</vt:lpstr>
      <vt:lpstr>エラーの原因説明</vt:lpstr>
      <vt:lpstr>エラーの原因説明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lha</dc:title>
  <dc:creator>jiazhi ling</dc:creator>
  <cp:lastModifiedBy>masaki.kmkm@gmail.com</cp:lastModifiedBy>
  <cp:revision>52</cp:revision>
  <cp:lastPrinted>2023-03-28T15:29:05Z</cp:lastPrinted>
  <dcterms:created xsi:type="dcterms:W3CDTF">2023-03-26T15:05:34Z</dcterms:created>
  <dcterms:modified xsi:type="dcterms:W3CDTF">2025-01-31T05:24:51Z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2023-03-27T00:00:00Z</vt:filetime>
  </property>
  <property fmtid="{D5CDD505-2E9C-101B-9397-08002B2CF9AE}" pid="3" name="Creator">
    <vt:lpwstr>Adobe Illustrator 27.3 (Macintosh)</vt:lpwstr>
  </property>
  <property fmtid="{D5CDD505-2E9C-101B-9397-08002B2CF9AE}" pid="4" name="CreatorVersion">
    <vt:lpwstr>21.0.0</vt:lpwstr>
  </property>
  <property fmtid="{D5CDD505-2E9C-101B-9397-08002B2CF9AE}" pid="5" name="LastSaved">
    <vt:filetime>2023-03-26T00:00:00Z</vt:filetime>
  </property>
  <property fmtid="{D5CDD505-2E9C-101B-9397-08002B2CF9AE}" pid="6" name="Producer">
    <vt:lpwstr>Adobe PDF library 17.00</vt:lpwstr>
  </property>
</Properties>
</file>