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Main" id="{40A96757-796F-4059-8951-C1C0A45EF88F}">
          <p14:sldIdLst>
            <p14:sldId id="306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C95"/>
    <a:srgbClr val="212832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88121443-FA91-41EE-B74A-3B6950B4CD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02CA7C41-8E47-E74C-BAEA-BB9DAD6F88A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BBC78B48-886E-780A-1A2F-AFCC8EF4C0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55153C-4914-CF1F-3888-FA4A3AD70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A5E43011-A62F-EE43-5867-E23849ADF7B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1" y="186415"/>
            <a:ext cx="8280162" cy="1235723"/>
          </a:xfrm>
        </p:spPr>
        <p:txBody>
          <a:bodyPr/>
          <a:lstStyle/>
          <a:p>
            <a:r>
              <a:rPr lang="en-US" altLang="ja-JP" dirty="0"/>
              <a:t>2.1 Java </a:t>
            </a:r>
            <a:r>
              <a:rPr lang="ja-JP" altLang="en-US" dirty="0"/>
              <a:t>オブジェクト指向基礎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乗り物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642834" cy="71075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以下の属性と機能を持つ、乗り物クラス「</a:t>
            </a:r>
            <a:r>
              <a:rPr lang="en-US" altLang="ja-JP" dirty="0"/>
              <a:t>Vehicle</a:t>
            </a:r>
            <a:r>
              <a:rPr lang="ja-JP" altLang="en-US" dirty="0"/>
              <a:t>」を定義してください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属性：</a:t>
            </a:r>
            <a:r>
              <a:rPr lang="ja-JP" altLang="en-US" dirty="0"/>
              <a:t>名前</a:t>
            </a:r>
            <a:r>
              <a:rPr lang="zh-CN" altLang="en-US" dirty="0"/>
              <a:t>（</a:t>
            </a:r>
            <a:r>
              <a:rPr lang="en-US" altLang="zh-CN" dirty="0"/>
              <a:t>name</a:t>
            </a:r>
            <a:r>
              <a:rPr lang="zh-CN" altLang="en-US" dirty="0"/>
              <a:t>） 、速度（</a:t>
            </a:r>
            <a:r>
              <a:rPr lang="en-US" altLang="zh-CN" dirty="0"/>
              <a:t>speed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機能：移動（</a:t>
            </a:r>
            <a:r>
              <a:rPr lang="en-US" altLang="zh-CN" dirty="0"/>
              <a:t>move</a:t>
            </a:r>
            <a:r>
              <a:rPr lang="zh-CN" altLang="en-US" dirty="0"/>
              <a:t>）、加速（</a:t>
            </a:r>
            <a:r>
              <a:rPr lang="en-US" altLang="zh-CN" dirty="0" err="1"/>
              <a:t>speedUp</a:t>
            </a:r>
            <a:r>
              <a:rPr lang="zh-CN" altLang="en-US" dirty="0"/>
              <a:t>）、減速（</a:t>
            </a:r>
            <a:r>
              <a:rPr lang="en-US" altLang="zh-CN" dirty="0" err="1"/>
              <a:t>speedDown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ja-JP" altLang="en-US" dirty="0"/>
              <a:t>乗り物が作られるとき、名前が引数で定義され、速度が </a:t>
            </a:r>
            <a:r>
              <a:rPr lang="en-US" altLang="ja-JP" dirty="0"/>
              <a:t>0 </a:t>
            </a:r>
            <a:r>
              <a:rPr lang="ja-JP" altLang="en-US" dirty="0"/>
              <a:t>になるように。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main() </a:t>
            </a:r>
            <a:r>
              <a:rPr lang="ja-JP" altLang="en-US" dirty="0"/>
              <a:t>メソッドでこのクラスをテストしなさい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ja-JP" altLang="en-US" dirty="0"/>
              <a:t>メソッドは特に実装する必要はなく、定義を書くだけでいい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他にどのような属性や機能を思いつきますか？それぞれの定義を追加してみましょう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3BB1-0CC0-1BE8-1DD3-F2D1679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乗り物クラス実装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AEEB5-C5D0-0C59-1179-08E4CA98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410672"/>
          </a:xfrm>
        </p:spPr>
        <p:txBody>
          <a:bodyPr/>
          <a:lstStyle/>
          <a:p>
            <a:r>
              <a:rPr lang="ja-JP" altLang="en-US" dirty="0"/>
              <a:t>前問の乗り物が常に直線的に走行するものと仮定します。直線上の位置を記録する「</a:t>
            </a:r>
            <a:r>
              <a:rPr lang="en-US" altLang="ja-JP" dirty="0"/>
              <a:t>position</a:t>
            </a:r>
            <a:r>
              <a:rPr lang="ja-JP" altLang="en-US" dirty="0"/>
              <a:t>」属性をクラスに追加してください。</a:t>
            </a:r>
          </a:p>
          <a:p>
            <a:endParaRPr lang="en-US" altLang="zh-CN" dirty="0"/>
          </a:p>
          <a:p>
            <a:r>
              <a:rPr lang="ja-JP" altLang="en-US" dirty="0"/>
              <a:t>前問のメソッドのコードを実装し、乗り物の位置が速度に応じて変化し、</a:t>
            </a:r>
            <a:r>
              <a:rPr lang="en-US" altLang="ja-JP" dirty="0" err="1"/>
              <a:t>speedUp</a:t>
            </a:r>
            <a:r>
              <a:rPr lang="ja-JP" altLang="en-US" dirty="0"/>
              <a:t>、</a:t>
            </a:r>
            <a:r>
              <a:rPr lang="en-US" altLang="ja-JP" dirty="0" err="1"/>
              <a:t>speedDown</a:t>
            </a:r>
            <a:r>
              <a:rPr lang="en-US" altLang="ja-JP" dirty="0"/>
              <a:t> </a:t>
            </a:r>
            <a:r>
              <a:rPr lang="ja-JP" altLang="en-US" dirty="0"/>
              <a:t>メソッドで速度を変更できるようにしてください。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main </a:t>
            </a:r>
            <a:r>
              <a:rPr lang="ja-JP" altLang="en-US" dirty="0"/>
              <a:t>メソッドでクラスをテストしてください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BEBEF-918F-5E8C-DFE4-2BBD4CA4BC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364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201</Words>
  <Application>Microsoft Office PowerPoint</Application>
  <PresentationFormat>ユーザー設定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2.1 Java オブジェクト指向基礎</vt:lpstr>
      <vt:lpstr>一.乗り物</vt:lpstr>
      <vt:lpstr>二.乗り物クラス実装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31</cp:revision>
  <cp:lastPrinted>2023-03-28T15:29:05Z</cp:lastPrinted>
  <dcterms:created xsi:type="dcterms:W3CDTF">2023-03-26T15:05:34Z</dcterms:created>
  <dcterms:modified xsi:type="dcterms:W3CDTF">2025-01-16T08:29:18Z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