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"/>
  </p:notesMasterIdLst>
  <p:sldIdLst>
    <p:sldId id="306" r:id="rId2"/>
    <p:sldId id="309" r:id="rId3"/>
    <p:sldId id="310" r:id="rId4"/>
  </p:sldIdLst>
  <p:sldSz cx="13004800" cy="9753600"/>
  <p:notesSz cx="14662150" cy="10234613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Main" id="{0ED3C80B-0D5B-46C1-BFF9-D6CDE21FDC2C}">
          <p14:sldIdLst>
            <p14:sldId id="306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C95"/>
    <a:srgbClr val="212832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3E678D03-D10C-F169-3C29-57AE3AA68C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图片 8" descr="手机屏幕的截图&#10;&#10;描述已自动生成">
            <a:extLst>
              <a:ext uri="{FF2B5EF4-FFF2-40B4-BE49-F238E27FC236}">
                <a16:creationId xmlns:a16="http://schemas.microsoft.com/office/drawing/2014/main" id="{A38BB800-5A51-ACE4-452C-FF9C35F2A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7" name="Google Shape;54;p1">
            <a:extLst>
              <a:ext uri="{FF2B5EF4-FFF2-40B4-BE49-F238E27FC236}">
                <a16:creationId xmlns:a16="http://schemas.microsoft.com/office/drawing/2014/main" id="{508FC47B-DF2B-69F4-9184-D506E7565BF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8" descr="手机屏幕的截图&#10;&#10;描述已自动生成">
            <a:extLst>
              <a:ext uri="{FF2B5EF4-FFF2-40B4-BE49-F238E27FC236}">
                <a16:creationId xmlns:a16="http://schemas.microsoft.com/office/drawing/2014/main" id="{264292A2-C013-2BB6-F346-EA5157D9E5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9B351B-2012-C01D-4CA4-4F2AE319E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EAB2382D-CCE7-8C6E-3387-999FA3B8CD7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2.2 </a:t>
            </a:r>
            <a:r>
              <a:rPr lang="ja-JP" altLang="en-US" dirty="0"/>
              <a:t>継承とポリモーフィズム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色々な乗り物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853870"/>
          </a:xfrm>
        </p:spPr>
        <p:txBody>
          <a:bodyPr/>
          <a:lstStyle/>
          <a:p>
            <a:r>
              <a:rPr lang="ja-JP" altLang="en-US" dirty="0"/>
              <a:t>名前を持ち、速度に応じて移動、加速、減速する機能を持つ、自動車のクラス「</a:t>
            </a:r>
            <a:r>
              <a:rPr lang="en-US" altLang="ja-JP" dirty="0"/>
              <a:t>Car</a:t>
            </a:r>
            <a:r>
              <a:rPr lang="ja-JP" altLang="en-US" dirty="0"/>
              <a:t>」とトラックのクラス「</a:t>
            </a:r>
            <a:r>
              <a:rPr lang="en-US" altLang="ja-JP" dirty="0"/>
              <a:t>Truck</a:t>
            </a:r>
            <a:r>
              <a:rPr lang="ja-JP" altLang="en-US" dirty="0"/>
              <a:t>」を作成してください。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自動車クラスは座席数（</a:t>
            </a:r>
            <a:r>
              <a:rPr lang="en-US" altLang="ja-JP" dirty="0"/>
              <a:t>seat</a:t>
            </a:r>
            <a:r>
              <a:rPr lang="ja-JP" altLang="en-US" dirty="0"/>
              <a:t>）、トラッククラスは積載量（</a:t>
            </a:r>
            <a:r>
              <a:rPr lang="en-US" altLang="ja-JP" dirty="0"/>
              <a:t>load</a:t>
            </a:r>
            <a:r>
              <a:rPr lang="ja-JP" altLang="en-US" dirty="0"/>
              <a:t>）を記録することも可能のように。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他のクラスの </a:t>
            </a:r>
            <a:r>
              <a:rPr lang="en-US" altLang="ja-JP" dirty="0"/>
              <a:t>main() </a:t>
            </a:r>
            <a:r>
              <a:rPr lang="ja-JP" altLang="en-US" dirty="0"/>
              <a:t>メソッドでその機能をテストしなさい。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zh-CN" altLang="en-US" dirty="0"/>
              <a:t>     </a:t>
            </a:r>
            <a:r>
              <a:rPr lang="ja-JP" altLang="en-US" dirty="0">
                <a:solidFill>
                  <a:srgbClr val="234C95"/>
                </a:solidFill>
              </a:rPr>
              <a:t>問題</a:t>
            </a:r>
            <a:r>
              <a:rPr lang="zh-CN" altLang="en-US" dirty="0">
                <a:solidFill>
                  <a:srgbClr val="234C95"/>
                </a:solidFill>
              </a:rPr>
              <a:t> </a:t>
            </a:r>
            <a:r>
              <a:rPr lang="en-US" altLang="zh-CN" dirty="0">
                <a:solidFill>
                  <a:srgbClr val="234C95"/>
                </a:solidFill>
              </a:rPr>
              <a:t>2.1.2 </a:t>
            </a:r>
            <a:r>
              <a:rPr lang="ja-JP" altLang="en-US" dirty="0"/>
              <a:t>の乗り物クラスを使用することしてもいい。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AAFA5D-0BEF-7E0E-FCCE-74B948EA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0800" y="6172200"/>
            <a:ext cx="354742" cy="3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57F28-B26B-7350-58A7-34FA7C5C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ポリモーフィズム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12325-DA79-1288-1ACE-66853BCE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8071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前問の乗り物クラスにすべて、その乗り物の関連情報をコンソールに出力するための出力メソッド「</a:t>
            </a:r>
            <a:r>
              <a:rPr lang="en-US" altLang="ja-JP" dirty="0"/>
              <a:t>print()</a:t>
            </a:r>
            <a:r>
              <a:rPr lang="ja-JP" altLang="en-US" dirty="0"/>
              <a:t>」を持っているようにシてください。</a:t>
            </a:r>
            <a:endParaRPr lang="en-US" altLang="ja-JP" dirty="0"/>
          </a:p>
          <a:p>
            <a:pPr lvl="1"/>
            <a:r>
              <a:rPr lang="ja-JP" altLang="en-US" dirty="0"/>
              <a:t>自動車とトラックでは出力方法が異なります。例えば、自動車は座席数、トラックは積載量を出力します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main() </a:t>
            </a:r>
            <a:r>
              <a:rPr lang="ja-JP" altLang="en-US" dirty="0"/>
              <a:t>メソッドで乗り物の配列を作成してください。自動車とトラックのオブジェクトをいくつか作成して、その配列に入れてください。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この配列を繰り返し、同じメソッドを呼び出して、車やトラックの情報を出力してください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F4F71-E77F-5BCB-402C-DA9D1CCA4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374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</TotalTime>
  <Words>206</Words>
  <Application>Microsoft Office PowerPoint</Application>
  <PresentationFormat>ユーザー設定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2.2 継承とポリモーフィズム</vt:lpstr>
      <vt:lpstr>一.色々な乗り物</vt:lpstr>
      <vt:lpstr>二.ポリモーフィズム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2025-01-16T08:39:43Z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