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4"/>
  </p:notesMasterIdLst>
  <p:sldIdLst>
    <p:sldId id="306" r:id="rId2"/>
    <p:sldId id="309" r:id="rId3"/>
  </p:sldIdLst>
  <p:sldSz cx="13004800" cy="9753600"/>
  <p:notesSz cx="14662150" cy="10234613"/>
  <p:defaultTextStyle>
    <a:defPPr>
      <a:defRPr kern="0"/>
    </a:defPPr>
  </p:defaultTextStyle>
  <p:extLst>
    <p:ext uri="{521415D9-36F7-43E2-AB2F-B90AF26B5E84}">
      <p14:sectionLst xmlns:p14="http://schemas.microsoft.com/office/powerpoint/2010/main">
        <p14:section name="Main" id="{6C1E0692-7C3C-478D-8DCA-65294461CCB9}">
          <p14:sldIdLst>
            <p14:sldId id="306"/>
            <p14:sldId id="309"/>
          </p14:sldIdLst>
        </p14:section>
      </p14:sectionLst>
    </p:ex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4C95"/>
    <a:srgbClr val="212832"/>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94600"/>
  </p:normalViewPr>
  <p:slideViewPr>
    <p:cSldViewPr>
      <p:cViewPr varScale="1">
        <p:scale>
          <a:sx n="61" d="100"/>
          <a:sy n="61" d="100"/>
        </p:scale>
        <p:origin x="1296" y="58"/>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2025/1/16</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684922" y="8832359"/>
            <a:ext cx="1981200"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a:t>
            </a:r>
            <a:r>
              <a:rPr lang="en-US" sz="1100" u="none" spc="-10" dirty="0">
                <a:solidFill>
                  <a:srgbClr val="FFFFFF"/>
                </a:solidFill>
                <a:latin typeface="Poppins"/>
                <a:cs typeface="Poppins"/>
              </a:rPr>
              <a:t>lighthouseit.academy</a:t>
            </a:r>
            <a:endParaRPr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75C6D8C7-51AF-019F-09D1-12A304EE64E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A3729D60-0A95-F372-E676-E2AA531DDBA9}"/>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DC80D1E4-5153-ABEE-9400-2D615B93285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E7DBD72-B9B2-81F3-AB75-298F8C1B324A}"/>
              </a:ext>
            </a:extLst>
          </p:cNvPr>
          <p:cNvPicPr>
            <a:picLocks noChangeAspect="1"/>
          </p:cNvPicPr>
          <p:nvPr userDrawn="1"/>
        </p:nvPicPr>
        <p:blipFill>
          <a:blip r:embed="rId2"/>
          <a:srcRect l="13158" t="14993" r="18739" b="10882"/>
          <a:stretch/>
        </p:blipFill>
        <p:spPr>
          <a:xfrm>
            <a:off x="10540999" y="24311"/>
            <a:ext cx="1597565" cy="563143"/>
          </a:xfrm>
          <a:prstGeom prst="rect">
            <a:avLst/>
          </a:prstGeom>
        </p:spPr>
      </p:pic>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3"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4"/>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8" name="图片 8" descr="手机屏幕的截图&#10;&#10;描述已自动生成">
            <a:extLst>
              <a:ext uri="{FF2B5EF4-FFF2-40B4-BE49-F238E27FC236}">
                <a16:creationId xmlns:a16="http://schemas.microsoft.com/office/drawing/2014/main" id="{F7DC99C6-4195-36DE-E7DA-8DEABCAD3392}"/>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2025/1/16</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2.3 </a:t>
            </a:r>
            <a:r>
              <a:rPr lang="ja-JP" altLang="en-US" dirty="0"/>
              <a:t>カプセル</a:t>
            </a:r>
            <a:r>
              <a:rPr lang="zh-CN" altLang="en-US" dirty="0"/>
              <a:t>化</a:t>
            </a:r>
            <a:endParaRPr lang="ja-JP" altLang="en-US" dirty="0"/>
          </a:p>
        </p:txBody>
      </p:sp>
    </p:spTree>
    <p:extLst>
      <p:ext uri="{BB962C8B-B14F-4D97-AF65-F5344CB8AC3E}">
        <p14:creationId xmlns:p14="http://schemas.microsoft.com/office/powerpoint/2010/main" val="10564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1184-25A0-66CA-73E5-2100DA848D30}"/>
              </a:ext>
            </a:extLst>
          </p:cNvPr>
          <p:cNvSpPr>
            <a:spLocks noGrp="1"/>
          </p:cNvSpPr>
          <p:nvPr>
            <p:ph type="title"/>
          </p:nvPr>
        </p:nvSpPr>
        <p:spPr/>
        <p:txBody>
          <a:bodyPr/>
          <a:lstStyle/>
          <a:p>
            <a:r>
              <a:rPr lang="ja-JP" altLang="en-US" dirty="0"/>
              <a:t>一</a:t>
            </a:r>
            <a:r>
              <a:rPr lang="en-US" altLang="ja-JP" dirty="0"/>
              <a:t>.</a:t>
            </a:r>
            <a:r>
              <a:rPr lang="ja-JP" altLang="en-US" dirty="0"/>
              <a:t>カプセル化</a:t>
            </a:r>
            <a:endParaRPr lang="en-US" dirty="0"/>
          </a:p>
        </p:txBody>
      </p:sp>
      <p:sp>
        <p:nvSpPr>
          <p:cNvPr id="3" name="文本占位符 2">
            <a:extLst>
              <a:ext uri="{FF2B5EF4-FFF2-40B4-BE49-F238E27FC236}">
                <a16:creationId xmlns:a16="http://schemas.microsoft.com/office/drawing/2014/main" id="{694FB68A-49F4-6728-BFFF-E56F249E797E}"/>
              </a:ext>
            </a:extLst>
          </p:cNvPr>
          <p:cNvSpPr>
            <a:spLocks noGrp="1"/>
          </p:cNvSpPr>
          <p:nvPr>
            <p:ph type="body" idx="1"/>
          </p:nvPr>
        </p:nvSpPr>
        <p:spPr>
          <a:xfrm>
            <a:off x="650766" y="1788216"/>
            <a:ext cx="11524633" cy="978689"/>
          </a:xfrm>
        </p:spPr>
        <p:txBody>
          <a:bodyPr/>
          <a:lstStyle/>
          <a:p>
            <a:r>
              <a:rPr lang="zh-CN" altLang="en-US" dirty="0"/>
              <a:t> </a:t>
            </a:r>
            <a:r>
              <a:rPr lang="ja-JP" altLang="en-US" dirty="0"/>
              <a:t>　</a:t>
            </a:r>
            <a:r>
              <a:rPr lang="ja-JP" altLang="en-US" dirty="0">
                <a:solidFill>
                  <a:srgbClr val="234C95"/>
                </a:solidFill>
              </a:rPr>
              <a:t>問題 </a:t>
            </a:r>
            <a:r>
              <a:rPr lang="en-US" altLang="ja-JP" dirty="0">
                <a:solidFill>
                  <a:srgbClr val="234C95"/>
                </a:solidFill>
              </a:rPr>
              <a:t>2.2.2 </a:t>
            </a:r>
            <a:r>
              <a:rPr lang="ja-JP" altLang="en-US" dirty="0"/>
              <a:t>の車両クラスを修正し、各メンバ変数とメソッドに対して適切なアクセス権を設定してください。</a:t>
            </a:r>
            <a:endParaRPr lang="en-US" dirty="0"/>
          </a:p>
        </p:txBody>
      </p:sp>
      <p:sp>
        <p:nvSpPr>
          <p:cNvPr id="4" name="内容占位符 3">
            <a:extLst>
              <a:ext uri="{FF2B5EF4-FFF2-40B4-BE49-F238E27FC236}">
                <a16:creationId xmlns:a16="http://schemas.microsoft.com/office/drawing/2014/main" id="{4859AD32-6FA9-AF02-660B-DC5822A85860}"/>
              </a:ext>
            </a:extLst>
          </p:cNvPr>
          <p:cNvSpPr>
            <a:spLocks noGrp="1"/>
          </p:cNvSpPr>
          <p:nvPr>
            <p:ph sz="quarter" idx="10"/>
          </p:nvPr>
        </p:nvSpPr>
        <p:spPr/>
        <p:txBody>
          <a:bodyPr/>
          <a:lstStyle/>
          <a:p>
            <a:r>
              <a:rPr lang="en-US" altLang="ja-JP" dirty="0"/>
              <a:t>15</a:t>
            </a:r>
            <a:endParaRPr lang="en-US" dirty="0"/>
          </a:p>
        </p:txBody>
      </p:sp>
      <p:pic>
        <p:nvPicPr>
          <p:cNvPr id="5" name="Picture 2">
            <a:extLst>
              <a:ext uri="{FF2B5EF4-FFF2-40B4-BE49-F238E27FC236}">
                <a16:creationId xmlns:a16="http://schemas.microsoft.com/office/drawing/2014/main" id="{C0BDC82D-EA92-CE51-8FA7-5695EE1D524D}"/>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flipH="1">
            <a:off x="1168400" y="1788216"/>
            <a:ext cx="354742" cy="354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533418"/>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2018</TotalTime>
  <Words>30</Words>
  <Application>Microsoft Office PowerPoint</Application>
  <PresentationFormat>ユーザー設定</PresentationFormat>
  <Paragraphs>4</Paragraphs>
  <Slides>2</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vt:i4>
      </vt:variant>
    </vt:vector>
  </HeadingPairs>
  <TitlesOfParts>
    <vt:vector size="10" baseType="lpstr">
      <vt:lpstr>メイリオ</vt:lpstr>
      <vt:lpstr>メイリオ</vt:lpstr>
      <vt:lpstr>游ゴシック</vt:lpstr>
      <vt:lpstr>游ゴシック Light</vt:lpstr>
      <vt:lpstr>Arial</vt:lpstr>
      <vt:lpstr>Poppins</vt:lpstr>
      <vt:lpstr>Wingdings</vt:lpstr>
      <vt:lpstr>デザインの設定</vt:lpstr>
      <vt:lpstr>2.3 カプセル化</vt:lpstr>
      <vt:lpstr>一.カプセル化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30</cp:revision>
  <cp:lastPrinted>2023-03-28T15:29:05Z</cp:lastPrinted>
  <dcterms:created xsi:type="dcterms:W3CDTF">2023-03-26T15:05:34Z</dcterms:created>
  <dcterms:modified xsi:type="dcterms:W3CDTF">2025-01-16T08:43:11Z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