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5"/>
  </p:notesMasterIdLst>
  <p:sldIdLst>
    <p:sldId id="306" r:id="rId2"/>
    <p:sldId id="309" r:id="rId3"/>
    <p:sldId id="310" r:id="rId4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C95"/>
    <a:srgbClr val="212832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61" d="100"/>
          <a:sy n="61" d="100"/>
        </p:scale>
        <p:origin x="1296" y="58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58BAB547-FC7D-942A-F875-B90FB08664C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Google Shape;54;p1">
            <a:extLst>
              <a:ext uri="{FF2B5EF4-FFF2-40B4-BE49-F238E27FC236}">
                <a16:creationId xmlns:a16="http://schemas.microsoft.com/office/drawing/2014/main" id="{947414E2-5DB5-365B-02D9-A2931FF9A885}"/>
              </a:ext>
            </a:extLst>
          </p:cNvPr>
          <p:cNvPicPr preferRelativeResize="0"/>
          <p:nvPr userDrawn="1"/>
        </p:nvPicPr>
        <p:blipFill rotWithShape="1">
          <a:blip r:embed="rId16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16D4346D-B156-CF80-6E20-85BA877447A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8AF0D07-2787-58DA-0F29-93575DD850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170548DD-7959-9985-EE6A-BBE9551E36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2.4 </a:t>
            </a:r>
            <a:r>
              <a:rPr lang="ja-JP" altLang="en-US" dirty="0"/>
              <a:t>オブジェクト指向補足 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コードを修正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719034" cy="142188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234C95"/>
                </a:solidFill>
              </a:rPr>
              <a:t>問題</a:t>
            </a:r>
            <a:r>
              <a:rPr lang="zh-CN" altLang="en-US" dirty="0">
                <a:solidFill>
                  <a:srgbClr val="234C95"/>
                </a:solidFill>
              </a:rPr>
              <a:t> </a:t>
            </a:r>
            <a:r>
              <a:rPr lang="en-US" altLang="zh-CN" dirty="0">
                <a:solidFill>
                  <a:srgbClr val="234C95"/>
                </a:solidFill>
              </a:rPr>
              <a:t>2.3.1 </a:t>
            </a:r>
            <a:r>
              <a:rPr lang="ja-JP" altLang="en-US" dirty="0"/>
              <a:t>の乗り物クラスを修正して、この章で学んだ方法を使って、そのコードの可読性を向上させてください。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E2FD9B-5D17-AA81-034C-955F30CE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44600" y="1788216"/>
            <a:ext cx="354742" cy="3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FD32E-4C58-EA74-DE62-F971C150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商店街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20550B-D518-07B9-D012-8BB5AC5F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737274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以下の機能がある商店街システムを作ってください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ja-JP" altLang="en-US" dirty="0"/>
              <a:t>商品（</a:t>
            </a:r>
            <a:r>
              <a:rPr lang="en-US" altLang="ja-JP" dirty="0"/>
              <a:t>Product</a:t>
            </a:r>
            <a:r>
              <a:rPr lang="ja-JP" altLang="en-US" dirty="0"/>
              <a:t>）が使用されます：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/>
              <a:t>価格（</a:t>
            </a:r>
            <a:r>
              <a:rPr lang="en-US" altLang="ja-JP" dirty="0"/>
              <a:t>price</a:t>
            </a:r>
            <a:r>
              <a:rPr lang="ja-JP" altLang="en-US" dirty="0"/>
              <a:t>）と商品名（</a:t>
            </a:r>
            <a:r>
              <a:rPr lang="en-US" altLang="ja-JP" dirty="0"/>
              <a:t>type</a:t>
            </a:r>
            <a:r>
              <a:rPr lang="ja-JP" altLang="en-US" dirty="0"/>
              <a:t>）を持つ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ja-JP" altLang="en-US" dirty="0"/>
              <a:t>店（</a:t>
            </a:r>
            <a:r>
              <a:rPr lang="en-US" altLang="ja-JP" dirty="0"/>
              <a:t>Shop</a:t>
            </a:r>
            <a:r>
              <a:rPr lang="ja-JP" altLang="en-US" dirty="0"/>
              <a:t>）は商品を販売します：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/>
              <a:t>販売された商品のリストを取得するメソッド</a:t>
            </a:r>
            <a:r>
              <a:rPr lang="zh-CN" altLang="en-US" dirty="0"/>
              <a:t>（</a:t>
            </a:r>
            <a:r>
              <a:rPr lang="en-US" altLang="zh-CN" dirty="0" err="1"/>
              <a:t>getProducts</a:t>
            </a:r>
            <a:r>
              <a:rPr lang="zh-CN" altLang="en-US" dirty="0"/>
              <a:t>）</a:t>
            </a:r>
            <a:r>
              <a:rPr lang="ja-JP" altLang="en-US" dirty="0"/>
              <a:t>が用意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/>
              <a:t>便利のために、売り切れないように各商品は無限個用意されたとする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ja-JP" altLang="en-US" dirty="0"/>
              <a:t>お</a:t>
            </a:r>
            <a:r>
              <a:rPr lang="zh-CN" altLang="en-US" dirty="0"/>
              <a:t>客様（</a:t>
            </a:r>
            <a:r>
              <a:rPr lang="en-US" altLang="zh-CN" dirty="0"/>
              <a:t>Customer</a:t>
            </a:r>
            <a:r>
              <a:rPr lang="zh-CN" altLang="en-US" dirty="0"/>
              <a:t>）</a:t>
            </a:r>
            <a:r>
              <a:rPr lang="ja-JP" altLang="en-US" dirty="0"/>
              <a:t>はお金を支払って、商品を購入：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/>
              <a:t>保有する現金</a:t>
            </a:r>
            <a:r>
              <a:rPr lang="zh-CN" altLang="en-US" dirty="0"/>
              <a:t>（</a:t>
            </a:r>
            <a:r>
              <a:rPr lang="en-US" altLang="zh-CN" dirty="0"/>
              <a:t>cash</a:t>
            </a:r>
            <a:r>
              <a:rPr lang="zh-CN" altLang="en-US" dirty="0"/>
              <a:t>）</a:t>
            </a:r>
            <a:r>
              <a:rPr lang="ja-JP" altLang="en-US" dirty="0"/>
              <a:t>を持つ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/>
              <a:t>商品を購入するメソッド</a:t>
            </a:r>
            <a:r>
              <a:rPr lang="zh-CN" altLang="en-US" dirty="0"/>
              <a:t>（</a:t>
            </a:r>
            <a:r>
              <a:rPr lang="en-US" altLang="zh-CN" dirty="0"/>
              <a:t>buy</a:t>
            </a:r>
            <a:r>
              <a:rPr lang="zh-CN" altLang="en-US" dirty="0"/>
              <a:t>）</a:t>
            </a:r>
            <a:r>
              <a:rPr lang="ja-JP" altLang="en-US" dirty="0"/>
              <a:t>が用意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これらのクラスのオブジェクトを </a:t>
            </a:r>
            <a:r>
              <a:rPr lang="en-US" altLang="ja-JP" dirty="0"/>
              <a:t>main() </a:t>
            </a:r>
            <a:r>
              <a:rPr lang="ja-JP" altLang="en-US" dirty="0"/>
              <a:t>メソッドで作成し、期待通りに機能できるかをチェックしてみなさい。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以上は最低限の機能です。商店街システムに、他にどんなクラスや属性、機能が必要だと思いますか？あなたのオリジナルな商店街を作りましょう！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A9835D-AD93-1ABA-B207-DD84E55FE3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＞</a:t>
            </a:r>
            <a:r>
              <a:rPr lang="en-US" altLang="ja-JP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63727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209</Words>
  <Application>Microsoft Office PowerPoint</Application>
  <PresentationFormat>ユーザー設定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メイリオ</vt:lpstr>
      <vt:lpstr>メイリオ</vt:lpstr>
      <vt:lpstr>游ゴシック</vt:lpstr>
      <vt:lpstr>游ゴシック Light</vt:lpstr>
      <vt:lpstr>Arial</vt:lpstr>
      <vt:lpstr>Poppins</vt:lpstr>
      <vt:lpstr>Wingdings</vt:lpstr>
      <vt:lpstr>デザインの設定</vt:lpstr>
      <vt:lpstr>2.4 オブジェクト指向補足 </vt:lpstr>
      <vt:lpstr>一.コードを修正</vt:lpstr>
      <vt:lpstr>二.商店街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31</cp:revision>
  <cp:lastPrinted>2023-03-28T15:29:05Z</cp:lastPrinted>
  <dcterms:created xsi:type="dcterms:W3CDTF">2023-03-26T15:05:34Z</dcterms:created>
  <dcterms:modified xsi:type="dcterms:W3CDTF">2025-01-16T08:43:48Z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