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"/>
  </p:notesMasterIdLst>
  <p:sldIdLst>
    <p:sldId id="306" r:id="rId2"/>
    <p:sldId id="309" r:id="rId3"/>
    <p:sldId id="310" r:id="rId4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Google Shape;54;p1">
            <a:extLst>
              <a:ext uri="{FF2B5EF4-FFF2-40B4-BE49-F238E27FC236}">
                <a16:creationId xmlns:a16="http://schemas.microsoft.com/office/drawing/2014/main" id="{5B969871-F6DE-4424-BB12-5B09B13033B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8" descr="手机屏幕的截图&#10;&#10;描述已自动生成">
            <a:extLst>
              <a:ext uri="{FF2B5EF4-FFF2-40B4-BE49-F238E27FC236}">
                <a16:creationId xmlns:a16="http://schemas.microsoft.com/office/drawing/2014/main" id="{51C433C2-246B-F6EE-FB41-98CEAE4224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13833915-1FF0-D2A0-DF0F-760C775B5B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FB05859-0F12-B51F-79D6-FF58AF8E64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84724" y="32641"/>
            <a:ext cx="1590675" cy="5619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8582AC5-25B9-7436-03F2-46048BE7FE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699" y="8562457"/>
            <a:ext cx="971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3.1 </a:t>
            </a:r>
            <a:r>
              <a:rPr lang="ja-JP" altLang="en-US" dirty="0"/>
              <a:t>データ構造とアルゴリズム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データ構造の選択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6451469"/>
          </a:xfrm>
        </p:spPr>
        <p:txBody>
          <a:bodyPr/>
          <a:lstStyle/>
          <a:p>
            <a:r>
              <a:rPr lang="ja-JP" altLang="en-US" dirty="0"/>
              <a:t>ブログサイトを設計したい。以下の各種のデータを格納するために、どの抽象的なデータ型を使用するか、そして、どのデータ構造でそれを実装するかを決めてください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ユーザー名、パスワードなどのユーザーデータ。新規ユーザーの追加、ユーザー名によるユーザー情報の取得、ユーザー名によるユーザーの削除が頻繁に発生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タイトルや内容などが含まれるブログのデータ。順番に保存する必要がある。よく使われる機能は、新しいブログの追加、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番目のブログの内容の変更、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番目のブログの削除とか。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dirty="0"/>
              <a:t>アクセス数ランキングに掲載されているブログのデータ。定期的に新しいブログをランキングに追加する機能と、アクセスが最も多いブログを取得する機能が多用。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422F5-1351-645B-B325-E7B5DBDB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賢いデバッガー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A4827-3F85-482B-D63D-F046C1B20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4524275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Error.java</a:t>
            </a:r>
            <a:r>
              <a:rPr lang="ja-JP" altLang="en-US" dirty="0"/>
              <a:t>」の </a:t>
            </a:r>
            <a:r>
              <a:rPr lang="en-US" altLang="ja-JP" dirty="0"/>
              <a:t>main() </a:t>
            </a:r>
            <a:r>
              <a:rPr lang="ja-JP" altLang="en-US" dirty="0"/>
              <a:t>メソッドは、</a:t>
            </a:r>
            <a:r>
              <a:rPr lang="en-US" altLang="ja-JP" dirty="0"/>
              <a:t>test() </a:t>
            </a:r>
            <a:r>
              <a:rPr lang="ja-JP" altLang="en-US" dirty="0"/>
              <a:t>メソッドを何度も呼び出します。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ja-JP" dirty="0"/>
              <a:t>Error.java </a:t>
            </a:r>
            <a:r>
              <a:rPr lang="ja-JP" altLang="en-US" dirty="0"/>
              <a:t>を実行すると、ある呼び出しでエラーが発生したことがわかります。</a:t>
            </a:r>
            <a:endParaRPr lang="en-US" altLang="ja-JP" dirty="0"/>
          </a:p>
          <a:p>
            <a:endParaRPr lang="ja-JP" altLang="en-US" dirty="0"/>
          </a:p>
          <a:p>
            <a:r>
              <a:rPr lang="en-US" altLang="ja-JP" dirty="0"/>
              <a:t>test() </a:t>
            </a:r>
            <a:r>
              <a:rPr lang="ja-JP" altLang="en-US" dirty="0"/>
              <a:t>メソッドを変更せずに（</a:t>
            </a:r>
            <a:r>
              <a:rPr lang="en-US" altLang="ja-JP" dirty="0"/>
              <a:t>main() </a:t>
            </a:r>
            <a:r>
              <a:rPr lang="ja-JP" altLang="en-US" dirty="0"/>
              <a:t>メソッドは変更してもいい）、どの呼び出しでエラーが発生したかを見つけることができますか？</a:t>
            </a: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987A5D-2F53-D20C-3D70-624B355216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1516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238</Words>
  <Application>Microsoft Office PowerPoint</Application>
  <PresentationFormat>ユーザー設定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3.1 データ構造とアルゴリズム</vt:lpstr>
      <vt:lpstr>一.データ構造の選択</vt:lpstr>
      <vt:lpstr>二.賢いデバッガー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2025-01-16T08:56:02Z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