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9"/>
  </p:notesMasterIdLst>
  <p:sldIdLst>
    <p:sldId id="306" r:id="rId2"/>
    <p:sldId id="309" r:id="rId3"/>
    <p:sldId id="310" r:id="rId4"/>
    <p:sldId id="311" r:id="rId5"/>
    <p:sldId id="312" r:id="rId6"/>
    <p:sldId id="313" r:id="rId7"/>
    <p:sldId id="314" r:id="rId8"/>
  </p:sldIdLst>
  <p:sldSz cx="13004800" cy="9753600"/>
  <p:notesSz cx="14662150" cy="1023461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832"/>
    <a:srgbClr val="234C95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4" autoAdjust="0"/>
    <p:restoredTop sz="94600"/>
  </p:normalViewPr>
  <p:slideViewPr>
    <p:cSldViewPr>
      <p:cViewPr varScale="1">
        <p:scale>
          <a:sx n="61" d="100"/>
          <a:sy n="61" d="100"/>
        </p:scale>
        <p:origin x="1296" y="53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grpSp>
        <p:nvGrpSpPr>
          <p:cNvPr id="12" name="object 8">
            <a:extLst>
              <a:ext uri="{FF2B5EF4-FFF2-40B4-BE49-F238E27FC236}">
                <a16:creationId xmlns:a16="http://schemas.microsoft.com/office/drawing/2014/main" id="{C6C88B01-FD68-A076-8761-9068E3B61C29}"/>
              </a:ext>
            </a:extLst>
          </p:cNvPr>
          <p:cNvGrpSpPr/>
          <p:nvPr userDrawn="1"/>
        </p:nvGrpSpPr>
        <p:grpSpPr>
          <a:xfrm>
            <a:off x="537774" y="776375"/>
            <a:ext cx="11929255" cy="7711158"/>
            <a:chOff x="434113" y="471802"/>
            <a:chExt cx="9867265" cy="5979160"/>
          </a:xfrm>
        </p:grpSpPr>
        <p:pic>
          <p:nvPicPr>
            <p:cNvPr id="13" name="object 9">
              <a:extLst>
                <a:ext uri="{FF2B5EF4-FFF2-40B4-BE49-F238E27FC236}">
                  <a16:creationId xmlns:a16="http://schemas.microsoft.com/office/drawing/2014/main" id="{315875FC-B358-3643-D46E-8825D217445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6684" y="6217601"/>
              <a:ext cx="178104" cy="232905"/>
            </a:xfrm>
            <a:prstGeom prst="rect">
              <a:avLst/>
            </a:prstGeom>
          </p:spPr>
        </p:pic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C45E0018-0E11-4CAA-0359-27817CC1136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037" y="6220502"/>
              <a:ext cx="250139" cy="227101"/>
            </a:xfrm>
            <a:prstGeom prst="rect">
              <a:avLst/>
            </a:prstGeom>
          </p:spPr>
        </p:pic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96AD4CAC-512A-B5CD-E957-84271EFB421D}"/>
                </a:ext>
              </a:extLst>
            </p:cNvPr>
            <p:cNvSpPr/>
            <p:nvPr/>
          </p:nvSpPr>
          <p:spPr>
            <a:xfrm>
              <a:off x="9166594" y="6271082"/>
              <a:ext cx="257810" cy="126364"/>
            </a:xfrm>
            <a:custGeom>
              <a:avLst/>
              <a:gdLst/>
              <a:ahLst/>
              <a:cxnLst/>
              <a:rect l="l" t="t" r="r" b="b"/>
              <a:pathLst>
                <a:path w="257809" h="126364">
                  <a:moveTo>
                    <a:pt x="257568" y="103847"/>
                  </a:moveTo>
                  <a:lnTo>
                    <a:pt x="255828" y="97040"/>
                  </a:lnTo>
                  <a:lnTo>
                    <a:pt x="211975" y="70993"/>
                  </a:lnTo>
                  <a:lnTo>
                    <a:pt x="207492" y="71069"/>
                  </a:lnTo>
                  <a:lnTo>
                    <a:pt x="171615" y="93802"/>
                  </a:lnTo>
                  <a:lnTo>
                    <a:pt x="167055" y="93840"/>
                  </a:lnTo>
                  <a:lnTo>
                    <a:pt x="129794" y="70954"/>
                  </a:lnTo>
                  <a:lnTo>
                    <a:pt x="125247" y="70993"/>
                  </a:lnTo>
                  <a:lnTo>
                    <a:pt x="89382" y="93700"/>
                  </a:lnTo>
                  <a:lnTo>
                    <a:pt x="84785" y="93713"/>
                  </a:lnTo>
                  <a:lnTo>
                    <a:pt x="48615" y="70993"/>
                  </a:lnTo>
                  <a:lnTo>
                    <a:pt x="44081" y="70967"/>
                  </a:lnTo>
                  <a:lnTo>
                    <a:pt x="1625" y="97066"/>
                  </a:lnTo>
                  <a:lnTo>
                    <a:pt x="0" y="103886"/>
                  </a:lnTo>
                  <a:lnTo>
                    <a:pt x="9080" y="118656"/>
                  </a:lnTo>
                  <a:lnTo>
                    <a:pt x="15913" y="120294"/>
                  </a:lnTo>
                  <a:lnTo>
                    <a:pt x="43903" y="103073"/>
                  </a:lnTo>
                  <a:lnTo>
                    <a:pt x="48437" y="103085"/>
                  </a:lnTo>
                  <a:lnTo>
                    <a:pt x="81216" y="123647"/>
                  </a:lnTo>
                  <a:lnTo>
                    <a:pt x="84836" y="125920"/>
                  </a:lnTo>
                  <a:lnTo>
                    <a:pt x="89433" y="125907"/>
                  </a:lnTo>
                  <a:lnTo>
                    <a:pt x="125425" y="103111"/>
                  </a:lnTo>
                  <a:lnTo>
                    <a:pt x="129971" y="103073"/>
                  </a:lnTo>
                  <a:lnTo>
                    <a:pt x="167246" y="125958"/>
                  </a:lnTo>
                  <a:lnTo>
                    <a:pt x="171792" y="125920"/>
                  </a:lnTo>
                  <a:lnTo>
                    <a:pt x="207924" y="103035"/>
                  </a:lnTo>
                  <a:lnTo>
                    <a:pt x="212407" y="102971"/>
                  </a:lnTo>
                  <a:lnTo>
                    <a:pt x="241896" y="120484"/>
                  </a:lnTo>
                  <a:lnTo>
                    <a:pt x="248691" y="118757"/>
                  </a:lnTo>
                  <a:lnTo>
                    <a:pt x="257568" y="103847"/>
                  </a:lnTo>
                  <a:close/>
                </a:path>
                <a:path w="257809" h="126364">
                  <a:moveTo>
                    <a:pt x="257568" y="32893"/>
                  </a:moveTo>
                  <a:lnTo>
                    <a:pt x="255828" y="26085"/>
                  </a:lnTo>
                  <a:lnTo>
                    <a:pt x="211975" y="38"/>
                  </a:lnTo>
                  <a:lnTo>
                    <a:pt x="207492" y="114"/>
                  </a:lnTo>
                  <a:lnTo>
                    <a:pt x="171615" y="22847"/>
                  </a:lnTo>
                  <a:lnTo>
                    <a:pt x="167055" y="22885"/>
                  </a:lnTo>
                  <a:lnTo>
                    <a:pt x="129794" y="0"/>
                  </a:lnTo>
                  <a:lnTo>
                    <a:pt x="125247" y="38"/>
                  </a:lnTo>
                  <a:lnTo>
                    <a:pt x="89382" y="22745"/>
                  </a:lnTo>
                  <a:lnTo>
                    <a:pt x="84785" y="22758"/>
                  </a:lnTo>
                  <a:lnTo>
                    <a:pt x="48615" y="38"/>
                  </a:lnTo>
                  <a:lnTo>
                    <a:pt x="44081" y="12"/>
                  </a:lnTo>
                  <a:lnTo>
                    <a:pt x="1625" y="26111"/>
                  </a:lnTo>
                  <a:lnTo>
                    <a:pt x="0" y="32931"/>
                  </a:lnTo>
                  <a:lnTo>
                    <a:pt x="9080" y="47701"/>
                  </a:lnTo>
                  <a:lnTo>
                    <a:pt x="15913" y="49339"/>
                  </a:lnTo>
                  <a:lnTo>
                    <a:pt x="43903" y="32118"/>
                  </a:lnTo>
                  <a:lnTo>
                    <a:pt x="48437" y="32131"/>
                  </a:lnTo>
                  <a:lnTo>
                    <a:pt x="81216" y="52692"/>
                  </a:lnTo>
                  <a:lnTo>
                    <a:pt x="84836" y="54965"/>
                  </a:lnTo>
                  <a:lnTo>
                    <a:pt x="89433" y="54952"/>
                  </a:lnTo>
                  <a:lnTo>
                    <a:pt x="125425" y="32156"/>
                  </a:lnTo>
                  <a:lnTo>
                    <a:pt x="129971" y="32118"/>
                  </a:lnTo>
                  <a:lnTo>
                    <a:pt x="167246" y="55003"/>
                  </a:lnTo>
                  <a:lnTo>
                    <a:pt x="171792" y="54965"/>
                  </a:lnTo>
                  <a:lnTo>
                    <a:pt x="207924" y="32080"/>
                  </a:lnTo>
                  <a:lnTo>
                    <a:pt x="212407" y="32016"/>
                  </a:lnTo>
                  <a:lnTo>
                    <a:pt x="241896" y="49530"/>
                  </a:lnTo>
                  <a:lnTo>
                    <a:pt x="248691" y="47802"/>
                  </a:lnTo>
                  <a:lnTo>
                    <a:pt x="257568" y="32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2">
              <a:extLst>
                <a:ext uri="{FF2B5EF4-FFF2-40B4-BE49-F238E27FC236}">
                  <a16:creationId xmlns:a16="http://schemas.microsoft.com/office/drawing/2014/main" id="{57E98A0A-7D02-1B3E-FD53-93B700E1AB0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646" y="471802"/>
              <a:ext cx="147320" cy="114985"/>
            </a:xfrm>
            <a:prstGeom prst="rect">
              <a:avLst/>
            </a:prstGeom>
          </p:spPr>
        </p:pic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AD908E3F-E9CF-AAE2-7FFC-23A9B504356D}"/>
                </a:ext>
              </a:extLst>
            </p:cNvPr>
            <p:cNvSpPr/>
            <p:nvPr/>
          </p:nvSpPr>
          <p:spPr>
            <a:xfrm>
              <a:off x="434111" y="625030"/>
              <a:ext cx="708025" cy="459740"/>
            </a:xfrm>
            <a:custGeom>
              <a:avLst/>
              <a:gdLst/>
              <a:ahLst/>
              <a:cxnLst/>
              <a:rect l="l" t="t" r="r" b="b"/>
              <a:pathLst>
                <a:path w="708025" h="459740">
                  <a:moveTo>
                    <a:pt x="462267" y="452793"/>
                  </a:moveTo>
                  <a:lnTo>
                    <a:pt x="403707" y="267855"/>
                  </a:lnTo>
                  <a:lnTo>
                    <a:pt x="382104" y="199644"/>
                  </a:lnTo>
                  <a:lnTo>
                    <a:pt x="362191" y="136740"/>
                  </a:lnTo>
                  <a:lnTo>
                    <a:pt x="363550" y="132600"/>
                  </a:lnTo>
                  <a:lnTo>
                    <a:pt x="387807" y="114719"/>
                  </a:lnTo>
                  <a:lnTo>
                    <a:pt x="433247" y="81229"/>
                  </a:lnTo>
                  <a:lnTo>
                    <a:pt x="433387" y="73926"/>
                  </a:lnTo>
                  <a:lnTo>
                    <a:pt x="378955" y="37007"/>
                  </a:lnTo>
                  <a:lnTo>
                    <a:pt x="323278" y="13855"/>
                  </a:lnTo>
                  <a:lnTo>
                    <a:pt x="309473" y="10045"/>
                  </a:lnTo>
                  <a:lnTo>
                    <a:pt x="309473" y="193255"/>
                  </a:lnTo>
                  <a:lnTo>
                    <a:pt x="303288" y="199644"/>
                  </a:lnTo>
                  <a:lnTo>
                    <a:pt x="302920" y="199567"/>
                  </a:lnTo>
                  <a:lnTo>
                    <a:pt x="296189" y="198145"/>
                  </a:lnTo>
                  <a:lnTo>
                    <a:pt x="280314" y="195211"/>
                  </a:lnTo>
                  <a:lnTo>
                    <a:pt x="264160" y="193090"/>
                  </a:lnTo>
                  <a:lnTo>
                    <a:pt x="247764" y="191782"/>
                  </a:lnTo>
                  <a:lnTo>
                    <a:pt x="231127" y="191338"/>
                  </a:lnTo>
                  <a:lnTo>
                    <a:pt x="214477" y="191782"/>
                  </a:lnTo>
                  <a:lnTo>
                    <a:pt x="198234" y="193065"/>
                  </a:lnTo>
                  <a:lnTo>
                    <a:pt x="182156" y="195173"/>
                  </a:lnTo>
                  <a:lnTo>
                    <a:pt x="166357" y="198081"/>
                  </a:lnTo>
                  <a:lnTo>
                    <a:pt x="159258" y="199567"/>
                  </a:lnTo>
                  <a:lnTo>
                    <a:pt x="153149" y="193255"/>
                  </a:lnTo>
                  <a:lnTo>
                    <a:pt x="173659" y="122174"/>
                  </a:lnTo>
                  <a:lnTo>
                    <a:pt x="218186" y="114998"/>
                  </a:lnTo>
                  <a:lnTo>
                    <a:pt x="231127" y="114719"/>
                  </a:lnTo>
                  <a:lnTo>
                    <a:pt x="244157" y="114998"/>
                  </a:lnTo>
                  <a:lnTo>
                    <a:pt x="282409" y="118999"/>
                  </a:lnTo>
                  <a:lnTo>
                    <a:pt x="309473" y="193255"/>
                  </a:lnTo>
                  <a:lnTo>
                    <a:pt x="309473" y="10045"/>
                  </a:lnTo>
                  <a:lnTo>
                    <a:pt x="271729" y="2705"/>
                  </a:lnTo>
                  <a:lnTo>
                    <a:pt x="238785" y="0"/>
                  </a:lnTo>
                  <a:lnTo>
                    <a:pt x="223634" y="0"/>
                  </a:lnTo>
                  <a:lnTo>
                    <a:pt x="173291" y="5410"/>
                  </a:lnTo>
                  <a:lnTo>
                    <a:pt x="110388" y="24142"/>
                  </a:lnTo>
                  <a:lnTo>
                    <a:pt x="57581" y="52387"/>
                  </a:lnTo>
                  <a:lnTo>
                    <a:pt x="28829" y="73926"/>
                  </a:lnTo>
                  <a:lnTo>
                    <a:pt x="28981" y="81229"/>
                  </a:lnTo>
                  <a:lnTo>
                    <a:pt x="98742" y="132664"/>
                  </a:lnTo>
                  <a:lnTo>
                    <a:pt x="100114" y="136829"/>
                  </a:lnTo>
                  <a:lnTo>
                    <a:pt x="52273" y="287655"/>
                  </a:lnTo>
                  <a:lnTo>
                    <a:pt x="0" y="452628"/>
                  </a:lnTo>
                  <a:lnTo>
                    <a:pt x="4597" y="458800"/>
                  </a:lnTo>
                  <a:lnTo>
                    <a:pt x="68707" y="458927"/>
                  </a:lnTo>
                  <a:lnTo>
                    <a:pt x="72986" y="458927"/>
                  </a:lnTo>
                  <a:lnTo>
                    <a:pt x="76758" y="456133"/>
                  </a:lnTo>
                  <a:lnTo>
                    <a:pt x="125653" y="287616"/>
                  </a:lnTo>
                  <a:lnTo>
                    <a:pt x="127914" y="285216"/>
                  </a:lnTo>
                  <a:lnTo>
                    <a:pt x="179628" y="272072"/>
                  </a:lnTo>
                  <a:lnTo>
                    <a:pt x="231127" y="267855"/>
                  </a:lnTo>
                  <a:lnTo>
                    <a:pt x="257213" y="268935"/>
                  </a:lnTo>
                  <a:lnTo>
                    <a:pt x="307467" y="277228"/>
                  </a:lnTo>
                  <a:lnTo>
                    <a:pt x="385508" y="456399"/>
                  </a:lnTo>
                  <a:lnTo>
                    <a:pt x="389293" y="459193"/>
                  </a:lnTo>
                  <a:lnTo>
                    <a:pt x="457682" y="458952"/>
                  </a:lnTo>
                  <a:lnTo>
                    <a:pt x="462267" y="452793"/>
                  </a:lnTo>
                  <a:close/>
                </a:path>
                <a:path w="708025" h="459740">
                  <a:moveTo>
                    <a:pt x="655726" y="123736"/>
                  </a:moveTo>
                  <a:lnTo>
                    <a:pt x="599300" y="123736"/>
                  </a:lnTo>
                  <a:lnTo>
                    <a:pt x="599300" y="9436"/>
                  </a:lnTo>
                  <a:lnTo>
                    <a:pt x="569925" y="9436"/>
                  </a:lnTo>
                  <a:lnTo>
                    <a:pt x="569925" y="123736"/>
                  </a:lnTo>
                  <a:lnTo>
                    <a:pt x="569925" y="147866"/>
                  </a:lnTo>
                  <a:lnTo>
                    <a:pt x="655726" y="147866"/>
                  </a:lnTo>
                  <a:lnTo>
                    <a:pt x="655726" y="123736"/>
                  </a:lnTo>
                  <a:close/>
                </a:path>
                <a:path w="708025" h="459740">
                  <a:moveTo>
                    <a:pt x="706501" y="41630"/>
                  </a:moveTo>
                  <a:lnTo>
                    <a:pt x="677506" y="41630"/>
                  </a:lnTo>
                  <a:lnTo>
                    <a:pt x="677506" y="147866"/>
                  </a:lnTo>
                  <a:lnTo>
                    <a:pt x="706501" y="147866"/>
                  </a:lnTo>
                  <a:lnTo>
                    <a:pt x="706501" y="41630"/>
                  </a:lnTo>
                  <a:close/>
                </a:path>
                <a:path w="708025" h="459740">
                  <a:moveTo>
                    <a:pt x="707859" y="8750"/>
                  </a:moveTo>
                  <a:lnTo>
                    <a:pt x="706310" y="5016"/>
                  </a:lnTo>
                  <a:lnTo>
                    <a:pt x="700087" y="1003"/>
                  </a:lnTo>
                  <a:lnTo>
                    <a:pt x="696379" y="0"/>
                  </a:lnTo>
                  <a:lnTo>
                    <a:pt x="687692" y="0"/>
                  </a:lnTo>
                  <a:lnTo>
                    <a:pt x="683971" y="1003"/>
                  </a:lnTo>
                  <a:lnTo>
                    <a:pt x="677862" y="5016"/>
                  </a:lnTo>
                  <a:lnTo>
                    <a:pt x="676351" y="8750"/>
                  </a:lnTo>
                  <a:lnTo>
                    <a:pt x="676351" y="19519"/>
                  </a:lnTo>
                  <a:lnTo>
                    <a:pt x="677862" y="23215"/>
                  </a:lnTo>
                  <a:lnTo>
                    <a:pt x="683971" y="27355"/>
                  </a:lnTo>
                  <a:lnTo>
                    <a:pt x="687692" y="28397"/>
                  </a:lnTo>
                  <a:lnTo>
                    <a:pt x="696379" y="28397"/>
                  </a:lnTo>
                  <a:lnTo>
                    <a:pt x="700087" y="27355"/>
                  </a:lnTo>
                  <a:lnTo>
                    <a:pt x="706310" y="23215"/>
                  </a:lnTo>
                  <a:lnTo>
                    <a:pt x="707859" y="19519"/>
                  </a:lnTo>
                  <a:lnTo>
                    <a:pt x="707859" y="8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4">
              <a:extLst>
                <a:ext uri="{FF2B5EF4-FFF2-40B4-BE49-F238E27FC236}">
                  <a16:creationId xmlns:a16="http://schemas.microsoft.com/office/drawing/2014/main" id="{DC6A7CA6-4ADD-4118-35F7-79A45AE55E9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4546" y="664713"/>
              <a:ext cx="99225" cy="154876"/>
            </a:xfrm>
            <a:prstGeom prst="rect">
              <a:avLst/>
            </a:prstGeom>
          </p:spPr>
        </p:pic>
        <p:pic>
          <p:nvPicPr>
            <p:cNvPr id="19" name="object 15">
              <a:extLst>
                <a:ext uri="{FF2B5EF4-FFF2-40B4-BE49-F238E27FC236}">
                  <a16:creationId xmlns:a16="http://schemas.microsoft.com/office/drawing/2014/main" id="{47EBB2FC-D595-74C6-2DE7-6F53EF03A59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4112" y="625020"/>
              <a:ext cx="98069" cy="147866"/>
            </a:xfrm>
            <a:prstGeom prst="rect">
              <a:avLst/>
            </a:prstGeom>
          </p:spPr>
        </p:pic>
        <p:pic>
          <p:nvPicPr>
            <p:cNvPr id="20" name="object 16">
              <a:extLst>
                <a:ext uri="{FF2B5EF4-FFF2-40B4-BE49-F238E27FC236}">
                  <a16:creationId xmlns:a16="http://schemas.microsoft.com/office/drawing/2014/main" id="{73889ADF-2BE4-F089-6810-0D8DF16DC0E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1248" y="644089"/>
              <a:ext cx="73736" cy="130746"/>
            </a:xfrm>
            <a:prstGeom prst="rect">
              <a:avLst/>
            </a:prstGeom>
          </p:spPr>
        </p:pic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F2D9706D-AA75-0BAA-D142-79B67838ED4E}"/>
                </a:ext>
              </a:extLst>
            </p:cNvPr>
            <p:cNvSpPr/>
            <p:nvPr/>
          </p:nvSpPr>
          <p:spPr>
            <a:xfrm>
              <a:off x="1508722" y="634466"/>
              <a:ext cx="114300" cy="138430"/>
            </a:xfrm>
            <a:custGeom>
              <a:avLst/>
              <a:gdLst/>
              <a:ahLst/>
              <a:cxnLst/>
              <a:rect l="l" t="t" r="r" b="b"/>
              <a:pathLst>
                <a:path w="114300" h="138429">
                  <a:moveTo>
                    <a:pt x="113817" y="0"/>
                  </a:moveTo>
                  <a:lnTo>
                    <a:pt x="84442" y="0"/>
                  </a:lnTo>
                  <a:lnTo>
                    <a:pt x="84442" y="54610"/>
                  </a:lnTo>
                  <a:lnTo>
                    <a:pt x="29375" y="54610"/>
                  </a:lnTo>
                  <a:lnTo>
                    <a:pt x="29375" y="0"/>
                  </a:lnTo>
                  <a:lnTo>
                    <a:pt x="0" y="0"/>
                  </a:lnTo>
                  <a:lnTo>
                    <a:pt x="0" y="54610"/>
                  </a:lnTo>
                  <a:lnTo>
                    <a:pt x="0" y="78740"/>
                  </a:lnTo>
                  <a:lnTo>
                    <a:pt x="0" y="138430"/>
                  </a:lnTo>
                  <a:lnTo>
                    <a:pt x="29375" y="138430"/>
                  </a:lnTo>
                  <a:lnTo>
                    <a:pt x="29375" y="78740"/>
                  </a:lnTo>
                  <a:lnTo>
                    <a:pt x="84442" y="78740"/>
                  </a:lnTo>
                  <a:lnTo>
                    <a:pt x="84442" y="138430"/>
                  </a:lnTo>
                  <a:lnTo>
                    <a:pt x="113817" y="138430"/>
                  </a:lnTo>
                  <a:lnTo>
                    <a:pt x="113817" y="78740"/>
                  </a:lnTo>
                  <a:lnTo>
                    <a:pt x="113817" y="54610"/>
                  </a:lnTo>
                  <a:lnTo>
                    <a:pt x="1138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18">
              <a:extLst>
                <a:ext uri="{FF2B5EF4-FFF2-40B4-BE49-F238E27FC236}">
                  <a16:creationId xmlns:a16="http://schemas.microsoft.com/office/drawing/2014/main" id="{A0C19BD5-D094-571C-9443-C9200158290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797" y="664715"/>
              <a:ext cx="102920" cy="110121"/>
            </a:xfrm>
            <a:prstGeom prst="rect">
              <a:avLst/>
            </a:prstGeom>
          </p:spPr>
        </p:pic>
        <p:pic>
          <p:nvPicPr>
            <p:cNvPr id="23" name="object 19">
              <a:extLst>
                <a:ext uri="{FF2B5EF4-FFF2-40B4-BE49-F238E27FC236}">
                  <a16:creationId xmlns:a16="http://schemas.microsoft.com/office/drawing/2014/main" id="{676016C3-B94C-7833-BD43-D6F86E855AE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5076" y="666662"/>
              <a:ext cx="98056" cy="108178"/>
            </a:xfrm>
            <a:prstGeom prst="rect">
              <a:avLst/>
            </a:prstGeom>
          </p:spPr>
        </p:pic>
        <p:pic>
          <p:nvPicPr>
            <p:cNvPr id="24" name="object 20">
              <a:extLst>
                <a:ext uri="{FF2B5EF4-FFF2-40B4-BE49-F238E27FC236}">
                  <a16:creationId xmlns:a16="http://schemas.microsoft.com/office/drawing/2014/main" id="{8464038F-630F-165C-DB0B-48CC6C3DF1E0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7065" y="664714"/>
              <a:ext cx="194553" cy="110122"/>
            </a:xfrm>
            <a:prstGeom prst="rect">
              <a:avLst/>
            </a:prstGeom>
          </p:spPr>
        </p:pic>
        <p:pic>
          <p:nvPicPr>
            <p:cNvPr id="25" name="object 21">
              <a:extLst>
                <a:ext uri="{FF2B5EF4-FFF2-40B4-BE49-F238E27FC236}">
                  <a16:creationId xmlns:a16="http://schemas.microsoft.com/office/drawing/2014/main" id="{39B33491-74F6-B700-2720-5C17162D76DF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4034" y="857102"/>
              <a:ext cx="411256" cy="172524"/>
            </a:xfrm>
            <a:prstGeom prst="rect">
              <a:avLst/>
            </a:prstGeom>
          </p:spPr>
        </p:pic>
        <p:pic>
          <p:nvPicPr>
            <p:cNvPr id="26" name="object 22">
              <a:extLst>
                <a:ext uri="{FF2B5EF4-FFF2-40B4-BE49-F238E27FC236}">
                  <a16:creationId xmlns:a16="http://schemas.microsoft.com/office/drawing/2014/main" id="{7A12EF78-5327-3EB2-34C8-DBC27BB6ED56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93978" y="895304"/>
              <a:ext cx="119380" cy="134315"/>
            </a:xfrm>
            <a:prstGeom prst="rect">
              <a:avLst/>
            </a:prstGeom>
          </p:spPr>
        </p:pic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67D6A476-9C0E-24A2-1638-B3931A097FAD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43767" y="846903"/>
              <a:ext cx="121031" cy="182727"/>
            </a:xfrm>
            <a:prstGeom prst="rect">
              <a:avLst/>
            </a:prstGeom>
          </p:spPr>
        </p:pic>
        <p:pic>
          <p:nvPicPr>
            <p:cNvPr id="28" name="object 24">
              <a:extLst>
                <a:ext uri="{FF2B5EF4-FFF2-40B4-BE49-F238E27FC236}">
                  <a16:creationId xmlns:a16="http://schemas.microsoft.com/office/drawing/2014/main" id="{3B874B28-86FE-87B0-40D6-D4F5300A7262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42065" y="895307"/>
              <a:ext cx="349549" cy="188899"/>
            </a:xfrm>
            <a:prstGeom prst="rect">
              <a:avLst/>
            </a:prstGeom>
          </p:spPr>
        </p:pic>
      </p:grp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684922" y="8832359"/>
            <a:ext cx="1981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</a:t>
            </a:r>
            <a:r>
              <a:rPr lang="en-US" sz="1100" u="none" spc="-10" dirty="0">
                <a:solidFill>
                  <a:srgbClr val="FFFFFF"/>
                </a:solidFill>
                <a:latin typeface="Poppins"/>
                <a:cs typeface="Poppins"/>
              </a:rPr>
              <a:t>lighthouseit.academy</a:t>
            </a:r>
            <a:endParaRPr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A89FC437-D19F-24A6-810E-BDCFAEB6CE4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0" y="-250092"/>
            <a:ext cx="2463799" cy="2917092"/>
          </a:xfrm>
          <a:prstGeom prst="rect">
            <a:avLst/>
          </a:prstGeom>
        </p:spPr>
      </p:pic>
      <p:pic>
        <p:nvPicPr>
          <p:cNvPr id="5" name="Google Shape;54;p1">
            <a:extLst>
              <a:ext uri="{FF2B5EF4-FFF2-40B4-BE49-F238E27FC236}">
                <a16:creationId xmlns:a16="http://schemas.microsoft.com/office/drawing/2014/main" id="{7F27A0F3-0BF9-BA2E-510C-2CF03227F752}"/>
              </a:ext>
            </a:extLst>
          </p:cNvPr>
          <p:cNvPicPr preferRelativeResize="0"/>
          <p:nvPr userDrawn="1"/>
        </p:nvPicPr>
        <p:blipFill rotWithShape="1">
          <a:blip r:embed="rId16">
            <a:alphaModFix/>
          </a:blip>
          <a:srcRect/>
          <a:stretch/>
        </p:blipFill>
        <p:spPr>
          <a:xfrm>
            <a:off x="0" y="2667000"/>
            <a:ext cx="6883400" cy="706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8" descr="手机屏幕的截图&#10;&#10;描述已自动生成">
            <a:extLst>
              <a:ext uri="{FF2B5EF4-FFF2-40B4-BE49-F238E27FC236}">
                <a16:creationId xmlns:a16="http://schemas.microsoft.com/office/drawing/2014/main" id="{ACE4B530-31A8-20B9-17E6-0227B3B12E4E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3" t="70805"/>
          <a:stretch/>
        </p:blipFill>
        <p:spPr>
          <a:xfrm>
            <a:off x="7976595" y="7760549"/>
            <a:ext cx="5028205" cy="21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37182B3-D794-B352-5450-7617DE4D1A9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13158" t="14993" r="18739" b="10882"/>
          <a:stretch/>
        </p:blipFill>
        <p:spPr>
          <a:xfrm>
            <a:off x="10540999" y="24311"/>
            <a:ext cx="1597565" cy="563143"/>
          </a:xfrm>
          <a:prstGeom prst="rect">
            <a:avLst/>
          </a:prstGeom>
        </p:spPr>
      </p:pic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6D4E3DC0-46C0-44C3-5355-CE917C4ABE9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237986" y="8559279"/>
            <a:ext cx="970755" cy="114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8141435" cy="626325"/>
          </a:xfrm>
        </p:spPr>
        <p:txBody>
          <a:bodyPr/>
          <a:lstStyle/>
          <a:p>
            <a:r>
              <a:rPr lang="en-US" altLang="zh-CN" dirty="0"/>
              <a:t>3.3 Java </a:t>
            </a:r>
            <a:r>
              <a:rPr lang="zh-CN" altLang="en-US" dirty="0"/>
              <a:t>補足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</a:t>
            </a:r>
            <a:r>
              <a:rPr lang="en-US" altLang="zh-CN" dirty="0"/>
              <a:t> Quine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7183465"/>
          </a:xfrm>
        </p:spPr>
        <p:txBody>
          <a:bodyPr/>
          <a:lstStyle/>
          <a:p>
            <a:r>
              <a:rPr lang="en-US" altLang="ja-JP" dirty="0"/>
              <a:t>Quine</a:t>
            </a:r>
            <a:r>
              <a:rPr lang="ja-JP" altLang="en-US" dirty="0"/>
              <a:t>（「クワイン」と読む）とは、実行すると自分自身のソースコードが出力される、特殊なプログラムです。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ja-JP" dirty="0"/>
              <a:t>Java </a:t>
            </a:r>
            <a:r>
              <a:rPr lang="ja-JP" altLang="en-US" dirty="0"/>
              <a:t>の </a:t>
            </a:r>
            <a:r>
              <a:rPr lang="en-US" altLang="ja-JP" dirty="0"/>
              <a:t>File I/O</a:t>
            </a:r>
            <a:r>
              <a:rPr lang="ja-JP" altLang="en-US" dirty="0"/>
              <a:t> </a:t>
            </a:r>
            <a:r>
              <a:rPr lang="en-US" altLang="ja-JP" dirty="0"/>
              <a:t>API </a:t>
            </a:r>
            <a:r>
              <a:rPr lang="ja-JP" altLang="en-US" dirty="0"/>
              <a:t>を使用して </a:t>
            </a:r>
            <a:r>
              <a:rPr lang="en-US" altLang="ja-JP" dirty="0"/>
              <a:t>Quine </a:t>
            </a:r>
            <a:r>
              <a:rPr lang="ja-JP" altLang="en-US" dirty="0"/>
              <a:t>プログラムを作成してください。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File API </a:t>
            </a:r>
            <a:r>
              <a:rPr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を使わずに</a:t>
            </a:r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Quine </a:t>
            </a:r>
            <a:r>
              <a:rPr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を作成できますか？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15</a:t>
            </a:r>
            <a:endParaRPr lang="en-US" dirty="0"/>
          </a:p>
        </p:txBody>
      </p:sp>
      <p:pic>
        <p:nvPicPr>
          <p:cNvPr id="5" name="図 6" descr="図 6">
            <a:extLst>
              <a:ext uri="{FF2B5EF4-FFF2-40B4-BE49-F238E27FC236}">
                <a16:creationId xmlns:a16="http://schemas.microsoft.com/office/drawing/2014/main" id="{32091F8B-28D7-37C3-63D3-F8AF74BA6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08" y="2971800"/>
            <a:ext cx="3471334" cy="34713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二</a:t>
            </a:r>
            <a:r>
              <a:rPr lang="en-US" altLang="ja-JP" dirty="0"/>
              <a:t>.</a:t>
            </a:r>
            <a:r>
              <a:rPr lang="ja-JP" altLang="en-US" dirty="0"/>
              <a:t>マルチスレッド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720962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ThreadTest</a:t>
            </a:r>
            <a:r>
              <a:rPr lang="en-US" altLang="ja-JP" dirty="0"/>
              <a:t> </a:t>
            </a:r>
            <a:r>
              <a:rPr lang="ja-JP" altLang="en-US" dirty="0"/>
              <a:t>クラスを定義してください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ja-JP" altLang="en-US" dirty="0"/>
              <a:t>メンバ変数 </a:t>
            </a:r>
            <a:r>
              <a:rPr lang="en-US" altLang="ja-JP" dirty="0"/>
              <a:t>count </a:t>
            </a:r>
            <a:r>
              <a:rPr lang="ja-JP" altLang="en-US" dirty="0"/>
              <a:t>は整数値で、初期値は </a:t>
            </a:r>
            <a:r>
              <a:rPr lang="en-US" altLang="ja-JP" dirty="0"/>
              <a:t>0</a:t>
            </a:r>
            <a:r>
              <a:rPr lang="ja-JP" altLang="en-US" dirty="0"/>
              <a:t>。</a:t>
            </a:r>
            <a:endParaRPr lang="en-US" altLang="zh-CN" dirty="0"/>
          </a:p>
          <a:p>
            <a:pPr lvl="1"/>
            <a:r>
              <a:rPr lang="en-US" altLang="ja-JP" dirty="0"/>
              <a:t>count </a:t>
            </a:r>
            <a:r>
              <a:rPr lang="ja-JP" altLang="en-US" dirty="0"/>
              <a:t>を </a:t>
            </a:r>
            <a:r>
              <a:rPr lang="en-US" altLang="ja-JP" dirty="0"/>
              <a:t>1 </a:t>
            </a:r>
            <a:r>
              <a:rPr lang="ja-JP" altLang="en-US" dirty="0"/>
              <a:t>だけ増やす </a:t>
            </a:r>
            <a:r>
              <a:rPr lang="en-US" altLang="ja-JP" dirty="0"/>
              <a:t>add() </a:t>
            </a:r>
            <a:r>
              <a:rPr lang="ja-JP" altLang="en-US" dirty="0"/>
              <a:t>メソッドを持つ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ja-JP" dirty="0"/>
              <a:t>count </a:t>
            </a:r>
            <a:r>
              <a:rPr lang="ja-JP" altLang="en-US" dirty="0"/>
              <a:t>を </a:t>
            </a:r>
            <a:r>
              <a:rPr lang="en-US" altLang="ja-JP" dirty="0"/>
              <a:t>1 </a:t>
            </a:r>
            <a:r>
              <a:rPr lang="ja-JP" altLang="en-US" dirty="0"/>
              <a:t>だけ減らす </a:t>
            </a:r>
            <a:r>
              <a:rPr lang="en-US" altLang="ja-JP" dirty="0"/>
              <a:t>sub() </a:t>
            </a:r>
            <a:r>
              <a:rPr lang="ja-JP" altLang="en-US" dirty="0"/>
              <a:t>メソッドを持つ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ThreadTest</a:t>
            </a:r>
            <a:r>
              <a:rPr lang="en-US" altLang="zh-CN" dirty="0"/>
              <a:t> </a:t>
            </a:r>
            <a:r>
              <a:rPr lang="ja-JP" altLang="en-US" dirty="0"/>
              <a:t>のオブジェクト </a:t>
            </a:r>
            <a:r>
              <a:rPr lang="en-US" altLang="zh-CN" dirty="0" err="1"/>
              <a:t>threadTest</a:t>
            </a:r>
            <a:r>
              <a:rPr lang="en-US" altLang="zh-CN" dirty="0"/>
              <a:t> </a:t>
            </a:r>
            <a:r>
              <a:rPr lang="ja-JP" altLang="en-US" dirty="0"/>
              <a:t>を作成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4 </a:t>
            </a:r>
            <a:r>
              <a:rPr lang="ja-JP" altLang="en-US" dirty="0"/>
              <a:t>つのスレッドを作成し、そのうち </a:t>
            </a:r>
            <a:r>
              <a:rPr lang="en-US" altLang="ja-JP" dirty="0"/>
              <a:t>2 </a:t>
            </a:r>
            <a:r>
              <a:rPr lang="ja-JP" altLang="en-US" dirty="0"/>
              <a:t>つは </a:t>
            </a:r>
            <a:r>
              <a:rPr lang="en-US" altLang="ja-JP" dirty="0" err="1"/>
              <a:t>threadTest</a:t>
            </a:r>
            <a:r>
              <a:rPr lang="en-US" altLang="ja-JP" dirty="0"/>
              <a:t> </a:t>
            </a:r>
            <a:r>
              <a:rPr lang="ja-JP" altLang="en-US" dirty="0"/>
              <a:t>の</a:t>
            </a:r>
            <a:r>
              <a:rPr lang="en-US" altLang="ja-JP" dirty="0"/>
              <a:t>count </a:t>
            </a:r>
            <a:r>
              <a:rPr lang="ja-JP" altLang="en-US" dirty="0"/>
              <a:t>を </a:t>
            </a:r>
            <a:r>
              <a:rPr lang="en-US" altLang="ja-JP" dirty="0"/>
              <a:t>10000 </a:t>
            </a:r>
            <a:r>
              <a:rPr lang="ja-JP" altLang="en-US" dirty="0"/>
              <a:t>回増加させ、</a:t>
            </a:r>
            <a:r>
              <a:rPr lang="en-US" altLang="ja-JP" dirty="0"/>
              <a:t>2 </a:t>
            </a:r>
            <a:r>
              <a:rPr lang="ja-JP" altLang="en-US" dirty="0"/>
              <a:t>つは </a:t>
            </a:r>
            <a:r>
              <a:rPr lang="en-US" altLang="ja-JP" dirty="0" err="1"/>
              <a:t>threadTest</a:t>
            </a:r>
            <a:r>
              <a:rPr lang="en-US" altLang="ja-JP" dirty="0"/>
              <a:t> </a:t>
            </a:r>
            <a:r>
              <a:rPr lang="ja-JP" altLang="en-US" dirty="0"/>
              <a:t>の</a:t>
            </a:r>
            <a:r>
              <a:rPr lang="en-US" altLang="ja-JP" dirty="0"/>
              <a:t>count </a:t>
            </a:r>
            <a:r>
              <a:rPr lang="ja-JP" altLang="en-US" dirty="0"/>
              <a:t>を </a:t>
            </a:r>
            <a:r>
              <a:rPr lang="en-US" altLang="ja-JP" dirty="0"/>
              <a:t>10000 </a:t>
            </a:r>
            <a:r>
              <a:rPr lang="ja-JP" altLang="en-US" dirty="0"/>
              <a:t>回減少させる作業を行うようにしてください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それらのスレッドを実行し、最終的な </a:t>
            </a:r>
            <a:r>
              <a:rPr lang="en-US" altLang="ja-JP" dirty="0"/>
              <a:t>count </a:t>
            </a:r>
            <a:r>
              <a:rPr lang="ja-JP" altLang="en-US" dirty="0"/>
              <a:t>値を出力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ja-JP" altLang="en-US" dirty="0"/>
              <a:t>コードを数回実行してください。出力は期待通りですか？そうでない場合、どうやって修正できますか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2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</a:t>
            </a:r>
            <a:r>
              <a:rPr lang="en-US" altLang="ja-JP" dirty="0"/>
              <a:t>.</a:t>
            </a:r>
            <a:r>
              <a:rPr lang="ja-JP" altLang="en-US" dirty="0"/>
              <a:t>正規表現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6212430"/>
          </a:xfrm>
        </p:spPr>
        <p:txBody>
          <a:bodyPr/>
          <a:lstStyle/>
          <a:p>
            <a:r>
              <a:rPr lang="ja-JP" altLang="en-US" dirty="0"/>
              <a:t>文字列がユーザー名の形式を満たしているかどうかを判断して、ブール値を返すメソッド「</a:t>
            </a:r>
            <a:r>
              <a:rPr lang="en-US" altLang="ja-JP" dirty="0" err="1"/>
              <a:t>isUsernameValid</a:t>
            </a:r>
            <a:r>
              <a:rPr lang="ja-JP" altLang="en-US" dirty="0"/>
              <a:t>」を作ってください。</a:t>
            </a:r>
            <a:endParaRPr lang="en-US" altLang="zh-CN" dirty="0"/>
          </a:p>
          <a:p>
            <a:pPr lvl="1"/>
            <a:r>
              <a:rPr lang="ja-JP" altLang="en-US" dirty="0"/>
              <a:t>ユーザー名は、大文字と小文字の英文字と数字のみで、</a:t>
            </a:r>
            <a:r>
              <a:rPr lang="ja-JP" altLang="en-US" b="1" dirty="0"/>
              <a:t>長さは </a:t>
            </a:r>
            <a:r>
              <a:rPr lang="en-US" altLang="ja-JP" b="1" dirty="0"/>
              <a:t>0 </a:t>
            </a:r>
            <a:r>
              <a:rPr lang="ja-JP" altLang="en-US" b="1" dirty="0"/>
              <a:t>にできません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/>
            <a:endParaRPr lang="en-US" altLang="zh-CN" dirty="0"/>
          </a:p>
          <a:p>
            <a:r>
              <a:rPr lang="ja-JP" altLang="en-US" dirty="0"/>
              <a:t>文字列がパスワードの形式を満たしているかどうかを判断して、ブール値を返すメソッド「</a:t>
            </a:r>
            <a:r>
              <a:rPr lang="en-US" altLang="ja-JP" dirty="0" err="1"/>
              <a:t>isPasswordValid</a:t>
            </a:r>
            <a:r>
              <a:rPr lang="ja-JP" altLang="en-US" dirty="0"/>
              <a:t>」を作ってください。</a:t>
            </a:r>
            <a:endParaRPr lang="en-US" altLang="ja-JP" dirty="0"/>
          </a:p>
          <a:p>
            <a:pPr lvl="1"/>
            <a:r>
              <a:rPr lang="ja-JP" altLang="en-US" dirty="0"/>
              <a:t>パスワードは、英文字、数字、アンダースコア「</a:t>
            </a:r>
            <a:r>
              <a:rPr lang="en-US" altLang="ja-JP" dirty="0"/>
              <a:t>_</a:t>
            </a:r>
            <a:r>
              <a:rPr lang="ja-JP" altLang="en-US" dirty="0"/>
              <a:t>」のみで、</a:t>
            </a:r>
            <a:r>
              <a:rPr lang="ja-JP" altLang="en-US" b="1" dirty="0"/>
              <a:t>長さは </a:t>
            </a:r>
            <a:r>
              <a:rPr lang="en-US" altLang="ja-JP" b="1" dirty="0"/>
              <a:t>8 </a:t>
            </a:r>
            <a:r>
              <a:rPr lang="ja-JP" altLang="en-US" b="1" dirty="0"/>
              <a:t>以上でなければなりません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en-US" altLang="zh-CN" dirty="0"/>
          </a:p>
          <a:p>
            <a:r>
              <a:rPr lang="en-US" altLang="ja-JP" dirty="0"/>
              <a:t>Java </a:t>
            </a:r>
            <a:r>
              <a:rPr lang="ja-JP" altLang="en-US" dirty="0"/>
              <a:t>の正規表現 </a:t>
            </a:r>
            <a:r>
              <a:rPr lang="en-US" altLang="ja-JP" dirty="0"/>
              <a:t>API </a:t>
            </a:r>
            <a:r>
              <a:rPr lang="ja-JP" altLang="en-US" dirty="0"/>
              <a:t>を使用してもいい。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四</a:t>
            </a:r>
            <a:r>
              <a:rPr lang="en-US" altLang="ja-JP" dirty="0"/>
              <a:t>.</a:t>
            </a:r>
            <a:r>
              <a:rPr lang="ja-JP" altLang="en-US" dirty="0"/>
              <a:t>登録システム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5232674"/>
          </a:xfrm>
        </p:spPr>
        <p:txBody>
          <a:bodyPr/>
          <a:lstStyle/>
          <a:p>
            <a:r>
              <a:rPr lang="ja-JP" altLang="en-US" dirty="0"/>
              <a:t>ユーザーがコンソールでテキストを入力してシステムと対話する、ユーザー登録システムを作成してください：</a:t>
            </a:r>
            <a:endParaRPr lang="en-US" altLang="zh-CN" dirty="0"/>
          </a:p>
          <a:p>
            <a:pPr lvl="1"/>
            <a:r>
              <a:rPr lang="ja-JP" altLang="en-US" dirty="0"/>
              <a:t>ユーザーが正しい形式のユーザー名とパスワードを入力すれば、システムはそれを記録します（適当なデータ構造に記録すればいい）。</a:t>
            </a:r>
            <a:endParaRPr lang="en-US" altLang="zh-CN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ユーザーが間違った形式で入力した場合、システムは「形式が正しくない」ことをユーザーに示し、ユーザーに再度入力するように指示します。</a:t>
            </a:r>
            <a:endParaRPr lang="en-US" altLang="zh-CN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重複ばユーザー名で登録できません。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0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五</a:t>
            </a:r>
            <a:r>
              <a:rPr lang="en-US" altLang="ja-JP" dirty="0"/>
              <a:t>.</a:t>
            </a:r>
            <a:r>
              <a:rPr lang="ja-JP" altLang="en-US" dirty="0"/>
              <a:t>登録システム（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5305515"/>
          </a:xfrm>
        </p:spPr>
        <p:txBody>
          <a:bodyPr/>
          <a:lstStyle/>
          <a:p>
            <a:r>
              <a:rPr lang="ja-JP" altLang="en-US" dirty="0"/>
              <a:t>登録システムにログイン機能を追加してください：</a:t>
            </a:r>
            <a:endParaRPr lang="en-US" altLang="zh-CN" dirty="0"/>
          </a:p>
          <a:p>
            <a:pPr lvl="1"/>
            <a:r>
              <a:rPr lang="ja-JP" altLang="en-US" dirty="0"/>
              <a:t>ユーザーは一番最初に、ログインするか登録するかを選択することができます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ja-JP" altLang="en-US" dirty="0"/>
              <a:t>登録機能は前の問題と同じようにしてください。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ja-JP" altLang="en-US" dirty="0"/>
              <a:t>ログイン登録機能で、登録されたユーザー名とパスワードを入力すると、ログイン成功を示すメッセージが出力されます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ja-JP" altLang="en-US" dirty="0"/>
              <a:t>ユーザー名やパスワードの入力に誤りがあった場合、ログイン失敗を示すメッセージが表示されます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0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六</a:t>
            </a:r>
            <a:r>
              <a:rPr lang="en-US" altLang="ja-JP" dirty="0"/>
              <a:t>.</a:t>
            </a:r>
            <a:r>
              <a:rPr lang="ja-JP" altLang="en-US" dirty="0"/>
              <a:t>登録システム（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5722552"/>
          </a:xfrm>
        </p:spPr>
        <p:txBody>
          <a:bodyPr/>
          <a:lstStyle/>
          <a:p>
            <a:r>
              <a:rPr lang="ja-JP" altLang="en-US" dirty="0"/>
              <a:t>前問からシステムをさらに拡張し、パスワードを忘れたときの対応機能を追加してください：</a:t>
            </a:r>
            <a:endParaRPr lang="en-US" altLang="zh-CN" dirty="0"/>
          </a:p>
          <a:p>
            <a:pPr lvl="1"/>
            <a:r>
              <a:rPr lang="ja-JP" altLang="en-US" dirty="0"/>
              <a:t>ユーザー登録の際に、一つの質問と、その回答を入力することができます。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ja-JP" altLang="en-US" dirty="0"/>
              <a:t>ログインするとき、誤ったパスワードを入力した場合は、登録時に入力した質問が表示されます。ユーザーがそれを正しく回答した場合、パスワードを変更できます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ja-JP" altLang="en-US" dirty="0"/>
              <a:t>ユーザー登録システムに必要な機能として、他にどのようなものが考えられますか？オリジナルな登録システム作りましょう！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＞</a:t>
            </a:r>
            <a:r>
              <a:rPr lang="en-US" altLang="ja-JP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93492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2021</TotalTime>
  <Words>602</Words>
  <Application>Microsoft Office PowerPoint</Application>
  <PresentationFormat>ユーザー設定</PresentationFormat>
  <Paragraphs>65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メイリオ</vt:lpstr>
      <vt:lpstr>メイリオ</vt:lpstr>
      <vt:lpstr>游ゴシック</vt:lpstr>
      <vt:lpstr>游ゴシック Light</vt:lpstr>
      <vt:lpstr>Arial</vt:lpstr>
      <vt:lpstr>Poppins</vt:lpstr>
      <vt:lpstr>Wingdings</vt:lpstr>
      <vt:lpstr>デザインの設定</vt:lpstr>
      <vt:lpstr>3.3 Java 補足 </vt:lpstr>
      <vt:lpstr>一. Quine</vt:lpstr>
      <vt:lpstr>二.マルチスレッド</vt:lpstr>
      <vt:lpstr>三.正規表現</vt:lpstr>
      <vt:lpstr>四.登録システム（1）</vt:lpstr>
      <vt:lpstr>五.登録システム（2）</vt:lpstr>
      <vt:lpstr>六.登録システム（3）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masaki.kmkm@gmail.com</cp:lastModifiedBy>
  <cp:revision>30</cp:revision>
  <cp:lastPrinted>2023-03-28T15:29:05Z</cp:lastPrinted>
  <dcterms:created xsi:type="dcterms:W3CDTF">2023-03-26T15:05:34Z</dcterms:created>
  <dcterms:modified xsi:type="dcterms:W3CDTF">2025-01-16T09:02:41Z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