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4"/>
  </p:notesMasterIdLst>
  <p:sldIdLst>
    <p:sldId id="306" r:id="rId2"/>
    <p:sldId id="309" r:id="rId3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58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8623CE1A-735A-7EAF-C4E9-00D0202F46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2D66FCEB-1038-EB5F-ADB5-6DEA4C717FF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C1C65CBD-62F4-26BD-F8E3-291AD7DFB3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FE396D5-84A6-B6AF-D37B-FA58938EA0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C7683352-34AC-19B4-780A-FE1CAB96FA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Java </a:t>
            </a:r>
            <a:r>
              <a:rPr lang="ja-JP" altLang="en-US" dirty="0"/>
              <a:t>コーディング規約 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スタイルの修正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865086"/>
          </a:xfrm>
        </p:spPr>
        <p:txBody>
          <a:bodyPr/>
          <a:lstStyle/>
          <a:p>
            <a:r>
              <a:rPr lang="ja-JP" altLang="en-US" dirty="0"/>
              <a:t>コード </a:t>
            </a:r>
            <a:r>
              <a:rPr lang="en-US" altLang="ja-JP" dirty="0"/>
              <a:t>Style.java </a:t>
            </a:r>
            <a:r>
              <a:rPr lang="ja-JP" altLang="en-US" dirty="0"/>
              <a:t>のコードの書き方に問題があるところを示して、コーディング規約に従う正しいスタイルに書き直してください。</a:t>
            </a:r>
            <a:endParaRPr lang="en-US" altLang="zh-C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2017</TotalTime>
  <Words>35</Words>
  <Application>Microsoft Office PowerPoint</Application>
  <PresentationFormat>ユーザー設定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メイリオ</vt:lpstr>
      <vt:lpstr>メイリオ</vt:lpstr>
      <vt:lpstr>游ゴシック</vt:lpstr>
      <vt:lpstr>游ゴシック Light</vt:lpstr>
      <vt:lpstr>Arial</vt:lpstr>
      <vt:lpstr>Poppins</vt:lpstr>
      <vt:lpstr>Wingdings</vt:lpstr>
      <vt:lpstr>デザインの設定</vt:lpstr>
      <vt:lpstr>Java コーディング規約 </vt:lpstr>
      <vt:lpstr>一.スタイルの修正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30</cp:revision>
  <cp:lastPrinted>2023-03-28T15:29:05Z</cp:lastPrinted>
  <dcterms:created xsi:type="dcterms:W3CDTF">2023-03-26T15:05:34Z</dcterms:created>
  <dcterms:modified xsi:type="dcterms:W3CDTF">2025-01-16T09:04:43Z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