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6"/>
  </p:notesMasterIdLst>
  <p:sldIdLst>
    <p:sldId id="306" r:id="rId2"/>
    <p:sldId id="309" r:id="rId3"/>
    <p:sldId id="311" r:id="rId4"/>
    <p:sldId id="310" r:id="rId5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B281EC24-152C-2B84-BF84-BD6D92FA3D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C240173E-C5DB-03AD-BE09-1FD1ED1065E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D18D1D62-7C97-8CD0-FF88-2BE8AE310D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3E5202E-C308-76F3-9AF2-0C1E846C1F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E2CE0922-9940-03F8-16A7-29B97FC51A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4.1 HTML </a:t>
            </a:r>
            <a:r>
              <a:rPr lang="zh-CN" altLang="en-US" dirty="0"/>
              <a:t>基礎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画像とリンク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18406"/>
          </a:xfrm>
        </p:spPr>
        <p:txBody>
          <a:bodyPr/>
          <a:lstStyle/>
          <a:p>
            <a:r>
              <a:rPr lang="ja-JP" altLang="en-US" dirty="0"/>
              <a:t>以下のような </a:t>
            </a:r>
            <a:r>
              <a:rPr lang="en-US" altLang="ja-JP" dirty="0"/>
              <a:t>HTML </a:t>
            </a:r>
            <a:r>
              <a:rPr lang="ja-JP" altLang="en-US" dirty="0"/>
              <a:t>ページを作成してください。</a:t>
            </a:r>
            <a:endParaRPr lang="zh-CN" altLang="en-US" dirty="0"/>
          </a:p>
          <a:p>
            <a:pPr lvl="1"/>
            <a:r>
              <a:rPr lang="ja-JP" altLang="en-US" dirty="0"/>
              <a:t>画像をクリックすると、このページに移動します：</a:t>
            </a:r>
            <a:r>
              <a:rPr lang="en-US" altLang="zh-CN" dirty="0">
                <a:hlinkClick r:id="rId2"/>
              </a:rPr>
              <a:t>https://www.google.com/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6" name="図 6" descr="図 6">
            <a:extLst>
              <a:ext uri="{FF2B5EF4-FFF2-40B4-BE49-F238E27FC236}">
                <a16:creationId xmlns:a16="http://schemas.microsoft.com/office/drawing/2014/main" id="{484CF01D-6C52-2EA2-4062-594448BC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825" y="3636602"/>
            <a:ext cx="8693150" cy="4520439"/>
          </a:xfrm>
          <a:prstGeom prst="rect">
            <a:avLst/>
          </a:prstGeom>
          <a:ln>
            <a:solidFill>
              <a:srgbClr val="21283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5417-D133-A8C2-CDA1-9CA0D26C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ログインページ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483C9-8A14-CEDA-8108-05E54ED6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/>
              <a:t>次のようなユーザーログインのページを作成してください（スタイルが任意で、機能が備えるならどんなものでもいい。次の問題も同様）</a:t>
            </a:r>
            <a:r>
              <a:rPr lang="zh-CN" altLang="en-US" dirty="0"/>
              <a:t>：</a:t>
            </a: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A9E39-807A-D6E6-FB92-D0AAA12BCE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pic>
        <p:nvPicPr>
          <p:cNvPr id="5" name="スクリーンショット 2021-02-06 12.08.40.png">
            <a:extLst>
              <a:ext uri="{FF2B5EF4-FFF2-40B4-BE49-F238E27FC236}">
                <a16:creationId xmlns:a16="http://schemas.microsoft.com/office/drawing/2014/main" id="{DDA7815A-5256-6FE1-D056-1CA2EBB7E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5"/>
          <a:stretch/>
        </p:blipFill>
        <p:spPr>
          <a:xfrm>
            <a:off x="3056942" y="3657050"/>
            <a:ext cx="6890915" cy="370165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3315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5417-D133-A8C2-CDA1-9CA0D26C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登録ページ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483C9-8A14-CEDA-8108-05E54ED6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626663"/>
          </a:xfrm>
        </p:spPr>
        <p:txBody>
          <a:bodyPr/>
          <a:lstStyle/>
          <a:p>
            <a:r>
              <a:rPr lang="ja-JP" altLang="en-US" dirty="0"/>
              <a:t>次のようなユーザー登録のページを作成してください：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ログイン画面とどんな関連をづけるべきと思いますか。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A9E39-807A-D6E6-FB92-D0AAA12BCE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  <p:pic>
        <p:nvPicPr>
          <p:cNvPr id="5" name="スクリーンショット 2021-02-06 12.13.04.png">
            <a:extLst>
              <a:ext uri="{FF2B5EF4-FFF2-40B4-BE49-F238E27FC236}">
                <a16:creationId xmlns:a16="http://schemas.microsoft.com/office/drawing/2014/main" id="{70B30CCD-6BE3-484C-8E04-58ED0908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220" y="2438400"/>
            <a:ext cx="5038359" cy="584487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0058805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108</Words>
  <Application>Microsoft Office PowerPoint</Application>
  <PresentationFormat>ユーザー設定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4.1 HTML 基礎 </vt:lpstr>
      <vt:lpstr>一.画像とリンク</vt:lpstr>
      <vt:lpstr>二.ログインページ</vt:lpstr>
      <vt:lpstr>三.登録ページ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2025-01-17T00:17:37Z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