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11" r:id="rId3"/>
    <p:sldId id="309" r:id="rId4"/>
    <p:sldId id="310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80521DFC-E8CE-3193-FDA9-3D51084A23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EB8DC240-BE8E-528B-29D1-06997222297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FC858F26-DB22-A7EC-0659-0D4946B51C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3539B56-1634-2FF9-370F-39CF288342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061BD2EB-1BC8-5FE7-0E28-A64E520395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4.2 CSS </a:t>
            </a:r>
            <a:r>
              <a:rPr lang="zh-CN" altLang="en-US" dirty="0"/>
              <a:t>基礎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ログインページ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751482"/>
          </a:xfrm>
        </p:spPr>
        <p:txBody>
          <a:bodyPr/>
          <a:lstStyle/>
          <a:p>
            <a:pPr hangingPunct="1"/>
            <a:r>
              <a:rPr lang="ja-JP" altLang="en-US" dirty="0"/>
              <a:t>前章の演習で作ったログインページに、</a:t>
            </a:r>
            <a:r>
              <a:rPr lang="en-US" altLang="ja-JP" dirty="0"/>
              <a:t>CSS </a:t>
            </a:r>
            <a:r>
              <a:rPr lang="ja-JP" altLang="en-US" dirty="0"/>
              <a:t>スタイルを追加してください。</a:t>
            </a:r>
            <a:endParaRPr lang="en-US" altLang="ja-JP" dirty="0"/>
          </a:p>
          <a:p>
            <a:pPr hangingPunct="1"/>
            <a:endParaRPr lang="en-US" altLang="ja-JP" dirty="0"/>
          </a:p>
          <a:p>
            <a:pPr hangingPunct="1"/>
            <a:r>
              <a:rPr lang="ja-JP" altLang="en-US" dirty="0"/>
              <a:t>スタイルは自分でデザインして実現してください</a:t>
            </a:r>
            <a:r>
              <a:rPr lang="zh-CN" altLang="en-US" dirty="0"/>
              <a:t>。</a:t>
            </a:r>
            <a:r>
              <a:rPr lang="ja-JP" altLang="en-US" dirty="0"/>
              <a:t>以下の例は参考です</a:t>
            </a:r>
            <a:r>
              <a:rPr lang="zh-CN" altLang="en-US" dirty="0"/>
              <a:t>：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  <p:pic>
        <p:nvPicPr>
          <p:cNvPr id="5" name="スクリーンショット 2021-02-16 21.24.41.png">
            <a:extLst>
              <a:ext uri="{FF2B5EF4-FFF2-40B4-BE49-F238E27FC236}">
                <a16:creationId xmlns:a16="http://schemas.microsoft.com/office/drawing/2014/main" id="{062EE08C-8272-C3EE-7F98-E92E889F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47" y="4419600"/>
            <a:ext cx="7340505" cy="43434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4458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登録ページ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7" y="1788216"/>
            <a:ext cx="5165834" cy="2751482"/>
          </a:xfrm>
        </p:spPr>
        <p:txBody>
          <a:bodyPr/>
          <a:lstStyle/>
          <a:p>
            <a:pPr hangingPunct="1"/>
            <a:r>
              <a:rPr lang="ja-JP" altLang="en-US" dirty="0"/>
              <a:t>前章の演習で作った登録ページに、</a:t>
            </a:r>
            <a:r>
              <a:rPr lang="en-US" altLang="ja-JP" dirty="0"/>
              <a:t>CSS </a:t>
            </a:r>
            <a:r>
              <a:rPr lang="ja-JP" altLang="en-US" dirty="0"/>
              <a:t>スタイルを追加してください。</a:t>
            </a:r>
            <a:endParaRPr lang="en-US" altLang="ja-JP" dirty="0"/>
          </a:p>
          <a:p>
            <a:pPr hangingPunct="1"/>
            <a:endParaRPr lang="en-US" altLang="zh-CN" dirty="0"/>
          </a:p>
          <a:p>
            <a:r>
              <a:rPr lang="ja-JP" altLang="en-US" dirty="0"/>
              <a:t>スタイルは自分でデザインして実現してください</a:t>
            </a:r>
            <a:r>
              <a:rPr lang="zh-CN" altLang="en-US" dirty="0"/>
              <a:t>。</a:t>
            </a:r>
            <a:r>
              <a:rPr lang="ja-JP" altLang="en-US" dirty="0"/>
              <a:t>この例は参考です</a:t>
            </a:r>
            <a:r>
              <a:rPr lang="zh-CN" altLang="en-US" dirty="0"/>
              <a:t>：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  <p:pic>
        <p:nvPicPr>
          <p:cNvPr id="5" name="スクリーンショット 2021-02-16 21.28.47.png">
            <a:extLst>
              <a:ext uri="{FF2B5EF4-FFF2-40B4-BE49-F238E27FC236}">
                <a16:creationId xmlns:a16="http://schemas.microsoft.com/office/drawing/2014/main" id="{EEE8DC26-747A-F598-653F-906E270F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767" y="1600200"/>
            <a:ext cx="5437266" cy="71482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ブログページ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626663"/>
          </a:xfrm>
        </p:spPr>
        <p:txBody>
          <a:bodyPr/>
          <a:lstStyle/>
          <a:p>
            <a:r>
              <a:rPr lang="ja-JP" altLang="en-US" dirty="0"/>
              <a:t>個人ブログページを作成してください。最低限の機能として、ページには複数のブログが表示されます。各ブログには、タイトル、作成者名、内容があります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ja-JP" altLang="en-US" dirty="0"/>
              <a:t>この</a:t>
            </a:r>
            <a:r>
              <a:rPr lang="zh-CN" altLang="en-US" dirty="0"/>
              <a:t>例</a:t>
            </a:r>
            <a:r>
              <a:rPr lang="ja-JP" altLang="en-US" dirty="0"/>
              <a:t>は参考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ログイン画面とどんな関連を付けるべきとおもいますか？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30</a:t>
            </a:r>
            <a:endParaRPr lang="en-US" dirty="0"/>
          </a:p>
        </p:txBody>
      </p:sp>
      <p:pic>
        <p:nvPicPr>
          <p:cNvPr id="5" name="スクリーンショット 2021-02-16 22.01.17.png">
            <a:extLst>
              <a:ext uri="{FF2B5EF4-FFF2-40B4-BE49-F238E27FC236}">
                <a16:creationId xmlns:a16="http://schemas.microsoft.com/office/drawing/2014/main" id="{675CBBBB-CA7A-5DC8-00C2-0B7EF408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995" y="3477167"/>
            <a:ext cx="4477375" cy="448821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4811020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133</Words>
  <Application>Microsoft Office PowerPoint</Application>
  <PresentationFormat>ユーザー設定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4.2 CSS 基礎 </vt:lpstr>
      <vt:lpstr>一.ログインページ</vt:lpstr>
      <vt:lpstr>二.登録ページ</vt:lpstr>
      <vt:lpstr>三.ブログページ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31</cp:revision>
  <cp:lastPrinted>2023-03-28T15:29:05Z</cp:lastPrinted>
  <dcterms:created xsi:type="dcterms:W3CDTF">2023-03-26T15:05:34Z</dcterms:created>
  <dcterms:modified xsi:type="dcterms:W3CDTF">2025-01-17T00:19:53Z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