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B1A453A2-052C-E47E-6A37-EA45391F6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068A80DB-861C-C7E2-FEC0-A7CF087246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97F10813-BE04-2CA2-209D-81AD0BDF0A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B3987EB-44E6-35F6-496C-928BCFE7B6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20980274-C439-0A8D-7DF8-D0D350435BE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5.3 Java </a:t>
            </a:r>
            <a:r>
              <a:rPr lang="ja-JP" altLang="en-US" dirty="0"/>
              <a:t>データアクセス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 JDBC </a:t>
            </a:r>
            <a:r>
              <a:rPr lang="ja-JP" altLang="en-US" dirty="0"/>
              <a:t>の利用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7402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PostgreSQL </a:t>
            </a:r>
            <a:r>
              <a:rPr lang="ja-JP" altLang="en-US" dirty="0"/>
              <a:t>で、</a:t>
            </a:r>
            <a:r>
              <a:rPr lang="en-US" altLang="ja-JP" dirty="0" err="1"/>
              <a:t>jdbc</a:t>
            </a:r>
            <a:r>
              <a:rPr lang="en-US" altLang="ja-JP" dirty="0"/>
              <a:t> </a:t>
            </a:r>
            <a:r>
              <a:rPr lang="ja-JP" altLang="en-US" dirty="0"/>
              <a:t>というデータベースを作成。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データベースにユーザー名とパスワードを格納できる</a:t>
            </a:r>
            <a:r>
              <a:rPr lang="en-US" altLang="ja-JP" dirty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account</a:t>
            </a:r>
            <a:r>
              <a:rPr lang="ja-JP" altLang="en-US" dirty="0"/>
              <a:t>」テーブルを作成してください。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JDBC </a:t>
            </a:r>
            <a:r>
              <a:rPr lang="ja-JP" altLang="en-US" dirty="0"/>
              <a:t>を使ってこのデータベースに接続できる </a:t>
            </a:r>
            <a:r>
              <a:rPr lang="en-US" altLang="ja-JP" dirty="0"/>
              <a:t>Java </a:t>
            </a:r>
            <a:r>
              <a:rPr lang="ja-JP" altLang="en-US" dirty="0"/>
              <a:t>プログラム「</a:t>
            </a:r>
            <a:r>
              <a:rPr lang="en-US" altLang="ja-JP" dirty="0"/>
              <a:t>Register.java</a:t>
            </a:r>
            <a:r>
              <a:rPr lang="ja-JP" altLang="en-US" dirty="0"/>
              <a:t>」を作成しなさい。プログラムを実行すると、ユーザーはユーザー名とパスワードをコンソールに入力し、データベースに情報が追加されます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Java </a:t>
            </a:r>
            <a:r>
              <a:rPr lang="ja-JP" altLang="en-US" dirty="0"/>
              <a:t>プログラム「</a:t>
            </a:r>
            <a:r>
              <a:rPr lang="en-US" altLang="ja-JP" dirty="0"/>
              <a:t>Login.java</a:t>
            </a:r>
            <a:r>
              <a:rPr lang="ja-JP" altLang="en-US" dirty="0"/>
              <a:t>」を作成してください。ユーザがユーザ名とパスワードをコンソールに入力して、それらがデータベースのデータと一致するかどうかをチェックして、ログインが成功したかどうかを示します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125</Words>
  <Application>Microsoft Office PowerPoint</Application>
  <PresentationFormat>ユーザー設定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5.3 Java データアクセス </vt:lpstr>
      <vt:lpstr>一. JDBC の利用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2025-01-17T00:30:54Z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