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4"/>
  </p:notesMasterIdLst>
  <p:sldIdLst>
    <p:sldId id="306" r:id="rId2"/>
    <p:sldId id="309" r:id="rId3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00"/>
  </p:normalViewPr>
  <p:slideViewPr>
    <p:cSldViewPr>
      <p:cViewPr varScale="1">
        <p:scale>
          <a:sx n="61" d="100"/>
          <a:sy n="61" d="100"/>
        </p:scale>
        <p:origin x="1296" y="58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5EF89C1B-2281-9764-E391-F2805176F3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0" y="-250092"/>
            <a:ext cx="2463799" cy="2917092"/>
          </a:xfrm>
          <a:prstGeom prst="rect">
            <a:avLst/>
          </a:prstGeom>
        </p:spPr>
      </p:pic>
      <p:pic>
        <p:nvPicPr>
          <p:cNvPr id="5" name="Google Shape;54;p1">
            <a:extLst>
              <a:ext uri="{FF2B5EF4-FFF2-40B4-BE49-F238E27FC236}">
                <a16:creationId xmlns:a16="http://schemas.microsoft.com/office/drawing/2014/main" id="{C7FC7D2A-41A1-7424-62C6-9EABAB3F283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0" y="2667000"/>
            <a:ext cx="6883400" cy="7065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8" descr="手机屏幕的截图&#10;&#10;描述已自动生成">
            <a:extLst>
              <a:ext uri="{FF2B5EF4-FFF2-40B4-BE49-F238E27FC236}">
                <a16:creationId xmlns:a16="http://schemas.microsoft.com/office/drawing/2014/main" id="{F999FD89-B6C5-CA84-425F-4C225B8878C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3" t="70805"/>
          <a:stretch/>
        </p:blipFill>
        <p:spPr>
          <a:xfrm>
            <a:off x="7976595" y="7760549"/>
            <a:ext cx="5028205" cy="216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07DF83C-59D1-EF15-4F39-4F18CCBCFAB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13158" t="14993" r="18739" b="10882"/>
          <a:stretch/>
        </p:blipFill>
        <p:spPr>
          <a:xfrm>
            <a:off x="10540999" y="24311"/>
            <a:ext cx="1597565" cy="563143"/>
          </a:xfrm>
          <a:prstGeom prst="rect">
            <a:avLst/>
          </a:prstGeom>
        </p:spPr>
      </p:pic>
      <p:pic>
        <p:nvPicPr>
          <p:cNvPr id="3" name="图片 8" descr="手机屏幕的截图&#10;&#10;描述已自动生成">
            <a:extLst>
              <a:ext uri="{FF2B5EF4-FFF2-40B4-BE49-F238E27FC236}">
                <a16:creationId xmlns:a16="http://schemas.microsoft.com/office/drawing/2014/main" id="{B37829B0-1880-0DCE-B5D4-DD57940DA06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290" b="66670"/>
          <a:stretch/>
        </p:blipFill>
        <p:spPr>
          <a:xfrm>
            <a:off x="237986" y="8559279"/>
            <a:ext cx="970755" cy="114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ja-JP" dirty="0"/>
              <a:t>6.1 Java </a:t>
            </a:r>
            <a:r>
              <a:rPr lang="ja-JP" altLang="en-US" dirty="0"/>
              <a:t>でのウェブ開発 </a:t>
            </a:r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ja-JP" altLang="en-US" dirty="0"/>
              <a:t>ログインページ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1865086"/>
          </a:xfrm>
        </p:spPr>
        <p:txBody>
          <a:bodyPr/>
          <a:lstStyle/>
          <a:p>
            <a:r>
              <a:rPr lang="ja-JP" altLang="en-US" dirty="0"/>
              <a:t>今まで学んだフロントエンドの知識と </a:t>
            </a:r>
            <a:r>
              <a:rPr lang="en-US" altLang="ja-JP" dirty="0"/>
              <a:t>Servlet </a:t>
            </a:r>
            <a:r>
              <a:rPr lang="ja-JP" altLang="en-US" dirty="0"/>
              <a:t>技術を使って、動的なログインページを持つ </a:t>
            </a:r>
            <a:r>
              <a:rPr lang="en-US" altLang="ja-JP" dirty="0"/>
              <a:t>Web </a:t>
            </a:r>
            <a:r>
              <a:rPr lang="ja-JP" altLang="en-US" dirty="0"/>
              <a:t>ページを作成しましょう。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＞</a:t>
            </a:r>
            <a:r>
              <a:rPr lang="en-US" altLang="ja-JP" dirty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2018</TotalTime>
  <Words>34</Words>
  <Application>Microsoft Office PowerPoint</Application>
  <PresentationFormat>ユーザー設定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Meiryo</vt:lpstr>
      <vt:lpstr>Meiryo</vt:lpstr>
      <vt:lpstr>游ゴシック</vt:lpstr>
      <vt:lpstr>游ゴシック Light</vt:lpstr>
      <vt:lpstr>Arial</vt:lpstr>
      <vt:lpstr>Poppins</vt:lpstr>
      <vt:lpstr>Wingdings</vt:lpstr>
      <vt:lpstr>デザインの設定</vt:lpstr>
      <vt:lpstr>6.1 Java でのウェブ開発 </vt:lpstr>
      <vt:lpstr>一.ログインページ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masaki.kmkm@gmail.com</cp:lastModifiedBy>
  <cp:revision>30</cp:revision>
  <cp:lastPrinted>2023-03-28T15:29:05Z</cp:lastPrinted>
  <dcterms:created xsi:type="dcterms:W3CDTF">2023-03-26T15:05:34Z</dcterms:created>
  <dcterms:modified xsi:type="dcterms:W3CDTF">2025-01-17T00:36:05Z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