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25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5090" autoAdjust="0"/>
  </p:normalViewPr>
  <p:slideViewPr>
    <p:cSldViewPr>
      <p:cViewPr varScale="1">
        <p:scale>
          <a:sx n="61" d="100"/>
          <a:sy n="61" d="100"/>
        </p:scale>
        <p:origin x="1296" y="67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541000" y="8763001"/>
            <a:ext cx="2125122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www.lighthouse-academy.net</a:t>
            </a:r>
            <a:endParaRPr lang="en-US" altLang="ja-JP"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679583BA-E809-68DB-96B5-567AD77CB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33F0563E-8C26-192F-0ED0-0087502445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D75F6D7B-14F7-189B-FB6D-FCD8BE0864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771444F-C70E-DC4A-F631-C9AC3D9731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A6AA8DFA-25B0-4B97-A593-86B82DE3D1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Unit5</a:t>
            </a:r>
            <a:r>
              <a:rPr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AD364-A931-2CF0-E699-95357C23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テスト仕様書作成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FB2B3-6C95-C14D-6E55-DE7367C7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081077"/>
          </a:xfrm>
        </p:spPr>
        <p:txBody>
          <a:bodyPr/>
          <a:lstStyle/>
          <a:p>
            <a:r>
              <a:rPr kumimoji="1" lang="ja-JP" altLang="en-US" dirty="0"/>
              <a:t>仕様書テンプレート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を開いてください。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今回、お問い合わせフォームを作成する際に、名前を入力する欄を作成しました。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条件として、名前は入力必須、漢字かローマ字のみを入力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半角スペースや記号はなし。最大で</a:t>
            </a:r>
            <a:r>
              <a:rPr lang="en-US" altLang="ja-JP" dirty="0"/>
              <a:t>30</a:t>
            </a:r>
            <a:r>
              <a:rPr lang="ja-JP" altLang="en-US" dirty="0"/>
              <a:t>文字までしか入力で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きないという名前を入力するシステムであった場合、どの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ようなテストの条件があるかを書きだしてください。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4B4451-6CC0-108E-F661-BC317F19D3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31181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91</Words>
  <Application>Microsoft Office PowerPoint</Application>
  <PresentationFormat>ユーザー設定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Unit5　　</vt:lpstr>
      <vt:lpstr>テスト仕様書作成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52</cp:revision>
  <cp:lastPrinted>2023-03-28T15:29:05Z</cp:lastPrinted>
  <dcterms:created xsi:type="dcterms:W3CDTF">2023-03-26T15:05:34Z</dcterms:created>
  <dcterms:modified xsi:type="dcterms:W3CDTF">2025-01-17T00:48:22Z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