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4"/>
  </p:notesMasterIdLst>
  <p:sldIdLst>
    <p:sldId id="306" r:id="rId2"/>
    <p:sldId id="309" r:id="rId3"/>
  </p:sldIdLst>
  <p:sldSz cx="13004800" cy="9753600"/>
  <p:notesSz cx="14662150" cy="10234613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3714" userDrawn="1">
          <p15:clr>
            <a:srgbClr val="A4A3A4"/>
          </p15:clr>
        </p15:guide>
        <p15:guide id="2" pos="26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832"/>
    <a:srgbClr val="234C95"/>
    <a:srgbClr val="4D4D4D"/>
    <a:srgbClr val="535353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4" autoAdjust="0"/>
    <p:restoredTop sz="94600"/>
  </p:normalViewPr>
  <p:slideViewPr>
    <p:cSldViewPr>
      <p:cViewPr varScale="1">
        <p:scale>
          <a:sx n="61" d="100"/>
          <a:sy n="61" d="100"/>
        </p:scale>
        <p:origin x="1296" y="58"/>
      </p:cViewPr>
      <p:guideLst>
        <p:guide orient="horz" pos="3714"/>
        <p:guide pos="26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830480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r">
              <a:defRPr sz="1800"/>
            </a:lvl1pPr>
          </a:lstStyle>
          <a:p>
            <a:fld id="{C1C77E37-5811-4901-AEB6-811036F8831F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5029200" y="1281113"/>
            <a:ext cx="4603750" cy="3452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4242" tIns="62123" rIns="124242" bIns="6212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467081" y="4926106"/>
            <a:ext cx="11727990" cy="4030256"/>
          </a:xfrm>
          <a:prstGeom prst="rect">
            <a:avLst/>
          </a:prstGeom>
        </p:spPr>
        <p:txBody>
          <a:bodyPr vert="horz" lIns="124242" tIns="62123" rIns="124242" bIns="6212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830480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r">
              <a:defRPr sz="1800"/>
            </a:lvl1pPr>
          </a:lstStyle>
          <a:p>
            <a:fld id="{41F4E044-097B-4F7F-A051-7BD6B46E8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80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1pPr>
    <a:lvl2pPr marL="567934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2pPr>
    <a:lvl3pPr marL="1135868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3pPr>
    <a:lvl4pPr marL="1703802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4pPr>
    <a:lvl5pPr marL="2271735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5pPr>
    <a:lvl6pPr marL="2839669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6pPr>
    <a:lvl7pPr marL="3407603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7pPr>
    <a:lvl8pPr marL="3975537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8pPr>
    <a:lvl9pPr marL="4543471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59927" y="465722"/>
            <a:ext cx="814143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4400" b="1" i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Poppins"/>
              </a:defRPr>
            </a:lvl1pPr>
          </a:lstStyle>
          <a:p>
            <a:endParaRPr dirty="0"/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D15F1D28-BA53-567E-913D-66F895934A54}"/>
              </a:ext>
            </a:extLst>
          </p:cNvPr>
          <p:cNvSpPr txBox="1"/>
          <p:nvPr userDrawn="1"/>
        </p:nvSpPr>
        <p:spPr>
          <a:xfrm>
            <a:off x="10684922" y="8832359"/>
            <a:ext cx="198120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100" u="none" spc="-10" dirty="0">
                <a:solidFill>
                  <a:srgbClr val="FFFFFF"/>
                </a:solidFill>
                <a:latin typeface="Poppins"/>
                <a:cs typeface="Poppins"/>
              </a:rPr>
              <a:t>www.</a:t>
            </a:r>
            <a:r>
              <a:rPr lang="en-US" sz="1100" u="none" spc="-10" dirty="0">
                <a:solidFill>
                  <a:srgbClr val="FFFFFF"/>
                </a:solidFill>
                <a:latin typeface="Poppins"/>
                <a:cs typeface="Poppins"/>
              </a:rPr>
              <a:t>lighthouseit.academy</a:t>
            </a:r>
            <a:endParaRPr sz="1100" u="none" dirty="0">
              <a:latin typeface="Poppins"/>
              <a:cs typeface="Poppin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E061F3-C4B7-8573-A95A-33396D409BE3}"/>
              </a:ext>
            </a:extLst>
          </p:cNvPr>
          <p:cNvSpPr txBox="1"/>
          <p:nvPr userDrawn="1"/>
        </p:nvSpPr>
        <p:spPr>
          <a:xfrm>
            <a:off x="9380067" y="1595884"/>
            <a:ext cx="4053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演習問題</a:t>
            </a:r>
          </a:p>
        </p:txBody>
      </p:sp>
      <p:pic>
        <p:nvPicPr>
          <p:cNvPr id="3" name="图片 8" descr="手机屏幕的截图&#10;&#10;描述已自动生成">
            <a:extLst>
              <a:ext uri="{FF2B5EF4-FFF2-40B4-BE49-F238E27FC236}">
                <a16:creationId xmlns:a16="http://schemas.microsoft.com/office/drawing/2014/main" id="{C9F03AE6-EFC9-1489-8885-5F1F17D5B4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90" b="66670"/>
          <a:stretch/>
        </p:blipFill>
        <p:spPr>
          <a:xfrm>
            <a:off x="0" y="-250092"/>
            <a:ext cx="2463799" cy="2917092"/>
          </a:xfrm>
          <a:prstGeom prst="rect">
            <a:avLst/>
          </a:prstGeom>
        </p:spPr>
      </p:pic>
      <p:pic>
        <p:nvPicPr>
          <p:cNvPr id="5" name="Google Shape;54;p1">
            <a:extLst>
              <a:ext uri="{FF2B5EF4-FFF2-40B4-BE49-F238E27FC236}">
                <a16:creationId xmlns:a16="http://schemas.microsoft.com/office/drawing/2014/main" id="{FC4B8E3A-6002-C901-ED83-C857490CEF2B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0" y="2667000"/>
            <a:ext cx="6883400" cy="7065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8" descr="手机屏幕的截图&#10;&#10;描述已自动生成">
            <a:extLst>
              <a:ext uri="{FF2B5EF4-FFF2-40B4-BE49-F238E27FC236}">
                <a16:creationId xmlns:a16="http://schemas.microsoft.com/office/drawing/2014/main" id="{67962A90-52C2-F242-3020-A4FFDB892B6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3" t="70805"/>
          <a:stretch/>
        </p:blipFill>
        <p:spPr>
          <a:xfrm>
            <a:off x="7976595" y="7760549"/>
            <a:ext cx="5028205" cy="216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0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D4C3FDE9-E3C7-8B49-F8F2-6C925476F841}"/>
              </a:ext>
            </a:extLst>
          </p:cNvPr>
          <p:cNvSpPr/>
          <p:nvPr userDrawn="1"/>
        </p:nvSpPr>
        <p:spPr>
          <a:xfrm>
            <a:off x="7996340" y="587155"/>
            <a:ext cx="5008460" cy="4361685"/>
          </a:xfrm>
          <a:custGeom>
            <a:avLst/>
            <a:gdLst/>
            <a:ahLst/>
            <a:cxnLst/>
            <a:rect l="l" t="t" r="r" b="b"/>
            <a:pathLst>
              <a:path w="4142740" h="3382010">
                <a:moveTo>
                  <a:pt x="4142534" y="0"/>
                </a:moveTo>
                <a:lnTo>
                  <a:pt x="37234" y="0"/>
                </a:lnTo>
                <a:lnTo>
                  <a:pt x="30980" y="40385"/>
                </a:lnTo>
                <a:lnTo>
                  <a:pt x="24542" y="86905"/>
                </a:lnTo>
                <a:lnTo>
                  <a:pt x="18839" y="133655"/>
                </a:lnTo>
                <a:lnTo>
                  <a:pt x="13877" y="180630"/>
                </a:lnTo>
                <a:lnTo>
                  <a:pt x="9661" y="227825"/>
                </a:lnTo>
                <a:lnTo>
                  <a:pt x="6199" y="275232"/>
                </a:lnTo>
                <a:lnTo>
                  <a:pt x="3496" y="322846"/>
                </a:lnTo>
                <a:lnTo>
                  <a:pt x="1557" y="370660"/>
                </a:lnTo>
                <a:lnTo>
                  <a:pt x="390" y="418670"/>
                </a:lnTo>
                <a:lnTo>
                  <a:pt x="0" y="466869"/>
                </a:lnTo>
                <a:lnTo>
                  <a:pt x="390" y="515067"/>
                </a:lnTo>
                <a:lnTo>
                  <a:pt x="1557" y="563077"/>
                </a:lnTo>
                <a:lnTo>
                  <a:pt x="3496" y="610892"/>
                </a:lnTo>
                <a:lnTo>
                  <a:pt x="6199" y="658506"/>
                </a:lnTo>
                <a:lnTo>
                  <a:pt x="9661" y="705913"/>
                </a:lnTo>
                <a:lnTo>
                  <a:pt x="13877" y="753107"/>
                </a:lnTo>
                <a:lnTo>
                  <a:pt x="18839" y="800082"/>
                </a:lnTo>
                <a:lnTo>
                  <a:pt x="24542" y="846833"/>
                </a:lnTo>
                <a:lnTo>
                  <a:pt x="30980" y="893352"/>
                </a:lnTo>
                <a:lnTo>
                  <a:pt x="38147" y="939635"/>
                </a:lnTo>
                <a:lnTo>
                  <a:pt x="46037" y="985675"/>
                </a:lnTo>
                <a:lnTo>
                  <a:pt x="54643" y="1031466"/>
                </a:lnTo>
                <a:lnTo>
                  <a:pt x="63961" y="1077002"/>
                </a:lnTo>
                <a:lnTo>
                  <a:pt x="73984" y="1122277"/>
                </a:lnTo>
                <a:lnTo>
                  <a:pt x="84706" y="1167285"/>
                </a:lnTo>
                <a:lnTo>
                  <a:pt x="96120" y="1212020"/>
                </a:lnTo>
                <a:lnTo>
                  <a:pt x="108222" y="1256477"/>
                </a:lnTo>
                <a:lnTo>
                  <a:pt x="121004" y="1300648"/>
                </a:lnTo>
                <a:lnTo>
                  <a:pt x="134462" y="1344529"/>
                </a:lnTo>
                <a:lnTo>
                  <a:pt x="148588" y="1388113"/>
                </a:lnTo>
                <a:lnTo>
                  <a:pt x="163377" y="1431394"/>
                </a:lnTo>
                <a:lnTo>
                  <a:pt x="178823" y="1474366"/>
                </a:lnTo>
                <a:lnTo>
                  <a:pt x="194921" y="1517023"/>
                </a:lnTo>
                <a:lnTo>
                  <a:pt x="211663" y="1559359"/>
                </a:lnTo>
                <a:lnTo>
                  <a:pt x="229044" y="1601369"/>
                </a:lnTo>
                <a:lnTo>
                  <a:pt x="247058" y="1643045"/>
                </a:lnTo>
                <a:lnTo>
                  <a:pt x="265698" y="1684383"/>
                </a:lnTo>
                <a:lnTo>
                  <a:pt x="284960" y="1725376"/>
                </a:lnTo>
                <a:lnTo>
                  <a:pt x="304837" y="1766017"/>
                </a:lnTo>
                <a:lnTo>
                  <a:pt x="325322" y="1806302"/>
                </a:lnTo>
                <a:lnTo>
                  <a:pt x="346411" y="1846224"/>
                </a:lnTo>
                <a:lnTo>
                  <a:pt x="368096" y="1885778"/>
                </a:lnTo>
                <a:lnTo>
                  <a:pt x="390373" y="1924956"/>
                </a:lnTo>
                <a:lnTo>
                  <a:pt x="413234" y="1963753"/>
                </a:lnTo>
                <a:lnTo>
                  <a:pt x="436674" y="2002164"/>
                </a:lnTo>
                <a:lnTo>
                  <a:pt x="460688" y="2040181"/>
                </a:lnTo>
                <a:lnTo>
                  <a:pt x="485268" y="2077800"/>
                </a:lnTo>
                <a:lnTo>
                  <a:pt x="510409" y="2115014"/>
                </a:lnTo>
                <a:lnTo>
                  <a:pt x="536105" y="2151816"/>
                </a:lnTo>
                <a:lnTo>
                  <a:pt x="562349" y="2188202"/>
                </a:lnTo>
                <a:lnTo>
                  <a:pt x="589137" y="2224165"/>
                </a:lnTo>
                <a:lnTo>
                  <a:pt x="616462" y="2259699"/>
                </a:lnTo>
                <a:lnTo>
                  <a:pt x="644317" y="2294799"/>
                </a:lnTo>
                <a:lnTo>
                  <a:pt x="672698" y="2329457"/>
                </a:lnTo>
                <a:lnTo>
                  <a:pt x="701597" y="2363668"/>
                </a:lnTo>
                <a:lnTo>
                  <a:pt x="731010" y="2397427"/>
                </a:lnTo>
                <a:lnTo>
                  <a:pt x="760929" y="2430727"/>
                </a:lnTo>
                <a:lnTo>
                  <a:pt x="791349" y="2463561"/>
                </a:lnTo>
                <a:lnTo>
                  <a:pt x="822264" y="2495925"/>
                </a:lnTo>
                <a:lnTo>
                  <a:pt x="853668" y="2527812"/>
                </a:lnTo>
                <a:lnTo>
                  <a:pt x="885555" y="2559216"/>
                </a:lnTo>
                <a:lnTo>
                  <a:pt x="917919" y="2590131"/>
                </a:lnTo>
                <a:lnTo>
                  <a:pt x="950753" y="2620551"/>
                </a:lnTo>
                <a:lnTo>
                  <a:pt x="984053" y="2650470"/>
                </a:lnTo>
                <a:lnTo>
                  <a:pt x="1017812" y="2679883"/>
                </a:lnTo>
                <a:lnTo>
                  <a:pt x="1052023" y="2708782"/>
                </a:lnTo>
                <a:lnTo>
                  <a:pt x="1086681" y="2737163"/>
                </a:lnTo>
                <a:lnTo>
                  <a:pt x="1121781" y="2765018"/>
                </a:lnTo>
                <a:lnTo>
                  <a:pt x="1157315" y="2792343"/>
                </a:lnTo>
                <a:lnTo>
                  <a:pt x="1193278" y="2819131"/>
                </a:lnTo>
                <a:lnTo>
                  <a:pt x="1229664" y="2845376"/>
                </a:lnTo>
                <a:lnTo>
                  <a:pt x="1266467" y="2871071"/>
                </a:lnTo>
                <a:lnTo>
                  <a:pt x="1303680" y="2896212"/>
                </a:lnTo>
                <a:lnTo>
                  <a:pt x="1341299" y="2920793"/>
                </a:lnTo>
                <a:lnTo>
                  <a:pt x="1379317" y="2944806"/>
                </a:lnTo>
                <a:lnTo>
                  <a:pt x="1417727" y="2968246"/>
                </a:lnTo>
                <a:lnTo>
                  <a:pt x="1456524" y="2991107"/>
                </a:lnTo>
                <a:lnTo>
                  <a:pt x="1495703" y="3013384"/>
                </a:lnTo>
                <a:lnTo>
                  <a:pt x="1535256" y="3035069"/>
                </a:lnTo>
                <a:lnTo>
                  <a:pt x="1575178" y="3056158"/>
                </a:lnTo>
                <a:lnTo>
                  <a:pt x="1615463" y="3076643"/>
                </a:lnTo>
                <a:lnTo>
                  <a:pt x="1656104" y="3096520"/>
                </a:lnTo>
                <a:lnTo>
                  <a:pt x="1697097" y="3115782"/>
                </a:lnTo>
                <a:lnTo>
                  <a:pt x="1738435" y="3134423"/>
                </a:lnTo>
                <a:lnTo>
                  <a:pt x="1780111" y="3152436"/>
                </a:lnTo>
                <a:lnTo>
                  <a:pt x="1822121" y="3169817"/>
                </a:lnTo>
                <a:lnTo>
                  <a:pt x="1864457" y="3186560"/>
                </a:lnTo>
                <a:lnTo>
                  <a:pt x="1907114" y="3202657"/>
                </a:lnTo>
                <a:lnTo>
                  <a:pt x="1950086" y="3218103"/>
                </a:lnTo>
                <a:lnTo>
                  <a:pt x="1993367" y="3232892"/>
                </a:lnTo>
                <a:lnTo>
                  <a:pt x="2036951" y="3247018"/>
                </a:lnTo>
                <a:lnTo>
                  <a:pt x="2080832" y="3260476"/>
                </a:lnTo>
                <a:lnTo>
                  <a:pt x="2125003" y="3273258"/>
                </a:lnTo>
                <a:lnTo>
                  <a:pt x="2169460" y="3285360"/>
                </a:lnTo>
                <a:lnTo>
                  <a:pt x="2214195" y="3296774"/>
                </a:lnTo>
                <a:lnTo>
                  <a:pt x="2259203" y="3307496"/>
                </a:lnTo>
                <a:lnTo>
                  <a:pt x="2304479" y="3317519"/>
                </a:lnTo>
                <a:lnTo>
                  <a:pt x="2350015" y="3326837"/>
                </a:lnTo>
                <a:lnTo>
                  <a:pt x="2395805" y="3335443"/>
                </a:lnTo>
                <a:lnTo>
                  <a:pt x="2441845" y="3343333"/>
                </a:lnTo>
                <a:lnTo>
                  <a:pt x="2488128" y="3350500"/>
                </a:lnTo>
                <a:lnTo>
                  <a:pt x="2534647" y="3356938"/>
                </a:lnTo>
                <a:lnTo>
                  <a:pt x="2581398" y="3362641"/>
                </a:lnTo>
                <a:lnTo>
                  <a:pt x="2628373" y="3367604"/>
                </a:lnTo>
                <a:lnTo>
                  <a:pt x="2675567" y="3371819"/>
                </a:lnTo>
                <a:lnTo>
                  <a:pt x="2722974" y="3375281"/>
                </a:lnTo>
                <a:lnTo>
                  <a:pt x="2770588" y="3377984"/>
                </a:lnTo>
                <a:lnTo>
                  <a:pt x="2818403" y="3379923"/>
                </a:lnTo>
                <a:lnTo>
                  <a:pt x="2866413" y="3381090"/>
                </a:lnTo>
                <a:lnTo>
                  <a:pt x="2915123" y="3381476"/>
                </a:lnTo>
                <a:lnTo>
                  <a:pt x="2962810" y="3381090"/>
                </a:lnTo>
                <a:lnTo>
                  <a:pt x="3010820" y="3379923"/>
                </a:lnTo>
                <a:lnTo>
                  <a:pt x="3058634" y="3377984"/>
                </a:lnTo>
                <a:lnTo>
                  <a:pt x="3106248" y="3375281"/>
                </a:lnTo>
                <a:lnTo>
                  <a:pt x="3153655" y="3371819"/>
                </a:lnTo>
                <a:lnTo>
                  <a:pt x="3200850" y="3367604"/>
                </a:lnTo>
                <a:lnTo>
                  <a:pt x="3247825" y="3362641"/>
                </a:lnTo>
                <a:lnTo>
                  <a:pt x="3294575" y="3356938"/>
                </a:lnTo>
                <a:lnTo>
                  <a:pt x="3341095" y="3350500"/>
                </a:lnTo>
                <a:lnTo>
                  <a:pt x="3387378" y="3343333"/>
                </a:lnTo>
                <a:lnTo>
                  <a:pt x="3433417" y="3335443"/>
                </a:lnTo>
                <a:lnTo>
                  <a:pt x="3479208" y="3326837"/>
                </a:lnTo>
                <a:lnTo>
                  <a:pt x="3524744" y="3317519"/>
                </a:lnTo>
                <a:lnTo>
                  <a:pt x="3570019" y="3307496"/>
                </a:lnTo>
                <a:lnTo>
                  <a:pt x="3615028" y="3296774"/>
                </a:lnTo>
                <a:lnTo>
                  <a:pt x="3659763" y="3285360"/>
                </a:lnTo>
                <a:lnTo>
                  <a:pt x="3704220" y="3273258"/>
                </a:lnTo>
                <a:lnTo>
                  <a:pt x="3748391" y="3260476"/>
                </a:lnTo>
                <a:lnTo>
                  <a:pt x="3792272" y="3247018"/>
                </a:lnTo>
                <a:lnTo>
                  <a:pt x="3835856" y="3232892"/>
                </a:lnTo>
                <a:lnTo>
                  <a:pt x="3879137" y="3218103"/>
                </a:lnTo>
                <a:lnTo>
                  <a:pt x="3922109" y="3202657"/>
                </a:lnTo>
                <a:lnTo>
                  <a:pt x="3964766" y="3186560"/>
                </a:lnTo>
                <a:lnTo>
                  <a:pt x="4007102" y="3169817"/>
                </a:lnTo>
                <a:lnTo>
                  <a:pt x="4049112" y="3152436"/>
                </a:lnTo>
                <a:lnTo>
                  <a:pt x="4090788" y="3134423"/>
                </a:lnTo>
                <a:lnTo>
                  <a:pt x="4132126" y="3115782"/>
                </a:lnTo>
                <a:lnTo>
                  <a:pt x="4142534" y="3110891"/>
                </a:lnTo>
                <a:lnTo>
                  <a:pt x="4142534" y="0"/>
                </a:lnTo>
                <a:close/>
              </a:path>
            </a:pathLst>
          </a:custGeom>
          <a:solidFill>
            <a:srgbClr val="1892DD">
              <a:alpha val="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8A570A8D-6F4E-846E-ECAB-0B9BAA868E48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14664" y="0"/>
            <a:ext cx="1137436" cy="51295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9439CEF-5A5F-5CAB-0131-1D4151BD2E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427770" y="9133957"/>
            <a:ext cx="339044" cy="361676"/>
          </a:xfrm>
          <a:prstGeom prst="rect">
            <a:avLst/>
          </a:prstGeom>
        </p:spPr>
      </p:pic>
      <p:sp>
        <p:nvSpPr>
          <p:cNvPr id="24" name="Holder 6">
            <a:extLst>
              <a:ext uri="{FF2B5EF4-FFF2-40B4-BE49-F238E27FC236}">
                <a16:creationId xmlns:a16="http://schemas.microsoft.com/office/drawing/2014/main" id="{5E8F3709-C22D-3800-5599-99477D12C3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2469993" y="9197251"/>
            <a:ext cx="233242" cy="238159"/>
          </a:xfrm>
        </p:spPr>
        <p:txBody>
          <a:bodyPr lIns="0" tIns="0" rIns="0" bIns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926731C-9434-CEE8-DAA5-1B931E131911}"/>
              </a:ext>
            </a:extLst>
          </p:cNvPr>
          <p:cNvSpPr txBox="1"/>
          <p:nvPr userDrawn="1"/>
        </p:nvSpPr>
        <p:spPr>
          <a:xfrm>
            <a:off x="11016166" y="9165946"/>
            <a:ext cx="14522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ja-JP" sz="900" dirty="0">
                <a:latin typeface="Arial"/>
                <a:ea typeface="Arial"/>
                <a:cs typeface="Arial"/>
                <a:sym typeface="Arial"/>
              </a:rPr>
              <a:t>©️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Suporich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Co.Ltd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ja-JP" sz="900" u="none" dirty="0"/>
          </a:p>
        </p:txBody>
      </p:sp>
      <p:sp>
        <p:nvSpPr>
          <p:cNvPr id="27" name="Google Shape;23;p15">
            <a:extLst>
              <a:ext uri="{FF2B5EF4-FFF2-40B4-BE49-F238E27FC236}">
                <a16:creationId xmlns:a16="http://schemas.microsoft.com/office/drawing/2014/main" id="{6D58A011-276A-3CD0-4CF2-4D83B28BC2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0767" y="630290"/>
            <a:ext cx="73455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+mj-lt"/>
              <a:buNone/>
              <a:defRPr sz="4000" b="1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04DDB8C6-CE8B-F905-FC93-6B12EA4C2FE3}"/>
              </a:ext>
            </a:extLst>
          </p:cNvPr>
          <p:cNvSpPr txBox="1">
            <a:spLocks/>
          </p:cNvSpPr>
          <p:nvPr userDrawn="1"/>
        </p:nvSpPr>
        <p:spPr>
          <a:xfrm>
            <a:off x="9724496" y="619820"/>
            <a:ext cx="1707663" cy="923357"/>
          </a:xfrm>
          <a:prstGeom prst="rect">
            <a:avLst/>
          </a:prstGeom>
        </p:spPr>
        <p:txBody>
          <a:bodyPr/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212832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58A40379-FF79-13B2-D928-AED41FE33EFB}"/>
              </a:ext>
            </a:extLst>
          </p:cNvPr>
          <p:cNvSpPr txBox="1"/>
          <p:nvPr userDrawn="1"/>
        </p:nvSpPr>
        <p:spPr>
          <a:xfrm>
            <a:off x="7996341" y="610183"/>
            <a:ext cx="227288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時間</a:t>
            </a:r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：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16" name="文本框 12">
            <a:extLst>
              <a:ext uri="{FF2B5EF4-FFF2-40B4-BE49-F238E27FC236}">
                <a16:creationId xmlns:a16="http://schemas.microsoft.com/office/drawing/2014/main" id="{348CDBCB-0B46-72CE-89E6-41D443A44507}"/>
              </a:ext>
            </a:extLst>
          </p:cNvPr>
          <p:cNvSpPr txBox="1"/>
          <p:nvPr userDrawn="1"/>
        </p:nvSpPr>
        <p:spPr>
          <a:xfrm>
            <a:off x="11482399" y="610183"/>
            <a:ext cx="1478442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分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4" name="Google Shape;21;p15">
            <a:extLst>
              <a:ext uri="{FF2B5EF4-FFF2-40B4-BE49-F238E27FC236}">
                <a16:creationId xmlns:a16="http://schemas.microsoft.com/office/drawing/2014/main" id="{F5B441A4-3DA7-647F-7D40-E930BED02EB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50766" y="1788216"/>
            <a:ext cx="11524633" cy="248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l"/>
              <a:defRPr sz="32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L="914400" marR="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  <a:defRPr sz="2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2pPr>
            <a:lvl3pPr marL="12573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  <a:defRPr sz="24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3pPr>
            <a:lvl4pPr marL="17145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  <a:defRPr sz="20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4pPr>
            <a:lvl5pPr marL="2114550" marR="0" lvl="4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  <a:defRPr sz="1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1 </a:t>
            </a:r>
            <a:r>
              <a:rPr lang="en-US" altLang="ja-JP" dirty="0"/>
              <a:t>[32pt]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2 </a:t>
            </a:r>
            <a:r>
              <a:rPr lang="en-US" altLang="ja-JP" dirty="0"/>
              <a:t>[28pt]</a:t>
            </a:r>
            <a:endParaRPr lang="en-US" altLang="ja-JP" sz="18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3 </a:t>
            </a:r>
            <a:r>
              <a:rPr lang="en-US" altLang="ja-JP" dirty="0"/>
              <a:t>[24pt]</a:t>
            </a:r>
            <a:endParaRPr lang="en-US" altLang="ja-JP" sz="1600"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4 </a:t>
            </a:r>
            <a:r>
              <a:rPr lang="en-US" altLang="ja-JP" dirty="0"/>
              <a:t>[20pt]</a:t>
            </a:r>
          </a:p>
          <a:p>
            <a:pPr marL="20574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5 </a:t>
            </a:r>
            <a:r>
              <a:rPr lang="en-US" altLang="ja-JP" dirty="0"/>
              <a:t>[18pt]</a:t>
            </a:r>
          </a:p>
          <a:p>
            <a:endParaRPr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D821FEE-B79A-4AED-AEF7-EE03E42FA1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725025" y="609600"/>
            <a:ext cx="1757363" cy="708025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 b="1">
                <a:solidFill>
                  <a:srgbClr val="21283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2961FFF-E62D-1E03-223D-3E1A01673E0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l="13158" t="14993" r="18739" b="10882"/>
          <a:stretch/>
        </p:blipFill>
        <p:spPr>
          <a:xfrm>
            <a:off x="10540999" y="24311"/>
            <a:ext cx="1597565" cy="563143"/>
          </a:xfrm>
          <a:prstGeom prst="rect">
            <a:avLst/>
          </a:prstGeom>
        </p:spPr>
      </p:pic>
      <p:pic>
        <p:nvPicPr>
          <p:cNvPr id="3" name="图片 8" descr="手机屏幕的截图&#10;&#10;描述已自动生成">
            <a:extLst>
              <a:ext uri="{FF2B5EF4-FFF2-40B4-BE49-F238E27FC236}">
                <a16:creationId xmlns:a16="http://schemas.microsoft.com/office/drawing/2014/main" id="{883B8C65-8C0B-A29E-223B-9DA8EC141B6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90" b="66670"/>
          <a:stretch/>
        </p:blipFill>
        <p:spPr>
          <a:xfrm>
            <a:off x="237986" y="8559279"/>
            <a:ext cx="970755" cy="114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2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54E1CA-C17E-6CA1-F42C-5347C90D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68" y="520028"/>
            <a:ext cx="11216064" cy="188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DF125E-BF1D-B244-3320-9DD9698C1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368" y="2596050"/>
            <a:ext cx="11216064" cy="6189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2AD2E2-1180-BF50-E083-9F7242335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368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F9152-C047-433E-8FAA-998708DAD0D2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E232AF-406F-5A8A-8760-E4D56DCB4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706" y="9041120"/>
            <a:ext cx="4387393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BEADA5-CD37-3689-74FC-4239E44D7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504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FCBD-F451-47ED-BD68-C68313489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42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4AD957-7F0A-F5A9-0B13-542965676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9927" y="491113"/>
            <a:ext cx="8141435" cy="626325"/>
          </a:xfrm>
        </p:spPr>
        <p:txBody>
          <a:bodyPr/>
          <a:lstStyle/>
          <a:p>
            <a:r>
              <a:rPr lang="en-US" altLang="ja-JP" dirty="0"/>
              <a:t>7.6 Git</a:t>
            </a:r>
            <a:r>
              <a:rPr lang="ja-JP" altLang="en-US" dirty="0"/>
              <a:t>と</a:t>
            </a:r>
            <a:r>
              <a:rPr lang="en-US" altLang="ja-JP" dirty="0"/>
              <a:t>GitHub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641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一</a:t>
            </a:r>
            <a:r>
              <a:rPr lang="en-US" altLang="ja-JP" dirty="0"/>
              <a:t>.</a:t>
            </a:r>
            <a:r>
              <a:rPr lang="ja-JP" altLang="en-US" dirty="0"/>
              <a:t> </a:t>
            </a:r>
            <a:r>
              <a:rPr lang="en-US" altLang="ja-JP" dirty="0"/>
              <a:t>GitHub</a:t>
            </a:r>
            <a:r>
              <a:rPr lang="ja-JP" altLang="en-US" dirty="0"/>
              <a:t>へ</a:t>
            </a:r>
            <a:r>
              <a:rPr lang="en-US" altLang="ja-JP" dirty="0"/>
              <a:t>push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4081077"/>
          </a:xfrm>
        </p:spPr>
        <p:txBody>
          <a:bodyPr/>
          <a:lstStyle/>
          <a:p>
            <a:r>
              <a:rPr lang="en-US" altLang="zh-CN" dirty="0"/>
              <a:t>GitHub</a:t>
            </a:r>
            <a:r>
              <a:rPr lang="ja-JP" altLang="en-US" dirty="0"/>
              <a:t>の自分のアカウントを使用して</a:t>
            </a:r>
            <a:r>
              <a:rPr lang="en-US" altLang="ja-JP" dirty="0"/>
              <a:t>test</a:t>
            </a:r>
            <a:r>
              <a:rPr lang="ja-JP" altLang="en-US" dirty="0"/>
              <a:t>リポジトリを作成してください。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test.txt</a:t>
            </a:r>
            <a:r>
              <a:rPr lang="ja-JP" altLang="en-US" dirty="0"/>
              <a:t>を作成し、中身に「はじめまして、こんにちは」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と記載してください。</a:t>
            </a:r>
            <a:endParaRPr lang="en-US" altLang="ja-JP" dirty="0"/>
          </a:p>
          <a:p>
            <a:pPr marL="0" indent="0">
              <a:buNone/>
            </a:pPr>
            <a:endParaRPr lang="en-US" altLang="zh-CN" dirty="0"/>
          </a:p>
          <a:p>
            <a:r>
              <a:rPr lang="ja-JP" altLang="en-US" dirty="0"/>
              <a:t>記載したファイルを</a:t>
            </a:r>
            <a:r>
              <a:rPr lang="en-US" altLang="ja-JP" dirty="0"/>
              <a:t>GitHub</a:t>
            </a:r>
            <a:r>
              <a:rPr lang="ja-JP" altLang="en-US" dirty="0"/>
              <a:t>へ</a:t>
            </a:r>
            <a:r>
              <a:rPr lang="en-US" altLang="ja-JP" dirty="0"/>
              <a:t>push</a:t>
            </a:r>
            <a:r>
              <a:rPr lang="ja-JP" altLang="en-US" dirty="0"/>
              <a:t>してください。</a:t>
            </a:r>
            <a:r>
              <a:rPr lang="zh-CN" altLang="en-US" dirty="0"/>
              <a:t>    </a:t>
            </a:r>
            <a:endParaRPr lang="en-US" altLang="ja-JP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１０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33418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2024</TotalTime>
  <Words>56</Words>
  <Application>Microsoft Office PowerPoint</Application>
  <PresentationFormat>ユーザー設定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Meiryo</vt:lpstr>
      <vt:lpstr>Meiryo</vt:lpstr>
      <vt:lpstr>游ゴシック</vt:lpstr>
      <vt:lpstr>游ゴシック Light</vt:lpstr>
      <vt:lpstr>Arial</vt:lpstr>
      <vt:lpstr>Poppins</vt:lpstr>
      <vt:lpstr>Wingdings</vt:lpstr>
      <vt:lpstr>デザインの設定</vt:lpstr>
      <vt:lpstr>7.6 GitとGitHub</vt:lpstr>
      <vt:lpstr>一. GitHubへpush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lha</dc:title>
  <dc:creator>jiazhi ling</dc:creator>
  <cp:lastModifiedBy>masaki.kmkm@gmail.com</cp:lastModifiedBy>
  <cp:revision>30</cp:revision>
  <cp:lastPrinted>2023-03-28T15:29:05Z</cp:lastPrinted>
  <dcterms:created xsi:type="dcterms:W3CDTF">2023-03-26T15:05:34Z</dcterms:created>
  <dcterms:modified xsi:type="dcterms:W3CDTF">2025-01-17T02:12:12Z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2023-03-27T00:00:00Z</vt:filetime>
  </property>
  <property fmtid="{D5CDD505-2E9C-101B-9397-08002B2CF9AE}" pid="3" name="Creator">
    <vt:lpwstr>Adobe Illustrator 27.3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2023-03-26T00:00:00Z</vt:filetime>
  </property>
  <property fmtid="{D5CDD505-2E9C-101B-9397-08002B2CF9AE}" pid="6" name="Producer">
    <vt:lpwstr>Adobe PDF library 17.00</vt:lpwstr>
  </property>
</Properties>
</file>