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6"/>
  </p:notesMasterIdLst>
  <p:sldIdLst>
    <p:sldId id="306" r:id="rId2"/>
    <p:sldId id="326" r:id="rId3"/>
    <p:sldId id="331" r:id="rId4"/>
    <p:sldId id="332" r:id="rId5"/>
  </p:sldIdLst>
  <p:sldSz cx="13004800" cy="9753600"/>
  <p:notesSz cx="14662150" cy="10234613"/>
  <p:defaultTextStyle>
    <a:defPPr>
      <a:defRPr kern="0"/>
    </a:defPPr>
  </p:defaultTextStyle>
  <p:extLst>
    <p:ext uri="{EFAFB233-063F-42B5-8137-9DF3F51BA10A}">
      <p15:sldGuideLst xmlns:p15="http://schemas.microsoft.com/office/powerpoint/2012/main">
        <p15:guide id="1" orient="horz" pos="3714" userDrawn="1">
          <p15:clr>
            <a:srgbClr val="A4A3A4"/>
          </p15:clr>
        </p15:guide>
        <p15:guide id="2" pos="26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2"/>
    <a:srgbClr val="234C95"/>
    <a:srgbClr val="4D4D4D"/>
    <a:srgbClr val="53535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4" autoAdjust="0"/>
    <p:restoredTop sz="81818" autoAdjust="0"/>
  </p:normalViewPr>
  <p:slideViewPr>
    <p:cSldViewPr>
      <p:cViewPr varScale="1">
        <p:scale>
          <a:sx n="43" d="100"/>
          <a:sy n="43" d="100"/>
        </p:scale>
        <p:origin x="516" y="72"/>
      </p:cViewPr>
      <p:guideLst>
        <p:guide orient="horz" pos="3714"/>
        <p:guide pos="2611"/>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6353021" cy="513451"/>
          </a:xfrm>
          <a:prstGeom prst="rect">
            <a:avLst/>
          </a:prstGeom>
        </p:spPr>
        <p:txBody>
          <a:bodyPr vert="horz" lIns="124242" tIns="62123" rIns="124242" bIns="62123" rtlCol="0"/>
          <a:lstStyle>
            <a:lvl1pPr algn="l">
              <a:defRPr sz="1800"/>
            </a:lvl1pPr>
          </a:lstStyle>
          <a:p>
            <a:endParaRPr kumimoji="1" lang="ja-JP" altLang="en-US"/>
          </a:p>
        </p:txBody>
      </p:sp>
      <p:sp>
        <p:nvSpPr>
          <p:cNvPr id="3" name="日付プレースホルダー 2"/>
          <p:cNvSpPr>
            <a:spLocks noGrp="1"/>
          </p:cNvSpPr>
          <p:nvPr>
            <p:ph type="dt" idx="1"/>
          </p:nvPr>
        </p:nvSpPr>
        <p:spPr>
          <a:xfrm>
            <a:off x="8304800" y="2"/>
            <a:ext cx="6353021" cy="513451"/>
          </a:xfrm>
          <a:prstGeom prst="rect">
            <a:avLst/>
          </a:prstGeom>
        </p:spPr>
        <p:txBody>
          <a:bodyPr vert="horz" lIns="124242" tIns="62123" rIns="124242" bIns="62123" rtlCol="0"/>
          <a:lstStyle>
            <a:lvl1pPr algn="r">
              <a:defRPr sz="1800"/>
            </a:lvl1pPr>
          </a:lstStyle>
          <a:p>
            <a:fld id="{C1C77E37-5811-4901-AEB6-811036F8831F}" type="datetimeFigureOut">
              <a:rPr kumimoji="1" lang="ja-JP" altLang="en-US" smtClean="0"/>
              <a:t>2025/1/21</a:t>
            </a:fld>
            <a:endParaRPr kumimoji="1" lang="ja-JP" altLang="en-US"/>
          </a:p>
        </p:txBody>
      </p:sp>
      <p:sp>
        <p:nvSpPr>
          <p:cNvPr id="4" name="スライド イメージ プレースホルダー 3"/>
          <p:cNvSpPr>
            <a:spLocks noGrp="1" noRot="1" noChangeAspect="1"/>
          </p:cNvSpPr>
          <p:nvPr>
            <p:ph type="sldImg" idx="2"/>
          </p:nvPr>
        </p:nvSpPr>
        <p:spPr>
          <a:xfrm>
            <a:off x="5029200" y="1281113"/>
            <a:ext cx="4603750" cy="3452812"/>
          </a:xfrm>
          <a:prstGeom prst="rect">
            <a:avLst/>
          </a:prstGeom>
          <a:noFill/>
          <a:ln w="12700">
            <a:solidFill>
              <a:prstClr val="black"/>
            </a:solidFill>
          </a:ln>
        </p:spPr>
        <p:txBody>
          <a:bodyPr vert="horz" lIns="124242" tIns="62123" rIns="124242" bIns="62123" rtlCol="0" anchor="ctr"/>
          <a:lstStyle/>
          <a:p>
            <a:endParaRPr lang="ja-JP" altLang="en-US"/>
          </a:p>
        </p:txBody>
      </p:sp>
      <p:sp>
        <p:nvSpPr>
          <p:cNvPr id="5" name="ノート プレースホルダー 4"/>
          <p:cNvSpPr>
            <a:spLocks noGrp="1"/>
          </p:cNvSpPr>
          <p:nvPr>
            <p:ph type="body" sz="quarter" idx="3"/>
          </p:nvPr>
        </p:nvSpPr>
        <p:spPr>
          <a:xfrm>
            <a:off x="1467081" y="4926106"/>
            <a:ext cx="11727990" cy="4030256"/>
          </a:xfrm>
          <a:prstGeom prst="rect">
            <a:avLst/>
          </a:prstGeom>
        </p:spPr>
        <p:txBody>
          <a:bodyPr vert="horz" lIns="124242" tIns="62123" rIns="124242" bIns="6212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66"/>
            <a:ext cx="6353021" cy="513448"/>
          </a:xfrm>
          <a:prstGeom prst="rect">
            <a:avLst/>
          </a:prstGeom>
        </p:spPr>
        <p:txBody>
          <a:bodyPr vert="horz" lIns="124242" tIns="62123" rIns="124242" bIns="62123" rtlCol="0" anchor="b"/>
          <a:lstStyle>
            <a:lvl1pPr algn="l">
              <a:defRPr sz="1800"/>
            </a:lvl1pPr>
          </a:lstStyle>
          <a:p>
            <a:endParaRPr kumimoji="1" lang="ja-JP" altLang="en-US"/>
          </a:p>
        </p:txBody>
      </p:sp>
      <p:sp>
        <p:nvSpPr>
          <p:cNvPr id="7" name="スライド番号プレースホルダー 6"/>
          <p:cNvSpPr>
            <a:spLocks noGrp="1"/>
          </p:cNvSpPr>
          <p:nvPr>
            <p:ph type="sldNum" sz="quarter" idx="5"/>
          </p:nvPr>
        </p:nvSpPr>
        <p:spPr>
          <a:xfrm>
            <a:off x="8304800" y="9721166"/>
            <a:ext cx="6353021" cy="513448"/>
          </a:xfrm>
          <a:prstGeom prst="rect">
            <a:avLst/>
          </a:prstGeom>
        </p:spPr>
        <p:txBody>
          <a:bodyPr vert="horz" lIns="124242" tIns="62123" rIns="124242" bIns="62123" rtlCol="0" anchor="b"/>
          <a:lstStyle>
            <a:lvl1pPr algn="r">
              <a:defRPr sz="1800"/>
            </a:lvl1pPr>
          </a:lstStyle>
          <a:p>
            <a:fld id="{41F4E044-097B-4F7F-A051-7BD6B46E87ED}" type="slidenum">
              <a:rPr kumimoji="1" lang="ja-JP" altLang="en-US" smtClean="0"/>
              <a:t>‹#›</a:t>
            </a:fld>
            <a:endParaRPr kumimoji="1" lang="ja-JP" altLang="en-US"/>
          </a:p>
        </p:txBody>
      </p:sp>
    </p:spTree>
    <p:extLst>
      <p:ext uri="{BB962C8B-B14F-4D97-AF65-F5344CB8AC3E}">
        <p14:creationId xmlns:p14="http://schemas.microsoft.com/office/powerpoint/2010/main" val="2716806085"/>
      </p:ext>
    </p:extLst>
  </p:cSld>
  <p:clrMap bg1="lt1" tx1="dk1" bg2="lt2" tx2="dk2" accent1="accent1" accent2="accent2" accent3="accent3" accent4="accent4" accent5="accent5" accent6="accent6" hlink="hlink" folHlink="folHlink"/>
  <p:notesStyle>
    <a:lvl1pPr marL="0" algn="l" defTabSz="1135868" rtl="0" eaLnBrk="1" latinLnBrk="0" hangingPunct="1">
      <a:defRPr kumimoji="1" sz="1491" kern="1200">
        <a:solidFill>
          <a:schemeClr val="tx1"/>
        </a:solidFill>
        <a:latin typeface="+mn-lt"/>
        <a:ea typeface="+mn-ea"/>
        <a:cs typeface="+mn-cs"/>
      </a:defRPr>
    </a:lvl1pPr>
    <a:lvl2pPr marL="567934" algn="l" defTabSz="1135868" rtl="0" eaLnBrk="1" latinLnBrk="0" hangingPunct="1">
      <a:defRPr kumimoji="1" sz="1491" kern="1200">
        <a:solidFill>
          <a:schemeClr val="tx1"/>
        </a:solidFill>
        <a:latin typeface="+mn-lt"/>
        <a:ea typeface="+mn-ea"/>
        <a:cs typeface="+mn-cs"/>
      </a:defRPr>
    </a:lvl2pPr>
    <a:lvl3pPr marL="1135868" algn="l" defTabSz="1135868" rtl="0" eaLnBrk="1" latinLnBrk="0" hangingPunct="1">
      <a:defRPr kumimoji="1" sz="1491" kern="1200">
        <a:solidFill>
          <a:schemeClr val="tx1"/>
        </a:solidFill>
        <a:latin typeface="+mn-lt"/>
        <a:ea typeface="+mn-ea"/>
        <a:cs typeface="+mn-cs"/>
      </a:defRPr>
    </a:lvl3pPr>
    <a:lvl4pPr marL="1703802" algn="l" defTabSz="1135868" rtl="0" eaLnBrk="1" latinLnBrk="0" hangingPunct="1">
      <a:defRPr kumimoji="1" sz="1491" kern="1200">
        <a:solidFill>
          <a:schemeClr val="tx1"/>
        </a:solidFill>
        <a:latin typeface="+mn-lt"/>
        <a:ea typeface="+mn-ea"/>
        <a:cs typeface="+mn-cs"/>
      </a:defRPr>
    </a:lvl4pPr>
    <a:lvl5pPr marL="2271735" algn="l" defTabSz="1135868" rtl="0" eaLnBrk="1" latinLnBrk="0" hangingPunct="1">
      <a:defRPr kumimoji="1" sz="1491" kern="1200">
        <a:solidFill>
          <a:schemeClr val="tx1"/>
        </a:solidFill>
        <a:latin typeface="+mn-lt"/>
        <a:ea typeface="+mn-ea"/>
        <a:cs typeface="+mn-cs"/>
      </a:defRPr>
    </a:lvl5pPr>
    <a:lvl6pPr marL="2839669" algn="l" defTabSz="1135868" rtl="0" eaLnBrk="1" latinLnBrk="0" hangingPunct="1">
      <a:defRPr kumimoji="1" sz="1491" kern="1200">
        <a:solidFill>
          <a:schemeClr val="tx1"/>
        </a:solidFill>
        <a:latin typeface="+mn-lt"/>
        <a:ea typeface="+mn-ea"/>
        <a:cs typeface="+mn-cs"/>
      </a:defRPr>
    </a:lvl6pPr>
    <a:lvl7pPr marL="3407603" algn="l" defTabSz="1135868" rtl="0" eaLnBrk="1" latinLnBrk="0" hangingPunct="1">
      <a:defRPr kumimoji="1" sz="1491" kern="1200">
        <a:solidFill>
          <a:schemeClr val="tx1"/>
        </a:solidFill>
        <a:latin typeface="+mn-lt"/>
        <a:ea typeface="+mn-ea"/>
        <a:cs typeface="+mn-cs"/>
      </a:defRPr>
    </a:lvl7pPr>
    <a:lvl8pPr marL="3975537" algn="l" defTabSz="1135868" rtl="0" eaLnBrk="1" latinLnBrk="0" hangingPunct="1">
      <a:defRPr kumimoji="1" sz="1491" kern="1200">
        <a:solidFill>
          <a:schemeClr val="tx1"/>
        </a:solidFill>
        <a:latin typeface="+mn-lt"/>
        <a:ea typeface="+mn-ea"/>
        <a:cs typeface="+mn-cs"/>
      </a:defRPr>
    </a:lvl8pPr>
    <a:lvl9pPr marL="4543471" algn="l" defTabSz="1135868" rtl="0" eaLnBrk="1" latinLnBrk="0" hangingPunct="1">
      <a:defRPr kumimoji="1" sz="14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2</a:t>
            </a:fld>
            <a:endParaRPr kumimoji="1" lang="ja-JP" altLang="en-US"/>
          </a:p>
        </p:txBody>
      </p:sp>
    </p:spTree>
    <p:extLst>
      <p:ext uri="{BB962C8B-B14F-4D97-AF65-F5344CB8AC3E}">
        <p14:creationId xmlns:p14="http://schemas.microsoft.com/office/powerpoint/2010/main" val="737039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71A4C-1686-A6AF-EC35-168760E9D6F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2B75602-19B0-1979-2C62-C97B16B23C2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1A483D2-6C31-233B-446E-70E821E5222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A4E2162-742D-BA80-C481-85658B105A49}"/>
              </a:ext>
            </a:extLst>
          </p:cNvPr>
          <p:cNvSpPr>
            <a:spLocks noGrp="1"/>
          </p:cNvSpPr>
          <p:nvPr>
            <p:ph type="sldNum" sz="quarter" idx="5"/>
          </p:nvPr>
        </p:nvSpPr>
        <p:spPr/>
        <p:txBody>
          <a:bodyPr/>
          <a:lstStyle/>
          <a:p>
            <a:fld id="{41F4E044-097B-4F7F-A051-7BD6B46E87ED}" type="slidenum">
              <a:rPr kumimoji="1" lang="ja-JP" altLang="en-US" smtClean="0"/>
              <a:t>3</a:t>
            </a:fld>
            <a:endParaRPr kumimoji="1" lang="ja-JP" altLang="en-US"/>
          </a:p>
        </p:txBody>
      </p:sp>
    </p:spTree>
    <p:extLst>
      <p:ext uri="{BB962C8B-B14F-4D97-AF65-F5344CB8AC3E}">
        <p14:creationId xmlns:p14="http://schemas.microsoft.com/office/powerpoint/2010/main" val="2057766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187ED-4DD8-D580-F203-471D55E367D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41D3A3-362E-023E-1F61-E7CEA42D0CC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80CB3B9-C9B2-F627-C858-2AED1E16A627}"/>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EB42944-A371-6380-DF68-F4291B467E54}"/>
              </a:ext>
            </a:extLst>
          </p:cNvPr>
          <p:cNvSpPr>
            <a:spLocks noGrp="1"/>
          </p:cNvSpPr>
          <p:nvPr>
            <p:ph type="sldNum" sz="quarter" idx="5"/>
          </p:nvPr>
        </p:nvSpPr>
        <p:spPr/>
        <p:txBody>
          <a:bodyPr/>
          <a:lstStyle/>
          <a:p>
            <a:fld id="{41F4E044-097B-4F7F-A051-7BD6B46E87ED}" type="slidenum">
              <a:rPr kumimoji="1" lang="ja-JP" altLang="en-US" smtClean="0"/>
              <a:t>4</a:t>
            </a:fld>
            <a:endParaRPr kumimoji="1" lang="ja-JP" altLang="en-US"/>
          </a:p>
        </p:txBody>
      </p:sp>
    </p:spTree>
    <p:extLst>
      <p:ext uri="{BB962C8B-B14F-4D97-AF65-F5344CB8AC3E}">
        <p14:creationId xmlns:p14="http://schemas.microsoft.com/office/powerpoint/2010/main" val="1994962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59927" y="465722"/>
            <a:ext cx="8141435" cy="677108"/>
          </a:xfrm>
          <a:prstGeom prst="rect">
            <a:avLst/>
          </a:prstGeom>
        </p:spPr>
        <p:txBody>
          <a:bodyPr wrap="square" lIns="0" tIns="0" rIns="0" bIns="0">
            <a:spAutoFit/>
          </a:bodyPr>
          <a:lstStyle>
            <a:lvl1pPr algn="r">
              <a:defRPr sz="4400" b="1" i="0">
                <a:solidFill>
                  <a:srgbClr val="212832"/>
                </a:solidFill>
                <a:latin typeface="メイリオ" panose="020B0604030504040204" pitchFamily="50" charset="-128"/>
                <a:ea typeface="メイリオ" panose="020B0604030504040204" pitchFamily="50" charset="-128"/>
                <a:cs typeface="Poppins"/>
              </a:defRPr>
            </a:lvl1pPr>
          </a:lstStyle>
          <a:p>
            <a:endParaRPr dirty="0"/>
          </a:p>
        </p:txBody>
      </p:sp>
      <p:sp>
        <p:nvSpPr>
          <p:cNvPr id="29" name="object 7">
            <a:extLst>
              <a:ext uri="{FF2B5EF4-FFF2-40B4-BE49-F238E27FC236}">
                <a16:creationId xmlns:a16="http://schemas.microsoft.com/office/drawing/2014/main" id="{D15F1D28-BA53-567E-913D-66F895934A54}"/>
              </a:ext>
            </a:extLst>
          </p:cNvPr>
          <p:cNvSpPr txBox="1"/>
          <p:nvPr userDrawn="1"/>
        </p:nvSpPr>
        <p:spPr>
          <a:xfrm>
            <a:off x="10541000" y="8763001"/>
            <a:ext cx="2125122" cy="181460"/>
          </a:xfrm>
          <a:prstGeom prst="rect">
            <a:avLst/>
          </a:prstGeom>
        </p:spPr>
        <p:txBody>
          <a:bodyPr vert="horz" wrap="square" lIns="0" tIns="12065" rIns="0" bIns="0" rtlCol="0">
            <a:spAutoFit/>
          </a:bodyPr>
          <a:lstStyle/>
          <a:p>
            <a:pPr marL="12700">
              <a:lnSpc>
                <a:spcPct val="100000"/>
              </a:lnSpc>
              <a:spcBef>
                <a:spcPts val="95"/>
              </a:spcBef>
            </a:pPr>
            <a:r>
              <a:rPr lang="en-US" altLang="zh-CN" sz="1100" u="none" spc="-10" dirty="0">
                <a:solidFill>
                  <a:srgbClr val="FFFFFF"/>
                </a:solidFill>
                <a:latin typeface="Poppins"/>
                <a:cs typeface="Poppins"/>
              </a:rPr>
              <a:t>www.lighthouse-academy.net</a:t>
            </a:r>
            <a:endParaRPr lang="en-US" altLang="ja-JP" sz="1100" u="none" dirty="0">
              <a:latin typeface="Poppins"/>
              <a:cs typeface="Poppins"/>
            </a:endParaRPr>
          </a:p>
        </p:txBody>
      </p:sp>
      <p:sp>
        <p:nvSpPr>
          <p:cNvPr id="6" name="テキスト ボックス 5">
            <a:extLst>
              <a:ext uri="{FF2B5EF4-FFF2-40B4-BE49-F238E27FC236}">
                <a16:creationId xmlns:a16="http://schemas.microsoft.com/office/drawing/2014/main" id="{B6E061F3-C4B7-8573-A95A-33396D409BE3}"/>
              </a:ext>
            </a:extLst>
          </p:cNvPr>
          <p:cNvSpPr txBox="1"/>
          <p:nvPr userDrawn="1"/>
        </p:nvSpPr>
        <p:spPr>
          <a:xfrm>
            <a:off x="9380067" y="1595884"/>
            <a:ext cx="4053444" cy="707886"/>
          </a:xfrm>
          <a:prstGeom prst="rect">
            <a:avLst/>
          </a:prstGeom>
          <a:noFill/>
        </p:spPr>
        <p:txBody>
          <a:bodyPr wrap="square" rtlCol="0">
            <a:spAutoFit/>
          </a:bodyPr>
          <a:lstStyle/>
          <a:p>
            <a:r>
              <a:rPr kumimoji="1" lang="ja-JP" altLang="en-US" sz="4000" b="1" dirty="0">
                <a:solidFill>
                  <a:srgbClr val="212832"/>
                </a:solidFill>
                <a:latin typeface="メイリオ" panose="020B0604030504040204" pitchFamily="50" charset="-128"/>
                <a:ea typeface="メイリオ" panose="020B0604030504040204" pitchFamily="50" charset="-128"/>
              </a:rPr>
              <a:t>演習問題</a:t>
            </a:r>
          </a:p>
        </p:txBody>
      </p:sp>
      <p:pic>
        <p:nvPicPr>
          <p:cNvPr id="7" name="图片 8" descr="手机屏幕的截图&#10;&#10;描述已自动生成">
            <a:extLst>
              <a:ext uri="{FF2B5EF4-FFF2-40B4-BE49-F238E27FC236}">
                <a16:creationId xmlns:a16="http://schemas.microsoft.com/office/drawing/2014/main" id="{DB5DE0DA-F566-CE05-3F3A-5A47DE71AC3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r="84290" b="66670"/>
          <a:stretch/>
        </p:blipFill>
        <p:spPr>
          <a:xfrm>
            <a:off x="0" y="-250092"/>
            <a:ext cx="2463799" cy="2917092"/>
          </a:xfrm>
          <a:prstGeom prst="rect">
            <a:avLst/>
          </a:prstGeom>
        </p:spPr>
      </p:pic>
      <p:pic>
        <p:nvPicPr>
          <p:cNvPr id="8" name="Google Shape;54;p1">
            <a:extLst>
              <a:ext uri="{FF2B5EF4-FFF2-40B4-BE49-F238E27FC236}">
                <a16:creationId xmlns:a16="http://schemas.microsoft.com/office/drawing/2014/main" id="{D3BC28B9-D568-4DA2-3B6B-B7C81C4407B0}"/>
              </a:ext>
            </a:extLst>
          </p:cNvPr>
          <p:cNvPicPr preferRelativeResize="0"/>
          <p:nvPr userDrawn="1"/>
        </p:nvPicPr>
        <p:blipFill rotWithShape="1">
          <a:blip r:embed="rId3">
            <a:alphaModFix/>
          </a:blip>
          <a:srcRect/>
          <a:stretch/>
        </p:blipFill>
        <p:spPr>
          <a:xfrm>
            <a:off x="0" y="2667000"/>
            <a:ext cx="6883400" cy="7065818"/>
          </a:xfrm>
          <a:prstGeom prst="rect">
            <a:avLst/>
          </a:prstGeom>
          <a:noFill/>
          <a:ln>
            <a:noFill/>
          </a:ln>
        </p:spPr>
      </p:pic>
      <p:pic>
        <p:nvPicPr>
          <p:cNvPr id="9" name="图片 8" descr="手机屏幕的截图&#10;&#10;描述已自动生成">
            <a:extLst>
              <a:ext uri="{FF2B5EF4-FFF2-40B4-BE49-F238E27FC236}">
                <a16:creationId xmlns:a16="http://schemas.microsoft.com/office/drawing/2014/main" id="{64E7F8F1-B9EF-3ABC-C5D5-A545F0F6304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62073" t="70805"/>
          <a:stretch/>
        </p:blipFill>
        <p:spPr>
          <a:xfrm>
            <a:off x="7976595" y="7760549"/>
            <a:ext cx="5028205" cy="2160075"/>
          </a:xfrm>
          <a:prstGeom prst="rect">
            <a:avLst/>
          </a:prstGeom>
        </p:spPr>
      </p:pic>
    </p:spTree>
    <p:extLst>
      <p:ext uri="{BB962C8B-B14F-4D97-AF65-F5344CB8AC3E}">
        <p14:creationId xmlns:p14="http://schemas.microsoft.com/office/powerpoint/2010/main" val="274980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D4C3FDE9-E3C7-8B49-F8F2-6C925476F841}"/>
              </a:ext>
            </a:extLst>
          </p:cNvPr>
          <p:cNvSpPr/>
          <p:nvPr userDrawn="1"/>
        </p:nvSpPr>
        <p:spPr>
          <a:xfrm>
            <a:off x="7996340" y="587155"/>
            <a:ext cx="5008460" cy="4361685"/>
          </a:xfrm>
          <a:custGeom>
            <a:avLst/>
            <a:gdLst/>
            <a:ahLst/>
            <a:cxnLst/>
            <a:rect l="l" t="t" r="r" b="b"/>
            <a:pathLst>
              <a:path w="4142740" h="3382010">
                <a:moveTo>
                  <a:pt x="4142534" y="0"/>
                </a:moveTo>
                <a:lnTo>
                  <a:pt x="37234" y="0"/>
                </a:lnTo>
                <a:lnTo>
                  <a:pt x="30980" y="40385"/>
                </a:lnTo>
                <a:lnTo>
                  <a:pt x="24542" y="86905"/>
                </a:lnTo>
                <a:lnTo>
                  <a:pt x="18839" y="133655"/>
                </a:lnTo>
                <a:lnTo>
                  <a:pt x="13877" y="180630"/>
                </a:lnTo>
                <a:lnTo>
                  <a:pt x="9661" y="227825"/>
                </a:lnTo>
                <a:lnTo>
                  <a:pt x="6199" y="275232"/>
                </a:lnTo>
                <a:lnTo>
                  <a:pt x="3496" y="322846"/>
                </a:lnTo>
                <a:lnTo>
                  <a:pt x="1557" y="370660"/>
                </a:lnTo>
                <a:lnTo>
                  <a:pt x="390" y="418670"/>
                </a:lnTo>
                <a:lnTo>
                  <a:pt x="0" y="466869"/>
                </a:lnTo>
                <a:lnTo>
                  <a:pt x="390" y="515067"/>
                </a:lnTo>
                <a:lnTo>
                  <a:pt x="1557" y="563077"/>
                </a:lnTo>
                <a:lnTo>
                  <a:pt x="3496" y="610892"/>
                </a:lnTo>
                <a:lnTo>
                  <a:pt x="6199" y="658506"/>
                </a:lnTo>
                <a:lnTo>
                  <a:pt x="9661" y="705913"/>
                </a:lnTo>
                <a:lnTo>
                  <a:pt x="13877" y="753107"/>
                </a:lnTo>
                <a:lnTo>
                  <a:pt x="18839" y="800082"/>
                </a:lnTo>
                <a:lnTo>
                  <a:pt x="24542" y="846833"/>
                </a:lnTo>
                <a:lnTo>
                  <a:pt x="30980" y="893352"/>
                </a:lnTo>
                <a:lnTo>
                  <a:pt x="38147" y="939635"/>
                </a:lnTo>
                <a:lnTo>
                  <a:pt x="46037" y="985675"/>
                </a:lnTo>
                <a:lnTo>
                  <a:pt x="54643" y="1031466"/>
                </a:lnTo>
                <a:lnTo>
                  <a:pt x="63961" y="1077002"/>
                </a:lnTo>
                <a:lnTo>
                  <a:pt x="73984" y="1122277"/>
                </a:lnTo>
                <a:lnTo>
                  <a:pt x="84706" y="1167285"/>
                </a:lnTo>
                <a:lnTo>
                  <a:pt x="96120" y="1212020"/>
                </a:lnTo>
                <a:lnTo>
                  <a:pt x="108222" y="1256477"/>
                </a:lnTo>
                <a:lnTo>
                  <a:pt x="121004" y="1300648"/>
                </a:lnTo>
                <a:lnTo>
                  <a:pt x="134462" y="1344529"/>
                </a:lnTo>
                <a:lnTo>
                  <a:pt x="148588" y="1388113"/>
                </a:lnTo>
                <a:lnTo>
                  <a:pt x="163377" y="1431394"/>
                </a:lnTo>
                <a:lnTo>
                  <a:pt x="178823" y="1474366"/>
                </a:lnTo>
                <a:lnTo>
                  <a:pt x="194921" y="1517023"/>
                </a:lnTo>
                <a:lnTo>
                  <a:pt x="211663" y="1559359"/>
                </a:lnTo>
                <a:lnTo>
                  <a:pt x="229044" y="1601369"/>
                </a:lnTo>
                <a:lnTo>
                  <a:pt x="247058" y="1643045"/>
                </a:lnTo>
                <a:lnTo>
                  <a:pt x="265698" y="1684383"/>
                </a:lnTo>
                <a:lnTo>
                  <a:pt x="284960" y="1725376"/>
                </a:lnTo>
                <a:lnTo>
                  <a:pt x="304837" y="1766017"/>
                </a:lnTo>
                <a:lnTo>
                  <a:pt x="325322" y="1806302"/>
                </a:lnTo>
                <a:lnTo>
                  <a:pt x="346411" y="1846224"/>
                </a:lnTo>
                <a:lnTo>
                  <a:pt x="368096" y="1885778"/>
                </a:lnTo>
                <a:lnTo>
                  <a:pt x="390373" y="1924956"/>
                </a:lnTo>
                <a:lnTo>
                  <a:pt x="413234" y="1963753"/>
                </a:lnTo>
                <a:lnTo>
                  <a:pt x="436674" y="2002164"/>
                </a:lnTo>
                <a:lnTo>
                  <a:pt x="460688" y="2040181"/>
                </a:lnTo>
                <a:lnTo>
                  <a:pt x="485268" y="2077800"/>
                </a:lnTo>
                <a:lnTo>
                  <a:pt x="510409" y="2115014"/>
                </a:lnTo>
                <a:lnTo>
                  <a:pt x="536105" y="2151816"/>
                </a:lnTo>
                <a:lnTo>
                  <a:pt x="562349" y="2188202"/>
                </a:lnTo>
                <a:lnTo>
                  <a:pt x="589137" y="2224165"/>
                </a:lnTo>
                <a:lnTo>
                  <a:pt x="616462" y="2259699"/>
                </a:lnTo>
                <a:lnTo>
                  <a:pt x="644317" y="2294799"/>
                </a:lnTo>
                <a:lnTo>
                  <a:pt x="672698" y="2329457"/>
                </a:lnTo>
                <a:lnTo>
                  <a:pt x="701597" y="2363668"/>
                </a:lnTo>
                <a:lnTo>
                  <a:pt x="731010" y="2397427"/>
                </a:lnTo>
                <a:lnTo>
                  <a:pt x="760929" y="2430727"/>
                </a:lnTo>
                <a:lnTo>
                  <a:pt x="791349" y="2463561"/>
                </a:lnTo>
                <a:lnTo>
                  <a:pt x="822264" y="2495925"/>
                </a:lnTo>
                <a:lnTo>
                  <a:pt x="853668" y="2527812"/>
                </a:lnTo>
                <a:lnTo>
                  <a:pt x="885555" y="2559216"/>
                </a:lnTo>
                <a:lnTo>
                  <a:pt x="917919" y="2590131"/>
                </a:lnTo>
                <a:lnTo>
                  <a:pt x="950753" y="2620551"/>
                </a:lnTo>
                <a:lnTo>
                  <a:pt x="984053" y="2650470"/>
                </a:lnTo>
                <a:lnTo>
                  <a:pt x="1017812" y="2679883"/>
                </a:lnTo>
                <a:lnTo>
                  <a:pt x="1052023" y="2708782"/>
                </a:lnTo>
                <a:lnTo>
                  <a:pt x="1086681" y="2737163"/>
                </a:lnTo>
                <a:lnTo>
                  <a:pt x="1121781" y="2765018"/>
                </a:lnTo>
                <a:lnTo>
                  <a:pt x="1157315" y="2792343"/>
                </a:lnTo>
                <a:lnTo>
                  <a:pt x="1193278" y="2819131"/>
                </a:lnTo>
                <a:lnTo>
                  <a:pt x="1229664" y="2845376"/>
                </a:lnTo>
                <a:lnTo>
                  <a:pt x="1266467" y="2871071"/>
                </a:lnTo>
                <a:lnTo>
                  <a:pt x="1303680" y="2896212"/>
                </a:lnTo>
                <a:lnTo>
                  <a:pt x="1341299" y="2920793"/>
                </a:lnTo>
                <a:lnTo>
                  <a:pt x="1379317" y="2944806"/>
                </a:lnTo>
                <a:lnTo>
                  <a:pt x="1417727" y="2968246"/>
                </a:lnTo>
                <a:lnTo>
                  <a:pt x="1456524" y="2991107"/>
                </a:lnTo>
                <a:lnTo>
                  <a:pt x="1495703" y="3013384"/>
                </a:lnTo>
                <a:lnTo>
                  <a:pt x="1535256" y="3035069"/>
                </a:lnTo>
                <a:lnTo>
                  <a:pt x="1575178" y="3056158"/>
                </a:lnTo>
                <a:lnTo>
                  <a:pt x="1615463" y="3076643"/>
                </a:lnTo>
                <a:lnTo>
                  <a:pt x="1656104" y="3096520"/>
                </a:lnTo>
                <a:lnTo>
                  <a:pt x="1697097" y="3115782"/>
                </a:lnTo>
                <a:lnTo>
                  <a:pt x="1738435" y="3134423"/>
                </a:lnTo>
                <a:lnTo>
                  <a:pt x="1780111" y="3152436"/>
                </a:lnTo>
                <a:lnTo>
                  <a:pt x="1822121" y="3169817"/>
                </a:lnTo>
                <a:lnTo>
                  <a:pt x="1864457" y="3186560"/>
                </a:lnTo>
                <a:lnTo>
                  <a:pt x="1907114" y="3202657"/>
                </a:lnTo>
                <a:lnTo>
                  <a:pt x="1950086" y="3218103"/>
                </a:lnTo>
                <a:lnTo>
                  <a:pt x="1993367" y="3232892"/>
                </a:lnTo>
                <a:lnTo>
                  <a:pt x="2036951" y="3247018"/>
                </a:lnTo>
                <a:lnTo>
                  <a:pt x="2080832" y="3260476"/>
                </a:lnTo>
                <a:lnTo>
                  <a:pt x="2125003" y="3273258"/>
                </a:lnTo>
                <a:lnTo>
                  <a:pt x="2169460" y="3285360"/>
                </a:lnTo>
                <a:lnTo>
                  <a:pt x="2214195" y="3296774"/>
                </a:lnTo>
                <a:lnTo>
                  <a:pt x="2259203" y="3307496"/>
                </a:lnTo>
                <a:lnTo>
                  <a:pt x="2304479" y="3317519"/>
                </a:lnTo>
                <a:lnTo>
                  <a:pt x="2350015" y="3326837"/>
                </a:lnTo>
                <a:lnTo>
                  <a:pt x="2395805" y="3335443"/>
                </a:lnTo>
                <a:lnTo>
                  <a:pt x="2441845" y="3343333"/>
                </a:lnTo>
                <a:lnTo>
                  <a:pt x="2488128" y="3350500"/>
                </a:lnTo>
                <a:lnTo>
                  <a:pt x="2534647" y="3356938"/>
                </a:lnTo>
                <a:lnTo>
                  <a:pt x="2581398" y="3362641"/>
                </a:lnTo>
                <a:lnTo>
                  <a:pt x="2628373" y="3367604"/>
                </a:lnTo>
                <a:lnTo>
                  <a:pt x="2675567" y="3371819"/>
                </a:lnTo>
                <a:lnTo>
                  <a:pt x="2722974" y="3375281"/>
                </a:lnTo>
                <a:lnTo>
                  <a:pt x="2770588" y="3377984"/>
                </a:lnTo>
                <a:lnTo>
                  <a:pt x="2818403" y="3379923"/>
                </a:lnTo>
                <a:lnTo>
                  <a:pt x="2866413" y="3381090"/>
                </a:lnTo>
                <a:lnTo>
                  <a:pt x="2915123" y="3381476"/>
                </a:lnTo>
                <a:lnTo>
                  <a:pt x="2962810" y="3381090"/>
                </a:lnTo>
                <a:lnTo>
                  <a:pt x="3010820" y="3379923"/>
                </a:lnTo>
                <a:lnTo>
                  <a:pt x="3058634" y="3377984"/>
                </a:lnTo>
                <a:lnTo>
                  <a:pt x="3106248" y="3375281"/>
                </a:lnTo>
                <a:lnTo>
                  <a:pt x="3153655" y="3371819"/>
                </a:lnTo>
                <a:lnTo>
                  <a:pt x="3200850" y="3367604"/>
                </a:lnTo>
                <a:lnTo>
                  <a:pt x="3247825" y="3362641"/>
                </a:lnTo>
                <a:lnTo>
                  <a:pt x="3294575" y="3356938"/>
                </a:lnTo>
                <a:lnTo>
                  <a:pt x="3341095" y="3350500"/>
                </a:lnTo>
                <a:lnTo>
                  <a:pt x="3387378" y="3343333"/>
                </a:lnTo>
                <a:lnTo>
                  <a:pt x="3433417" y="3335443"/>
                </a:lnTo>
                <a:lnTo>
                  <a:pt x="3479208" y="3326837"/>
                </a:lnTo>
                <a:lnTo>
                  <a:pt x="3524744" y="3317519"/>
                </a:lnTo>
                <a:lnTo>
                  <a:pt x="3570019" y="3307496"/>
                </a:lnTo>
                <a:lnTo>
                  <a:pt x="3615028" y="3296774"/>
                </a:lnTo>
                <a:lnTo>
                  <a:pt x="3659763" y="3285360"/>
                </a:lnTo>
                <a:lnTo>
                  <a:pt x="3704220" y="3273258"/>
                </a:lnTo>
                <a:lnTo>
                  <a:pt x="3748391" y="3260476"/>
                </a:lnTo>
                <a:lnTo>
                  <a:pt x="3792272" y="3247018"/>
                </a:lnTo>
                <a:lnTo>
                  <a:pt x="3835856" y="3232892"/>
                </a:lnTo>
                <a:lnTo>
                  <a:pt x="3879137" y="3218103"/>
                </a:lnTo>
                <a:lnTo>
                  <a:pt x="3922109" y="3202657"/>
                </a:lnTo>
                <a:lnTo>
                  <a:pt x="3964766" y="3186560"/>
                </a:lnTo>
                <a:lnTo>
                  <a:pt x="4007102" y="3169817"/>
                </a:lnTo>
                <a:lnTo>
                  <a:pt x="4049112" y="3152436"/>
                </a:lnTo>
                <a:lnTo>
                  <a:pt x="4090788" y="3134423"/>
                </a:lnTo>
                <a:lnTo>
                  <a:pt x="4132126" y="3115782"/>
                </a:lnTo>
                <a:lnTo>
                  <a:pt x="4142534" y="3110891"/>
                </a:lnTo>
                <a:lnTo>
                  <a:pt x="4142534" y="0"/>
                </a:lnTo>
                <a:close/>
              </a:path>
            </a:pathLst>
          </a:custGeom>
          <a:solidFill>
            <a:srgbClr val="1892DD">
              <a:alpha val="9999"/>
            </a:srgbClr>
          </a:solidFill>
        </p:spPr>
        <p:txBody>
          <a:bodyPr wrap="square" lIns="0" tIns="0" rIns="0" bIns="0" rtlCol="0"/>
          <a:lstStyle/>
          <a:p>
            <a:endParaRPr dirty="0"/>
          </a:p>
        </p:txBody>
      </p:sp>
      <p:pic>
        <p:nvPicPr>
          <p:cNvPr id="7" name="object 3">
            <a:extLst>
              <a:ext uri="{FF2B5EF4-FFF2-40B4-BE49-F238E27FC236}">
                <a16:creationId xmlns:a16="http://schemas.microsoft.com/office/drawing/2014/main" id="{8A570A8D-6F4E-846E-ECAB-0B9BAA868E48}"/>
              </a:ext>
            </a:extLst>
          </p:cNvPr>
          <p:cNvPicPr/>
          <p:nvPr userDrawn="1"/>
        </p:nvPicPr>
        <p:blipFill>
          <a:blip r:embed="rId2" cstate="print"/>
          <a:stretch>
            <a:fillRect/>
          </a:stretch>
        </p:blipFill>
        <p:spPr>
          <a:xfrm>
            <a:off x="5514664" y="0"/>
            <a:ext cx="1137436" cy="512952"/>
          </a:xfrm>
          <a:prstGeom prst="rect">
            <a:avLst/>
          </a:prstGeom>
        </p:spPr>
      </p:pic>
      <p:pic>
        <p:nvPicPr>
          <p:cNvPr id="23" name="図 22">
            <a:extLst>
              <a:ext uri="{FF2B5EF4-FFF2-40B4-BE49-F238E27FC236}">
                <a16:creationId xmlns:a16="http://schemas.microsoft.com/office/drawing/2014/main" id="{89439CEF-5A5F-5CAB-0131-1D4151BD2EEB}"/>
              </a:ext>
            </a:extLst>
          </p:cNvPr>
          <p:cNvPicPr>
            <a:picLocks noChangeAspect="1"/>
          </p:cNvPicPr>
          <p:nvPr userDrawn="1"/>
        </p:nvPicPr>
        <p:blipFill>
          <a:blip r:embed="rId3"/>
          <a:stretch>
            <a:fillRect/>
          </a:stretch>
        </p:blipFill>
        <p:spPr>
          <a:xfrm>
            <a:off x="12427770" y="9133957"/>
            <a:ext cx="339044" cy="361676"/>
          </a:xfrm>
          <a:prstGeom prst="rect">
            <a:avLst/>
          </a:prstGeom>
        </p:spPr>
      </p:pic>
      <p:sp>
        <p:nvSpPr>
          <p:cNvPr id="24" name="Holder 6">
            <a:extLst>
              <a:ext uri="{FF2B5EF4-FFF2-40B4-BE49-F238E27FC236}">
                <a16:creationId xmlns:a16="http://schemas.microsoft.com/office/drawing/2014/main" id="{5E8F3709-C22D-3800-5599-99477D12C31E}"/>
              </a:ext>
            </a:extLst>
          </p:cNvPr>
          <p:cNvSpPr>
            <a:spLocks noGrp="1"/>
          </p:cNvSpPr>
          <p:nvPr>
            <p:ph type="sldNum" sz="quarter" idx="7"/>
          </p:nvPr>
        </p:nvSpPr>
        <p:spPr>
          <a:xfrm>
            <a:off x="12469993" y="9197251"/>
            <a:ext cx="233242" cy="238159"/>
          </a:xfrm>
        </p:spPr>
        <p:txBody>
          <a:bodyPr lIns="0" tIns="0" rIns="0" bIns="0"/>
          <a:lstStyle>
            <a:lvl1pPr algn="ctr">
              <a:defRPr sz="1200">
                <a:solidFill>
                  <a:schemeClr val="bg1"/>
                </a:solidFill>
              </a:defRPr>
            </a:lvl1pPr>
          </a:lstStyle>
          <a:p>
            <a:fld id="{B6F15528-21DE-4FAA-801E-634DDDAF4B2B}" type="slidenum">
              <a:rPr lang="en-US" altLang="ja-JP" smtClean="0"/>
              <a:pPr/>
              <a:t>‹#›</a:t>
            </a:fld>
            <a:endParaRPr lang="ja-JP" altLang="en-US" dirty="0"/>
          </a:p>
        </p:txBody>
      </p:sp>
      <p:sp>
        <p:nvSpPr>
          <p:cNvPr id="26" name="テキスト ボックス 25">
            <a:extLst>
              <a:ext uri="{FF2B5EF4-FFF2-40B4-BE49-F238E27FC236}">
                <a16:creationId xmlns:a16="http://schemas.microsoft.com/office/drawing/2014/main" id="{E926731C-9434-CEE8-DAA5-1B931E131911}"/>
              </a:ext>
            </a:extLst>
          </p:cNvPr>
          <p:cNvSpPr txBox="1"/>
          <p:nvPr userDrawn="1"/>
        </p:nvSpPr>
        <p:spPr>
          <a:xfrm>
            <a:off x="11016166" y="9165946"/>
            <a:ext cx="1452291" cy="230832"/>
          </a:xfrm>
          <a:prstGeom prst="rect">
            <a:avLst/>
          </a:prstGeom>
          <a:noFill/>
        </p:spPr>
        <p:txBody>
          <a:bodyPr wrap="square">
            <a:spAutoFit/>
          </a:bodyPr>
          <a:lstStyle/>
          <a:p>
            <a:pPr rtl="0"/>
            <a:r>
              <a:rPr lang="en-US" altLang="ja-JP" sz="900" dirty="0">
                <a:latin typeface="Arial"/>
                <a:ea typeface="Arial"/>
                <a:cs typeface="Arial"/>
                <a:sym typeface="Arial"/>
              </a:rPr>
              <a:t>©️</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Suporich</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Co.Ltd</a:t>
            </a:r>
            <a:r>
              <a:rPr lang="en-US" altLang="ja-JP" sz="900" u="none" dirty="0">
                <a:latin typeface="Arial"/>
                <a:ea typeface="Arial"/>
                <a:cs typeface="Arial"/>
                <a:sym typeface="Arial"/>
              </a:rPr>
              <a:t>.</a:t>
            </a:r>
            <a:endParaRPr lang="en-US" altLang="ja-JP" sz="900" u="none" dirty="0"/>
          </a:p>
        </p:txBody>
      </p:sp>
      <p:sp>
        <p:nvSpPr>
          <p:cNvPr id="27" name="Google Shape;23;p15">
            <a:extLst>
              <a:ext uri="{FF2B5EF4-FFF2-40B4-BE49-F238E27FC236}">
                <a16:creationId xmlns:a16="http://schemas.microsoft.com/office/drawing/2014/main" id="{6D58A011-276A-3CD0-4CF2-4D83B28BC26F}"/>
              </a:ext>
            </a:extLst>
          </p:cNvPr>
          <p:cNvSpPr txBox="1">
            <a:spLocks noGrp="1"/>
          </p:cNvSpPr>
          <p:nvPr>
            <p:ph type="title"/>
          </p:nvPr>
        </p:nvSpPr>
        <p:spPr>
          <a:xfrm>
            <a:off x="650767" y="630290"/>
            <a:ext cx="7345575" cy="646290"/>
          </a:xfrm>
          <a:prstGeom prst="rect">
            <a:avLst/>
          </a:prstGeom>
          <a:noFill/>
          <a:ln>
            <a:noFill/>
          </a:ln>
        </p:spPr>
        <p:txBody>
          <a:bodyPr spcFirstLastPara="1" wrap="square" lIns="91425" tIns="45700" rIns="91425" bIns="45700" anchor="t" anchorCtr="0">
            <a:spAutoFit/>
          </a:bodyPr>
          <a:lstStyle>
            <a:lvl1pPr marL="0" marR="0" lvl="0" indent="0" algn="l" rtl="0">
              <a:lnSpc>
                <a:spcPct val="90000"/>
              </a:lnSpc>
              <a:spcBef>
                <a:spcPts val="0"/>
              </a:spcBef>
              <a:spcAft>
                <a:spcPts val="0"/>
              </a:spcAft>
              <a:buClr>
                <a:schemeClr val="dk1"/>
              </a:buClr>
              <a:buSzPts val="4400"/>
              <a:buFont typeface="+mj-lt"/>
              <a:buNone/>
              <a:defRPr sz="4000" b="1"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 name="文本占位符 3">
            <a:extLst>
              <a:ext uri="{FF2B5EF4-FFF2-40B4-BE49-F238E27FC236}">
                <a16:creationId xmlns:a16="http://schemas.microsoft.com/office/drawing/2014/main" id="{04DDB8C6-CE8B-F905-FC93-6B12EA4C2FE3}"/>
              </a:ext>
            </a:extLst>
          </p:cNvPr>
          <p:cNvSpPr txBox="1">
            <a:spLocks/>
          </p:cNvSpPr>
          <p:nvPr userDrawn="1"/>
        </p:nvSpPr>
        <p:spPr>
          <a:xfrm>
            <a:off x="9724496" y="619820"/>
            <a:ext cx="1707663" cy="923357"/>
          </a:xfrm>
          <a:prstGeom prst="rect">
            <a:avLst/>
          </a:prstGeom>
        </p:spPr>
        <p:txBody>
          <a:bodyPr/>
          <a:lstStyle>
            <a:lvl1pPr marL="228600" indent="-228600" algn="r"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212832"/>
              </a:solidFill>
              <a:effectLst/>
              <a:uLnTx/>
              <a:uFillTx/>
              <a:latin typeface="メイリオ" panose="020B0604030504040204" pitchFamily="50" charset="-128"/>
              <a:ea typeface="メイリオ" panose="020B0604030504040204" pitchFamily="50" charset="-128"/>
              <a:cs typeface="+mn-cs"/>
            </a:endParaRPr>
          </a:p>
        </p:txBody>
      </p:sp>
      <p:sp>
        <p:nvSpPr>
          <p:cNvPr id="15" name="文本框 4">
            <a:extLst>
              <a:ext uri="{FF2B5EF4-FFF2-40B4-BE49-F238E27FC236}">
                <a16:creationId xmlns:a16="http://schemas.microsoft.com/office/drawing/2014/main" id="{58A40379-FF79-13B2-D928-AED41FE33EFB}"/>
              </a:ext>
            </a:extLst>
          </p:cNvPr>
          <p:cNvSpPr txBox="1"/>
          <p:nvPr userDrawn="1"/>
        </p:nvSpPr>
        <p:spPr>
          <a:xfrm>
            <a:off x="7996341" y="610183"/>
            <a:ext cx="2272885" cy="707886"/>
          </a:xfrm>
          <a:prstGeom prst="rect">
            <a:avLst/>
          </a:prstGeom>
          <a:noFill/>
        </p:spPr>
        <p:txBody>
          <a:bodyPr vert="horz" wrap="square" rtlCol="0">
            <a:spAutoFit/>
          </a:bodyPr>
          <a:lstStyle/>
          <a:p>
            <a:pPr algn="l" defTabSz="584200" rtl="0" hangingPunct="0"/>
            <a:r>
              <a:rPr lang="ja-JP"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時間</a:t>
            </a:r>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16" name="文本框 12">
            <a:extLst>
              <a:ext uri="{FF2B5EF4-FFF2-40B4-BE49-F238E27FC236}">
                <a16:creationId xmlns:a16="http://schemas.microsoft.com/office/drawing/2014/main" id="{348CDBCB-0B46-72CE-89E6-41D443A44507}"/>
              </a:ext>
            </a:extLst>
          </p:cNvPr>
          <p:cNvSpPr txBox="1"/>
          <p:nvPr userDrawn="1"/>
        </p:nvSpPr>
        <p:spPr>
          <a:xfrm>
            <a:off x="11482399" y="610183"/>
            <a:ext cx="1478442" cy="707886"/>
          </a:xfrm>
          <a:prstGeom prst="rect">
            <a:avLst/>
          </a:prstGeom>
          <a:noFill/>
        </p:spPr>
        <p:txBody>
          <a:bodyPr vert="horz" wrap="square" rtlCol="0">
            <a:spAutoFit/>
          </a:bodyPr>
          <a:lstStyle/>
          <a:p>
            <a:pPr algn="l" defTabSz="584200" rtl="0" hangingPunct="0"/>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分</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4" name="Google Shape;21;p15">
            <a:extLst>
              <a:ext uri="{FF2B5EF4-FFF2-40B4-BE49-F238E27FC236}">
                <a16:creationId xmlns:a16="http://schemas.microsoft.com/office/drawing/2014/main" id="{F5B441A4-3DA7-647F-7D40-E930BED02EBD}"/>
              </a:ext>
            </a:extLst>
          </p:cNvPr>
          <p:cNvSpPr txBox="1">
            <a:spLocks noGrp="1"/>
          </p:cNvSpPr>
          <p:nvPr>
            <p:ph type="body" idx="1" hasCustomPrompt="1"/>
          </p:nvPr>
        </p:nvSpPr>
        <p:spPr>
          <a:xfrm>
            <a:off x="650766" y="1788216"/>
            <a:ext cx="11524633" cy="2481665"/>
          </a:xfrm>
          <a:prstGeom prst="rect">
            <a:avLst/>
          </a:prstGeom>
          <a:noFill/>
          <a:ln>
            <a:noFill/>
          </a:ln>
        </p:spPr>
        <p:txBody>
          <a:bodyPr spcFirstLastPara="1" wrap="square" lIns="91425" tIns="45700" rIns="91425" bIns="45700" anchor="t" anchorCtr="0">
            <a:spAutoFit/>
          </a:bodyPr>
          <a:lstStyle>
            <a:lvl1pPr marL="457200" marR="0" lvl="0" indent="-457200" algn="l" rtl="0">
              <a:lnSpc>
                <a:spcPct val="90000"/>
              </a:lnSpc>
              <a:spcBef>
                <a:spcPts val="0"/>
              </a:spcBef>
              <a:spcAft>
                <a:spcPts val="0"/>
              </a:spcAft>
              <a:buClr>
                <a:schemeClr val="dk1"/>
              </a:buClr>
              <a:buSzPts val="3200"/>
              <a:buFont typeface="Wingdings" panose="05000000000000000000" pitchFamily="2" charset="2"/>
              <a:buChar char="l"/>
              <a:defRPr sz="32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rtl="0">
              <a:lnSpc>
                <a:spcPct val="90000"/>
              </a:lnSpc>
              <a:spcBef>
                <a:spcPts val="500"/>
              </a:spcBef>
              <a:spcAft>
                <a:spcPts val="0"/>
              </a:spcAft>
              <a:buClr>
                <a:schemeClr val="dk1"/>
              </a:buClr>
              <a:buSzPts val="2800"/>
              <a:buFont typeface="Wingdings" panose="05000000000000000000" pitchFamily="2" charset="2"/>
              <a:buChar char="Ø"/>
              <a:defRPr sz="2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rtl="0">
              <a:lnSpc>
                <a:spcPct val="90000"/>
              </a:lnSpc>
              <a:spcBef>
                <a:spcPts val="500"/>
              </a:spcBef>
              <a:spcAft>
                <a:spcPts val="0"/>
              </a:spcAft>
              <a:buClr>
                <a:schemeClr val="dk1"/>
              </a:buClr>
              <a:buSzPts val="2400"/>
              <a:buFont typeface="Wingdings" panose="05000000000000000000" pitchFamily="2" charset="2"/>
              <a:buChar char="Ø"/>
              <a:defRPr sz="24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rtl="0">
              <a:lnSpc>
                <a:spcPct val="90000"/>
              </a:lnSpc>
              <a:spcBef>
                <a:spcPts val="500"/>
              </a:spcBef>
              <a:spcAft>
                <a:spcPts val="0"/>
              </a:spcAft>
              <a:buClr>
                <a:schemeClr val="dk1"/>
              </a:buClr>
              <a:buSzPts val="2000"/>
              <a:buFont typeface="Wingdings" panose="05000000000000000000" pitchFamily="2" charset="2"/>
              <a:buChar char="Ø"/>
              <a:defRPr sz="20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rtl="0">
              <a:lnSpc>
                <a:spcPct val="90000"/>
              </a:lnSpc>
              <a:spcBef>
                <a:spcPts val="500"/>
              </a:spcBef>
              <a:spcAft>
                <a:spcPts val="0"/>
              </a:spcAft>
              <a:buClr>
                <a:schemeClr val="dk1"/>
              </a:buClr>
              <a:buSzPts val="1800"/>
              <a:buFont typeface="Wingdings" panose="05000000000000000000" pitchFamily="2" charset="2"/>
              <a:buChar char="Ø"/>
              <a:defRPr sz="1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lvl="0" indent="-228600" algn="l" rtl="0">
              <a:lnSpc>
                <a:spcPct val="90000"/>
              </a:lnSpc>
              <a:spcBef>
                <a:spcPts val="0"/>
              </a:spcBef>
              <a:spcAft>
                <a:spcPts val="0"/>
              </a:spcAft>
              <a:buClr>
                <a:schemeClr val="dk1"/>
              </a:buClr>
              <a:buSzPts val="3200"/>
              <a:buChar char="•"/>
            </a:pPr>
            <a:r>
              <a:rPr lang="ja-JP" altLang="en-US" dirty="0"/>
              <a:t>リスト</a:t>
            </a:r>
            <a:r>
              <a:rPr lang="en-US" altLang="zh-CN" dirty="0"/>
              <a:t>1 </a:t>
            </a:r>
            <a:r>
              <a:rPr lang="en-US" altLang="ja-JP" dirty="0"/>
              <a:t>[32pt]</a:t>
            </a:r>
          </a:p>
          <a:p>
            <a:pPr marL="685800" lvl="1" indent="-228600" algn="l" rtl="0">
              <a:lnSpc>
                <a:spcPct val="90000"/>
              </a:lnSpc>
              <a:spcBef>
                <a:spcPts val="500"/>
              </a:spcBef>
              <a:spcAft>
                <a:spcPts val="0"/>
              </a:spcAft>
              <a:buClr>
                <a:schemeClr val="dk1"/>
              </a:buClr>
              <a:buSzPts val="2800"/>
              <a:buChar char="•"/>
            </a:pPr>
            <a:r>
              <a:rPr lang="ja-JP" altLang="en-US" dirty="0"/>
              <a:t>リスト</a:t>
            </a:r>
            <a:r>
              <a:rPr lang="en-US" altLang="zh-CN" dirty="0"/>
              <a:t>2 </a:t>
            </a:r>
            <a:r>
              <a:rPr lang="en-US" altLang="ja-JP" dirty="0"/>
              <a:t>[28pt]</a:t>
            </a:r>
            <a:endParaRPr lang="en-US" altLang="ja-JP" sz="1800" dirty="0"/>
          </a:p>
          <a:p>
            <a:pPr marL="1143000" lvl="2" indent="-228600" algn="l" rtl="0">
              <a:lnSpc>
                <a:spcPct val="90000"/>
              </a:lnSpc>
              <a:spcBef>
                <a:spcPts val="500"/>
              </a:spcBef>
              <a:spcAft>
                <a:spcPts val="0"/>
              </a:spcAft>
              <a:buClr>
                <a:schemeClr val="dk1"/>
              </a:buClr>
              <a:buSzPts val="2400"/>
              <a:buChar char="•"/>
            </a:pPr>
            <a:r>
              <a:rPr lang="ja-JP" altLang="en-US" dirty="0"/>
              <a:t>リスト</a:t>
            </a:r>
            <a:r>
              <a:rPr lang="en-US" altLang="zh-CN" dirty="0"/>
              <a:t>3 </a:t>
            </a:r>
            <a:r>
              <a:rPr lang="en-US" altLang="ja-JP" dirty="0"/>
              <a:t>[24pt]</a:t>
            </a:r>
            <a:endParaRPr lang="en-US" altLang="ja-JP" sz="1600" dirty="0"/>
          </a:p>
          <a:p>
            <a:pPr marL="1600200" lvl="3" indent="-228600" algn="l" rtl="0">
              <a:lnSpc>
                <a:spcPct val="90000"/>
              </a:lnSpc>
              <a:spcBef>
                <a:spcPts val="500"/>
              </a:spcBef>
              <a:spcAft>
                <a:spcPts val="0"/>
              </a:spcAft>
              <a:buClr>
                <a:schemeClr val="dk1"/>
              </a:buClr>
              <a:buSzPts val="2000"/>
              <a:buChar char="•"/>
            </a:pPr>
            <a:r>
              <a:rPr lang="ja-JP" altLang="en-US" dirty="0"/>
              <a:t>リスト</a:t>
            </a:r>
            <a:r>
              <a:rPr lang="en-US" altLang="zh-CN" dirty="0"/>
              <a:t>4 </a:t>
            </a:r>
            <a:r>
              <a:rPr lang="en-US" altLang="ja-JP" dirty="0"/>
              <a:t>[20pt]</a:t>
            </a:r>
          </a:p>
          <a:p>
            <a:pPr marL="2057400" lvl="4" indent="-228600" algn="l" rtl="0">
              <a:lnSpc>
                <a:spcPct val="90000"/>
              </a:lnSpc>
              <a:spcBef>
                <a:spcPts val="500"/>
              </a:spcBef>
              <a:spcAft>
                <a:spcPts val="0"/>
              </a:spcAft>
              <a:buClr>
                <a:schemeClr val="dk1"/>
              </a:buClr>
              <a:buSzPts val="1800"/>
              <a:buChar char="•"/>
            </a:pPr>
            <a:r>
              <a:rPr lang="ja-JP" altLang="en-US" dirty="0"/>
              <a:t>リスト</a:t>
            </a:r>
            <a:r>
              <a:rPr lang="en-US" altLang="zh-CN" dirty="0"/>
              <a:t>5 </a:t>
            </a:r>
            <a:r>
              <a:rPr lang="en-US" altLang="ja-JP" dirty="0"/>
              <a:t>[18pt]</a:t>
            </a:r>
          </a:p>
          <a:p>
            <a:endParaRPr dirty="0"/>
          </a:p>
        </p:txBody>
      </p:sp>
      <p:sp>
        <p:nvSpPr>
          <p:cNvPr id="10" name="内容占位符 9">
            <a:extLst>
              <a:ext uri="{FF2B5EF4-FFF2-40B4-BE49-F238E27FC236}">
                <a16:creationId xmlns:a16="http://schemas.microsoft.com/office/drawing/2014/main" id="{3D821FEE-B79A-4AED-AEF7-EE03E42FA1F1}"/>
              </a:ext>
            </a:extLst>
          </p:cNvPr>
          <p:cNvSpPr>
            <a:spLocks noGrp="1"/>
          </p:cNvSpPr>
          <p:nvPr>
            <p:ph sz="quarter" idx="10"/>
          </p:nvPr>
        </p:nvSpPr>
        <p:spPr>
          <a:xfrm>
            <a:off x="9725025" y="609600"/>
            <a:ext cx="1757363" cy="708025"/>
          </a:xfrm>
        </p:spPr>
        <p:txBody>
          <a:bodyPr anchor="ctr">
            <a:noAutofit/>
          </a:bodyPr>
          <a:lstStyle>
            <a:lvl1pPr marL="0" indent="0" algn="ctr">
              <a:buNone/>
              <a:defRPr sz="4000" b="1">
                <a:solidFill>
                  <a:srgbClr val="212832"/>
                </a:solidFill>
                <a:latin typeface="Meiryo" panose="020B0604030504040204" pitchFamily="34" charset="-128"/>
                <a:ea typeface="Meiryo" panose="020B0604030504040204" pitchFamily="34" charset="-128"/>
              </a:defRPr>
            </a:lvl1pPr>
          </a:lstStyle>
          <a:p>
            <a:pPr lvl="0"/>
            <a:endParaRPr lang="en-US" dirty="0"/>
          </a:p>
        </p:txBody>
      </p:sp>
      <p:pic>
        <p:nvPicPr>
          <p:cNvPr id="2" name="図 1">
            <a:extLst>
              <a:ext uri="{FF2B5EF4-FFF2-40B4-BE49-F238E27FC236}">
                <a16:creationId xmlns:a16="http://schemas.microsoft.com/office/drawing/2014/main" id="{3452070B-49CA-D563-09A2-02BA676A74B8}"/>
              </a:ext>
            </a:extLst>
          </p:cNvPr>
          <p:cNvPicPr>
            <a:picLocks noChangeAspect="1"/>
          </p:cNvPicPr>
          <p:nvPr userDrawn="1"/>
        </p:nvPicPr>
        <p:blipFill>
          <a:blip r:embed="rId4"/>
          <a:srcRect l="13158" t="14993" r="18739" b="10882"/>
          <a:stretch/>
        </p:blipFill>
        <p:spPr>
          <a:xfrm>
            <a:off x="10540999" y="24311"/>
            <a:ext cx="1597565" cy="563143"/>
          </a:xfrm>
          <a:prstGeom prst="rect">
            <a:avLst/>
          </a:prstGeom>
        </p:spPr>
      </p:pic>
      <p:pic>
        <p:nvPicPr>
          <p:cNvPr id="3" name="图片 8" descr="手机屏幕的截图&#10;&#10;描述已自动生成">
            <a:extLst>
              <a:ext uri="{FF2B5EF4-FFF2-40B4-BE49-F238E27FC236}">
                <a16:creationId xmlns:a16="http://schemas.microsoft.com/office/drawing/2014/main" id="{18803DF6-D38D-B540-CD4A-DD8382B83B27}"/>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r="84290" b="66670"/>
          <a:stretch/>
        </p:blipFill>
        <p:spPr>
          <a:xfrm>
            <a:off x="237986" y="8559279"/>
            <a:ext cx="970755" cy="1149356"/>
          </a:xfrm>
          <a:prstGeom prst="rect">
            <a:avLst/>
          </a:prstGeom>
        </p:spPr>
      </p:pic>
    </p:spTree>
    <p:extLst>
      <p:ext uri="{BB962C8B-B14F-4D97-AF65-F5344CB8AC3E}">
        <p14:creationId xmlns:p14="http://schemas.microsoft.com/office/powerpoint/2010/main" val="931320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54E1CA-C17E-6CA1-F42C-5347C90D54B7}"/>
              </a:ext>
            </a:extLst>
          </p:cNvPr>
          <p:cNvSpPr>
            <a:spLocks noGrp="1"/>
          </p:cNvSpPr>
          <p:nvPr>
            <p:ph type="title"/>
          </p:nvPr>
        </p:nvSpPr>
        <p:spPr>
          <a:xfrm>
            <a:off x="894368" y="520028"/>
            <a:ext cx="11216064" cy="18835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DF125E-BF1D-B244-3320-9DD9698C1E3D}"/>
              </a:ext>
            </a:extLst>
          </p:cNvPr>
          <p:cNvSpPr>
            <a:spLocks noGrp="1"/>
          </p:cNvSpPr>
          <p:nvPr>
            <p:ph type="body" idx="1"/>
          </p:nvPr>
        </p:nvSpPr>
        <p:spPr>
          <a:xfrm>
            <a:off x="894368" y="2596050"/>
            <a:ext cx="11216064" cy="61891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AD2E2-1180-BF50-E083-9F72423358D3}"/>
              </a:ext>
            </a:extLst>
          </p:cNvPr>
          <p:cNvSpPr>
            <a:spLocks noGrp="1"/>
          </p:cNvSpPr>
          <p:nvPr>
            <p:ph type="dt" sz="half" idx="2"/>
          </p:nvPr>
        </p:nvSpPr>
        <p:spPr>
          <a:xfrm>
            <a:off x="894368" y="9041120"/>
            <a:ext cx="2924928" cy="517982"/>
          </a:xfrm>
          <a:prstGeom prst="rect">
            <a:avLst/>
          </a:prstGeom>
        </p:spPr>
        <p:txBody>
          <a:bodyPr vert="horz" lIns="91440" tIns="45720" rIns="91440" bIns="45720" rtlCol="0" anchor="ctr"/>
          <a:lstStyle>
            <a:lvl1pPr algn="l">
              <a:defRPr sz="1200">
                <a:solidFill>
                  <a:schemeClr val="tx1">
                    <a:tint val="75000"/>
                  </a:schemeClr>
                </a:solidFill>
              </a:defRPr>
            </a:lvl1pPr>
          </a:lstStyle>
          <a:p>
            <a:fld id="{E43F9152-C047-433E-8FAA-998708DAD0D2}" type="datetimeFigureOut">
              <a:rPr kumimoji="1" lang="ja-JP" altLang="en-US" smtClean="0"/>
              <a:t>2025/1/21</a:t>
            </a:fld>
            <a:endParaRPr kumimoji="1" lang="ja-JP" altLang="en-US"/>
          </a:p>
        </p:txBody>
      </p:sp>
      <p:sp>
        <p:nvSpPr>
          <p:cNvPr id="5" name="フッター プレースホルダー 4">
            <a:extLst>
              <a:ext uri="{FF2B5EF4-FFF2-40B4-BE49-F238E27FC236}">
                <a16:creationId xmlns:a16="http://schemas.microsoft.com/office/drawing/2014/main" id="{20E232AF-406F-5A8A-8760-E4D56DCB428A}"/>
              </a:ext>
            </a:extLst>
          </p:cNvPr>
          <p:cNvSpPr>
            <a:spLocks noGrp="1"/>
          </p:cNvSpPr>
          <p:nvPr>
            <p:ph type="ftr" sz="quarter" idx="3"/>
          </p:nvPr>
        </p:nvSpPr>
        <p:spPr>
          <a:xfrm>
            <a:off x="4308706" y="9041120"/>
            <a:ext cx="4387393" cy="5179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EADA5-CD37-3689-74FC-4239E44D7DF3}"/>
              </a:ext>
            </a:extLst>
          </p:cNvPr>
          <p:cNvSpPr>
            <a:spLocks noGrp="1"/>
          </p:cNvSpPr>
          <p:nvPr>
            <p:ph type="sldNum" sz="quarter" idx="4"/>
          </p:nvPr>
        </p:nvSpPr>
        <p:spPr>
          <a:xfrm>
            <a:off x="9185504" y="9041120"/>
            <a:ext cx="2924928" cy="517982"/>
          </a:xfrm>
          <a:prstGeom prst="rect">
            <a:avLst/>
          </a:prstGeom>
        </p:spPr>
        <p:txBody>
          <a:bodyPr vert="horz" lIns="91440" tIns="45720" rIns="91440" bIns="45720" rtlCol="0" anchor="ctr"/>
          <a:lstStyle>
            <a:lvl1pPr algn="r">
              <a:defRPr sz="1200">
                <a:solidFill>
                  <a:schemeClr val="tx1">
                    <a:tint val="75000"/>
                  </a:schemeClr>
                </a:solidFill>
              </a:defRPr>
            </a:lvl1pPr>
          </a:lstStyle>
          <a:p>
            <a:fld id="{42F1FCBD-F451-47ED-BD68-C68313489F9F}" type="slidenum">
              <a:rPr kumimoji="1" lang="ja-JP" altLang="en-US" smtClean="0"/>
              <a:t>‹#›</a:t>
            </a:fld>
            <a:endParaRPr kumimoji="1" lang="ja-JP" altLang="en-US"/>
          </a:p>
        </p:txBody>
      </p:sp>
    </p:spTree>
    <p:extLst>
      <p:ext uri="{BB962C8B-B14F-4D97-AF65-F5344CB8AC3E}">
        <p14:creationId xmlns:p14="http://schemas.microsoft.com/office/powerpoint/2010/main" val="590421889"/>
      </p:ext>
    </p:extLst>
  </p:cSld>
  <p:clrMap bg1="lt1" tx1="dk1" bg2="lt2" tx2="dk2" accent1="accent1" accent2="accent2" accent3="accent3" accent4="accent4" accent5="accent5" accent6="accent6" hlink="hlink" folHlink="folHlink"/>
  <p:sldLayoutIdLst>
    <p:sldLayoutId id="2147483689" r:id="rId1"/>
    <p:sldLayoutId id="2147483682"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AD957-7F0A-F5A9-0B13-542965676327}"/>
              </a:ext>
            </a:extLst>
          </p:cNvPr>
          <p:cNvSpPr>
            <a:spLocks noGrp="1"/>
          </p:cNvSpPr>
          <p:nvPr>
            <p:ph type="ctrTitle"/>
          </p:nvPr>
        </p:nvSpPr>
        <p:spPr>
          <a:xfrm>
            <a:off x="4659927" y="491113"/>
            <a:ext cx="8141435" cy="626325"/>
          </a:xfrm>
        </p:spPr>
        <p:txBody>
          <a:bodyPr/>
          <a:lstStyle/>
          <a:p>
            <a:r>
              <a:rPr lang="ja-JP" altLang="en-US" dirty="0"/>
              <a:t>情報セキュリティ演習</a:t>
            </a:r>
          </a:p>
        </p:txBody>
      </p:sp>
    </p:spTree>
    <p:extLst>
      <p:ext uri="{BB962C8B-B14F-4D97-AF65-F5344CB8AC3E}">
        <p14:creationId xmlns:p14="http://schemas.microsoft.com/office/powerpoint/2010/main" val="105641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F8372-86FD-D5A2-E953-A3E34BE870B4}"/>
              </a:ext>
            </a:extLst>
          </p:cNvPr>
          <p:cNvSpPr>
            <a:spLocks noGrp="1"/>
          </p:cNvSpPr>
          <p:nvPr>
            <p:ph type="title"/>
          </p:nvPr>
        </p:nvSpPr>
        <p:spPr>
          <a:xfrm>
            <a:off x="650767" y="630290"/>
            <a:ext cx="7345575" cy="1200288"/>
          </a:xfrm>
        </p:spPr>
        <p:txBody>
          <a:bodyPr/>
          <a:lstStyle/>
          <a:p>
            <a:pPr algn="l"/>
            <a:r>
              <a:rPr lang="en-US" altLang="ja-JP" b="1" i="0" dirty="0">
                <a:solidFill>
                  <a:srgbClr val="000000"/>
                </a:solidFill>
                <a:effectLst/>
                <a:latin typeface="游ゴシック体"/>
              </a:rPr>
              <a:t>GitHub</a:t>
            </a:r>
            <a:r>
              <a:rPr lang="ja-JP" altLang="en-US" b="1" i="0" dirty="0">
                <a:solidFill>
                  <a:srgbClr val="000000"/>
                </a:solidFill>
                <a:effectLst/>
                <a:latin typeface="游ゴシック体"/>
              </a:rPr>
              <a:t>上へのソースコード流出事案</a:t>
            </a:r>
          </a:p>
        </p:txBody>
      </p:sp>
      <p:sp>
        <p:nvSpPr>
          <p:cNvPr id="3" name="テキスト プレースホルダー 2">
            <a:extLst>
              <a:ext uri="{FF2B5EF4-FFF2-40B4-BE49-F238E27FC236}">
                <a16:creationId xmlns:a16="http://schemas.microsoft.com/office/drawing/2014/main" id="{62BDC45B-2AF2-44C9-C909-444A17BB6645}"/>
              </a:ext>
            </a:extLst>
          </p:cNvPr>
          <p:cNvSpPr>
            <a:spLocks noGrp="1"/>
          </p:cNvSpPr>
          <p:nvPr>
            <p:ph type="body" idx="1"/>
          </p:nvPr>
        </p:nvSpPr>
        <p:spPr>
          <a:xfrm>
            <a:off x="650767" y="2057400"/>
            <a:ext cx="11524633" cy="6477000"/>
          </a:xfrm>
        </p:spPr>
        <p:txBody>
          <a:bodyPr/>
          <a:lstStyle/>
          <a:p>
            <a:pPr marL="0" indent="0">
              <a:buNone/>
            </a:pPr>
            <a:r>
              <a:rPr kumimoji="1" lang="ja-JP" altLang="en-US" dirty="0"/>
              <a:t>事例：</a:t>
            </a:r>
            <a:r>
              <a:rPr lang="ja-JP" altLang="en-US" dirty="0"/>
              <a:t>三井住友銀行システムのソースコード流出問題</a:t>
            </a:r>
            <a:endParaRPr lang="en-US" altLang="ja-JP" dirty="0"/>
          </a:p>
          <a:p>
            <a:pPr marL="0" indent="0">
              <a:buNone/>
            </a:pPr>
            <a:endParaRPr kumimoji="1" lang="en-US" altLang="ja-JP" dirty="0"/>
          </a:p>
          <a:p>
            <a:pPr marL="0" indent="0">
              <a:buNone/>
            </a:pPr>
            <a:r>
              <a:rPr lang="en-US" altLang="ja-JP" dirty="0"/>
              <a:t>2021</a:t>
            </a:r>
            <a:r>
              <a:rPr lang="ja-JP" altLang="en-US" dirty="0"/>
              <a:t>年</a:t>
            </a:r>
            <a:r>
              <a:rPr lang="en-US" altLang="ja-JP" dirty="0"/>
              <a:t>1</a:t>
            </a:r>
            <a:r>
              <a:rPr lang="ja-JP" altLang="en-US" dirty="0"/>
              <a:t>月</a:t>
            </a:r>
            <a:r>
              <a:rPr lang="en-US" altLang="ja-JP" dirty="0"/>
              <a:t>28</a:t>
            </a:r>
            <a:r>
              <a:rPr lang="ja-JP" altLang="en-US" dirty="0"/>
              <a:t>日、三井住友銀行（</a:t>
            </a:r>
            <a:r>
              <a:rPr lang="en-US" altLang="ja-JP" dirty="0"/>
              <a:t>SMBC</a:t>
            </a:r>
            <a:r>
              <a:rPr lang="ja-JP" altLang="en-US" dirty="0"/>
              <a:t>）が使用しているシステムのソースコードが公開・流出した可能性が</a:t>
            </a:r>
            <a:r>
              <a:rPr lang="en-US" altLang="ja-JP" dirty="0"/>
              <a:t>SNS</a:t>
            </a:r>
            <a:r>
              <a:rPr lang="ja-JP" altLang="en-US" dirty="0"/>
              <a:t>で指摘されました。翌</a:t>
            </a:r>
            <a:r>
              <a:rPr lang="en-US" altLang="ja-JP" dirty="0"/>
              <a:t>29</a:t>
            </a:r>
            <a:r>
              <a:rPr lang="ja-JP" altLang="en-US" dirty="0"/>
              <a:t>日、</a:t>
            </a:r>
            <a:r>
              <a:rPr lang="en-US" altLang="ja-JP" dirty="0"/>
              <a:t>SMBC</a:t>
            </a:r>
            <a:r>
              <a:rPr lang="ja-JP" altLang="en-US" dirty="0"/>
              <a:t>は指摘されたコードが自社の行内システムの一部と一致することを確認しました。この問題は、</a:t>
            </a:r>
            <a:r>
              <a:rPr lang="en-US" altLang="ja-JP" dirty="0"/>
              <a:t>NTT</a:t>
            </a:r>
            <a:r>
              <a:rPr lang="ja-JP" altLang="en-US" dirty="0"/>
              <a:t>データの子会社である</a:t>
            </a:r>
            <a:r>
              <a:rPr lang="en-US" altLang="ja-JP" dirty="0"/>
              <a:t>NTT</a:t>
            </a:r>
            <a:r>
              <a:rPr lang="ja-JP" altLang="en-US" dirty="0"/>
              <a:t>データ ジェトロニクスを含む複数の関連企業にも影響が及び、被害の公表が相次ぎました。</a:t>
            </a:r>
            <a:endParaRPr kumimoji="1" lang="en-US" altLang="ja-JP" dirty="0"/>
          </a:p>
          <a:p>
            <a:pPr marL="0" indent="0">
              <a:buNone/>
            </a:pPr>
            <a:endParaRPr kumimoji="1" lang="en-US" altLang="ja-JP" dirty="0"/>
          </a:p>
        </p:txBody>
      </p:sp>
      <p:sp>
        <p:nvSpPr>
          <p:cNvPr id="4" name="コンテンツ プレースホルダー 3">
            <a:extLst>
              <a:ext uri="{FF2B5EF4-FFF2-40B4-BE49-F238E27FC236}">
                <a16:creationId xmlns:a16="http://schemas.microsoft.com/office/drawing/2014/main" id="{B9C57CFE-9117-ECF2-1780-9FCFC27E8601}"/>
              </a:ext>
            </a:extLst>
          </p:cNvPr>
          <p:cNvSpPr>
            <a:spLocks noGrp="1"/>
          </p:cNvSpPr>
          <p:nvPr>
            <p:ph sz="quarter" idx="10"/>
          </p:nvPr>
        </p:nvSpPr>
        <p:spPr/>
        <p:txBody>
          <a:bodyPr/>
          <a:lstStyle/>
          <a:p>
            <a:r>
              <a:rPr lang="en-US" altLang="ja-JP" dirty="0"/>
              <a:t>3</a:t>
            </a:r>
            <a:r>
              <a:rPr kumimoji="1" lang="en-US" altLang="ja-JP" dirty="0"/>
              <a:t>0</a:t>
            </a:r>
          </a:p>
        </p:txBody>
      </p:sp>
      <p:sp>
        <p:nvSpPr>
          <p:cNvPr id="5" name="テキスト プレースホルダー 2">
            <a:extLst>
              <a:ext uri="{FF2B5EF4-FFF2-40B4-BE49-F238E27FC236}">
                <a16:creationId xmlns:a16="http://schemas.microsoft.com/office/drawing/2014/main" id="{DC11EA9F-93A5-B9B8-156A-456E8580D90E}"/>
              </a:ext>
            </a:extLst>
          </p:cNvPr>
          <p:cNvSpPr txBox="1">
            <a:spLocks/>
          </p:cNvSpPr>
          <p:nvPr/>
        </p:nvSpPr>
        <p:spPr>
          <a:xfrm>
            <a:off x="829400" y="6705600"/>
            <a:ext cx="11524633" cy="978689"/>
          </a:xfrm>
          <a:prstGeom prst="rect">
            <a:avLst/>
          </a:prstGeom>
          <a:noFill/>
          <a:ln>
            <a:noFill/>
          </a:ln>
        </p:spPr>
        <p:txBody>
          <a:bodyPr spcFirstLastPara="1" vert="horz" wrap="square" lIns="91425" tIns="45700" rIns="91425" bIns="45700" rtlCol="0" anchor="t" anchorCtr="0">
            <a:spAutoFit/>
          </a:bodyPr>
          <a:lstStyle>
            <a:lvl1pPr marL="457200" marR="0" lvl="0" indent="-457200" algn="l" defTabSz="914400" rtl="0" eaLnBrk="1" latinLnBrk="0" hangingPunct="1">
              <a:lnSpc>
                <a:spcPct val="90000"/>
              </a:lnSpc>
              <a:spcBef>
                <a:spcPts val="0"/>
              </a:spcBef>
              <a:spcAft>
                <a:spcPts val="0"/>
              </a:spcAft>
              <a:buClr>
                <a:schemeClr val="dk1"/>
              </a:buClr>
              <a:buSzPts val="3200"/>
              <a:buFont typeface="Wingdings" panose="05000000000000000000" pitchFamily="2" charset="2"/>
              <a:buChar char="l"/>
              <a:defRPr kumimoji="1" sz="32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defTabSz="914400" rtl="0" eaLnBrk="1" latinLnBrk="0" hangingPunct="1">
              <a:lnSpc>
                <a:spcPct val="90000"/>
              </a:lnSpc>
              <a:spcBef>
                <a:spcPts val="500"/>
              </a:spcBef>
              <a:spcAft>
                <a:spcPts val="0"/>
              </a:spcAft>
              <a:buClr>
                <a:schemeClr val="dk1"/>
              </a:buClr>
              <a:buSzPts val="2800"/>
              <a:buFont typeface="Wingdings" panose="05000000000000000000" pitchFamily="2" charset="2"/>
              <a:buChar char="Ø"/>
              <a:defRPr kumimoji="1" sz="2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defTabSz="914400" rtl="0" eaLnBrk="1" latinLnBrk="0" hangingPunct="1">
              <a:lnSpc>
                <a:spcPct val="90000"/>
              </a:lnSpc>
              <a:spcBef>
                <a:spcPts val="500"/>
              </a:spcBef>
              <a:spcAft>
                <a:spcPts val="0"/>
              </a:spcAft>
              <a:buClr>
                <a:schemeClr val="dk1"/>
              </a:buClr>
              <a:buSzPts val="2400"/>
              <a:buFont typeface="Wingdings" panose="05000000000000000000" pitchFamily="2" charset="2"/>
              <a:buChar char="Ø"/>
              <a:defRPr kumimoji="1" sz="24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defTabSz="914400" rtl="0" eaLnBrk="1" latinLnBrk="0" hangingPunct="1">
              <a:lnSpc>
                <a:spcPct val="90000"/>
              </a:lnSpc>
              <a:spcBef>
                <a:spcPts val="500"/>
              </a:spcBef>
              <a:spcAft>
                <a:spcPts val="0"/>
              </a:spcAft>
              <a:buClr>
                <a:schemeClr val="dk1"/>
              </a:buClr>
              <a:buSzPts val="2000"/>
              <a:buFont typeface="Wingdings" panose="05000000000000000000" pitchFamily="2" charset="2"/>
              <a:buChar char="Ø"/>
              <a:defRPr kumimoji="1" sz="20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defTabSz="914400" rtl="0" eaLnBrk="1" latinLnBrk="0" hangingPunct="1">
              <a:lnSpc>
                <a:spcPct val="90000"/>
              </a:lnSpc>
              <a:spcBef>
                <a:spcPts val="500"/>
              </a:spcBef>
              <a:spcAft>
                <a:spcPts val="0"/>
              </a:spcAft>
              <a:buClr>
                <a:schemeClr val="dk1"/>
              </a:buClr>
              <a:buSzPts val="1800"/>
              <a:buFont typeface="Wingdings" panose="05000000000000000000" pitchFamily="2" charset="2"/>
              <a:buChar char="Ø"/>
              <a:defRPr kumimoji="1" sz="1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9pPr>
          </a:lstStyle>
          <a:p>
            <a:r>
              <a:rPr lang="ja-JP" altLang="en-US" dirty="0"/>
              <a:t>上記の事例について、発生した原因、起こりうるリスク、再発防止策を検討してください。</a:t>
            </a:r>
          </a:p>
        </p:txBody>
      </p:sp>
    </p:spTree>
    <p:extLst>
      <p:ext uri="{BB962C8B-B14F-4D97-AF65-F5344CB8AC3E}">
        <p14:creationId xmlns:p14="http://schemas.microsoft.com/office/powerpoint/2010/main" val="3442379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920C9-F2AD-9CEC-0B7B-52CCFF7EAA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3C6840B-17D9-F22B-409A-7C16B252CF6A}"/>
              </a:ext>
            </a:extLst>
          </p:cNvPr>
          <p:cNvSpPr>
            <a:spLocks noGrp="1"/>
          </p:cNvSpPr>
          <p:nvPr>
            <p:ph type="title"/>
          </p:nvPr>
        </p:nvSpPr>
        <p:spPr>
          <a:xfrm>
            <a:off x="650767" y="630290"/>
            <a:ext cx="7345575" cy="646290"/>
          </a:xfrm>
        </p:spPr>
        <p:txBody>
          <a:bodyPr/>
          <a:lstStyle/>
          <a:p>
            <a:pPr algn="l"/>
            <a:r>
              <a:rPr lang="ja-JP" altLang="en-US" dirty="0"/>
              <a:t>患者情報の紛失</a:t>
            </a:r>
            <a:r>
              <a:rPr lang="ja-JP" altLang="en-US" b="1" i="0" dirty="0">
                <a:solidFill>
                  <a:srgbClr val="000000"/>
                </a:solidFill>
                <a:effectLst/>
                <a:latin typeface="游ゴシック体"/>
              </a:rPr>
              <a:t>事案</a:t>
            </a:r>
          </a:p>
        </p:txBody>
      </p:sp>
      <p:sp>
        <p:nvSpPr>
          <p:cNvPr id="3" name="テキスト プレースホルダー 2">
            <a:extLst>
              <a:ext uri="{FF2B5EF4-FFF2-40B4-BE49-F238E27FC236}">
                <a16:creationId xmlns:a16="http://schemas.microsoft.com/office/drawing/2014/main" id="{9378239C-EB33-B9F0-E4D2-5DC030836D6C}"/>
              </a:ext>
            </a:extLst>
          </p:cNvPr>
          <p:cNvSpPr>
            <a:spLocks noGrp="1"/>
          </p:cNvSpPr>
          <p:nvPr>
            <p:ph type="body" idx="1"/>
          </p:nvPr>
        </p:nvSpPr>
        <p:spPr>
          <a:xfrm>
            <a:off x="740083" y="2069311"/>
            <a:ext cx="11613950" cy="4081077"/>
          </a:xfrm>
        </p:spPr>
        <p:txBody>
          <a:bodyPr/>
          <a:lstStyle/>
          <a:p>
            <a:pPr marL="0" indent="0">
              <a:buNone/>
            </a:pPr>
            <a:r>
              <a:rPr kumimoji="1" lang="ja-JP" altLang="en-US" dirty="0"/>
              <a:t>事例：</a:t>
            </a:r>
            <a:r>
              <a:rPr lang="ja-JP" altLang="en-US" dirty="0"/>
              <a:t>横浜市立みなと赤十字病院における患者情報の紛失問題</a:t>
            </a:r>
            <a:endParaRPr lang="en-US" altLang="ja-JP" dirty="0"/>
          </a:p>
          <a:p>
            <a:pPr marL="0" indent="0">
              <a:buNone/>
            </a:pPr>
            <a:endParaRPr kumimoji="1" lang="en-US" altLang="ja-JP" dirty="0"/>
          </a:p>
          <a:p>
            <a:pPr marL="0" indent="0">
              <a:buNone/>
            </a:pPr>
            <a:r>
              <a:rPr lang="ja-JP" altLang="en-US" dirty="0"/>
              <a:t>横浜市立みなと赤十字病院（以下「みなと赤十字病院」）の医師が、論文作成のために患者の個人情報を保存した</a:t>
            </a:r>
            <a:r>
              <a:rPr lang="en-US" altLang="ja-JP" dirty="0"/>
              <a:t>USB</a:t>
            </a:r>
            <a:r>
              <a:rPr lang="ja-JP" altLang="en-US" dirty="0"/>
              <a:t>メモリを院外に持ち出し、その後紛失しました。この</a:t>
            </a:r>
            <a:r>
              <a:rPr lang="en-US" altLang="ja-JP" dirty="0"/>
              <a:t>USB</a:t>
            </a:r>
            <a:r>
              <a:rPr lang="ja-JP" altLang="en-US" dirty="0"/>
              <a:t>メモリには患者の氏名、診療記録、その他個人を特定できる情報が含まれていたとされています。情報の持ち出し方法や管理体制に不備があった可能性が指摘されています。</a:t>
            </a:r>
            <a:endParaRPr kumimoji="1" lang="en-US" altLang="ja-JP" dirty="0"/>
          </a:p>
        </p:txBody>
      </p:sp>
      <p:sp>
        <p:nvSpPr>
          <p:cNvPr id="4" name="コンテンツ プレースホルダー 3">
            <a:extLst>
              <a:ext uri="{FF2B5EF4-FFF2-40B4-BE49-F238E27FC236}">
                <a16:creationId xmlns:a16="http://schemas.microsoft.com/office/drawing/2014/main" id="{9910887B-0DF4-03B7-D874-1ABDDEA2F916}"/>
              </a:ext>
            </a:extLst>
          </p:cNvPr>
          <p:cNvSpPr>
            <a:spLocks noGrp="1"/>
          </p:cNvSpPr>
          <p:nvPr>
            <p:ph sz="quarter" idx="10"/>
          </p:nvPr>
        </p:nvSpPr>
        <p:spPr/>
        <p:txBody>
          <a:bodyPr/>
          <a:lstStyle/>
          <a:p>
            <a:r>
              <a:rPr lang="en-US" altLang="ja-JP" dirty="0"/>
              <a:t>3</a:t>
            </a:r>
            <a:r>
              <a:rPr kumimoji="1" lang="en-US" altLang="ja-JP" dirty="0"/>
              <a:t>0</a:t>
            </a:r>
          </a:p>
        </p:txBody>
      </p:sp>
      <p:sp>
        <p:nvSpPr>
          <p:cNvPr id="5" name="テキスト プレースホルダー 2">
            <a:extLst>
              <a:ext uri="{FF2B5EF4-FFF2-40B4-BE49-F238E27FC236}">
                <a16:creationId xmlns:a16="http://schemas.microsoft.com/office/drawing/2014/main" id="{C1531A0D-25FE-5513-B4DE-EA3DD865BC7D}"/>
              </a:ext>
            </a:extLst>
          </p:cNvPr>
          <p:cNvSpPr txBox="1">
            <a:spLocks/>
          </p:cNvSpPr>
          <p:nvPr/>
        </p:nvSpPr>
        <p:spPr>
          <a:xfrm>
            <a:off x="829400" y="6705600"/>
            <a:ext cx="11524633" cy="978689"/>
          </a:xfrm>
          <a:prstGeom prst="rect">
            <a:avLst/>
          </a:prstGeom>
          <a:noFill/>
          <a:ln>
            <a:noFill/>
          </a:ln>
        </p:spPr>
        <p:txBody>
          <a:bodyPr spcFirstLastPara="1" vert="horz" wrap="square" lIns="91425" tIns="45700" rIns="91425" bIns="45700" rtlCol="0" anchor="t" anchorCtr="0">
            <a:spAutoFit/>
          </a:bodyPr>
          <a:lstStyle>
            <a:lvl1pPr marL="457200" marR="0" lvl="0" indent="-457200" algn="l" defTabSz="914400" rtl="0" eaLnBrk="1" latinLnBrk="0" hangingPunct="1">
              <a:lnSpc>
                <a:spcPct val="90000"/>
              </a:lnSpc>
              <a:spcBef>
                <a:spcPts val="0"/>
              </a:spcBef>
              <a:spcAft>
                <a:spcPts val="0"/>
              </a:spcAft>
              <a:buClr>
                <a:schemeClr val="dk1"/>
              </a:buClr>
              <a:buSzPts val="3200"/>
              <a:buFont typeface="Wingdings" panose="05000000000000000000" pitchFamily="2" charset="2"/>
              <a:buChar char="l"/>
              <a:defRPr kumimoji="1" sz="32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defTabSz="914400" rtl="0" eaLnBrk="1" latinLnBrk="0" hangingPunct="1">
              <a:lnSpc>
                <a:spcPct val="90000"/>
              </a:lnSpc>
              <a:spcBef>
                <a:spcPts val="500"/>
              </a:spcBef>
              <a:spcAft>
                <a:spcPts val="0"/>
              </a:spcAft>
              <a:buClr>
                <a:schemeClr val="dk1"/>
              </a:buClr>
              <a:buSzPts val="2800"/>
              <a:buFont typeface="Wingdings" panose="05000000000000000000" pitchFamily="2" charset="2"/>
              <a:buChar char="Ø"/>
              <a:defRPr kumimoji="1" sz="2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defTabSz="914400" rtl="0" eaLnBrk="1" latinLnBrk="0" hangingPunct="1">
              <a:lnSpc>
                <a:spcPct val="90000"/>
              </a:lnSpc>
              <a:spcBef>
                <a:spcPts val="500"/>
              </a:spcBef>
              <a:spcAft>
                <a:spcPts val="0"/>
              </a:spcAft>
              <a:buClr>
                <a:schemeClr val="dk1"/>
              </a:buClr>
              <a:buSzPts val="2400"/>
              <a:buFont typeface="Wingdings" panose="05000000000000000000" pitchFamily="2" charset="2"/>
              <a:buChar char="Ø"/>
              <a:defRPr kumimoji="1" sz="24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defTabSz="914400" rtl="0" eaLnBrk="1" latinLnBrk="0" hangingPunct="1">
              <a:lnSpc>
                <a:spcPct val="90000"/>
              </a:lnSpc>
              <a:spcBef>
                <a:spcPts val="500"/>
              </a:spcBef>
              <a:spcAft>
                <a:spcPts val="0"/>
              </a:spcAft>
              <a:buClr>
                <a:schemeClr val="dk1"/>
              </a:buClr>
              <a:buSzPts val="2000"/>
              <a:buFont typeface="Wingdings" panose="05000000000000000000" pitchFamily="2" charset="2"/>
              <a:buChar char="Ø"/>
              <a:defRPr kumimoji="1" sz="20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defTabSz="914400" rtl="0" eaLnBrk="1" latinLnBrk="0" hangingPunct="1">
              <a:lnSpc>
                <a:spcPct val="90000"/>
              </a:lnSpc>
              <a:spcBef>
                <a:spcPts val="500"/>
              </a:spcBef>
              <a:spcAft>
                <a:spcPts val="0"/>
              </a:spcAft>
              <a:buClr>
                <a:schemeClr val="dk1"/>
              </a:buClr>
              <a:buSzPts val="1800"/>
              <a:buFont typeface="Wingdings" panose="05000000000000000000" pitchFamily="2" charset="2"/>
              <a:buChar char="Ø"/>
              <a:defRPr kumimoji="1" sz="1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9pPr>
          </a:lstStyle>
          <a:p>
            <a:r>
              <a:rPr lang="ja-JP" altLang="en-US" dirty="0"/>
              <a:t>上記の事例について、発生した原因、起こりうるリスク、再発防止策を検討してください。</a:t>
            </a:r>
          </a:p>
        </p:txBody>
      </p:sp>
    </p:spTree>
    <p:extLst>
      <p:ext uri="{BB962C8B-B14F-4D97-AF65-F5344CB8AC3E}">
        <p14:creationId xmlns:p14="http://schemas.microsoft.com/office/powerpoint/2010/main" val="259087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D268B-003E-6A4A-F405-408F351CC0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D8D5610-99BF-4A38-8602-748F5DA09FBA}"/>
              </a:ext>
            </a:extLst>
          </p:cNvPr>
          <p:cNvSpPr>
            <a:spLocks noGrp="1"/>
          </p:cNvSpPr>
          <p:nvPr>
            <p:ph type="title"/>
          </p:nvPr>
        </p:nvSpPr>
        <p:spPr>
          <a:xfrm>
            <a:off x="650767" y="630290"/>
            <a:ext cx="7345575" cy="1200288"/>
          </a:xfrm>
        </p:spPr>
        <p:txBody>
          <a:bodyPr/>
          <a:lstStyle/>
          <a:p>
            <a:pPr algn="l"/>
            <a:r>
              <a:rPr lang="ja-JP" altLang="en-US" b="1" dirty="0">
                <a:effectLst/>
              </a:rPr>
              <a:t>フィッシング詐欺による機密情報の窃取</a:t>
            </a:r>
            <a:r>
              <a:rPr lang="ja-JP" altLang="en-US" b="1" i="0" dirty="0">
                <a:solidFill>
                  <a:srgbClr val="000000"/>
                </a:solidFill>
                <a:effectLst/>
                <a:latin typeface="游ゴシック体"/>
              </a:rPr>
              <a:t>事案</a:t>
            </a:r>
          </a:p>
        </p:txBody>
      </p:sp>
      <p:sp>
        <p:nvSpPr>
          <p:cNvPr id="3" name="テキスト プレースホルダー 2">
            <a:extLst>
              <a:ext uri="{FF2B5EF4-FFF2-40B4-BE49-F238E27FC236}">
                <a16:creationId xmlns:a16="http://schemas.microsoft.com/office/drawing/2014/main" id="{ADEBDED5-125D-9E62-1B28-D5225B7D424F}"/>
              </a:ext>
            </a:extLst>
          </p:cNvPr>
          <p:cNvSpPr>
            <a:spLocks noGrp="1"/>
          </p:cNvSpPr>
          <p:nvPr>
            <p:ph type="body" idx="1"/>
          </p:nvPr>
        </p:nvSpPr>
        <p:spPr>
          <a:xfrm>
            <a:off x="740083" y="2069311"/>
            <a:ext cx="11324917" cy="4081077"/>
          </a:xfrm>
        </p:spPr>
        <p:txBody>
          <a:bodyPr/>
          <a:lstStyle/>
          <a:p>
            <a:pPr marL="0" indent="0">
              <a:buNone/>
            </a:pPr>
            <a:r>
              <a:rPr kumimoji="1" lang="ja-JP" altLang="en-US" dirty="0"/>
              <a:t>事例：フ</a:t>
            </a:r>
            <a:r>
              <a:rPr lang="ja-JP" altLang="en-US" dirty="0"/>
              <a:t>ィッシングメールによる不正アクセス被害</a:t>
            </a:r>
            <a:endParaRPr lang="en-US" altLang="ja-JP" dirty="0"/>
          </a:p>
          <a:p>
            <a:pPr marL="0" indent="0">
              <a:buNone/>
            </a:pPr>
            <a:endParaRPr kumimoji="1" lang="en-US" altLang="ja-JP" dirty="0"/>
          </a:p>
          <a:p>
            <a:pPr marL="0" indent="0">
              <a:buNone/>
            </a:pPr>
            <a:r>
              <a:rPr lang="ja-JP" altLang="en-US" dirty="0"/>
              <a:t>金融機関の社員が「システムメンテナンスのお知らせ」と題されたメールを受信。このメールはフィッシングメールであり、社員は文面を信じてメール内のリンクをクリックし、偽のログインページにパスワードを入力してしまいました。その結果、第三者にログイン情報が盗まれ、不正アクセスによって複数の顧客口座から資金が引き出される被害が発生しました。</a:t>
            </a:r>
            <a:endParaRPr kumimoji="1" lang="en-US" altLang="ja-JP" dirty="0"/>
          </a:p>
        </p:txBody>
      </p:sp>
      <p:sp>
        <p:nvSpPr>
          <p:cNvPr id="4" name="コンテンツ プレースホルダー 3">
            <a:extLst>
              <a:ext uri="{FF2B5EF4-FFF2-40B4-BE49-F238E27FC236}">
                <a16:creationId xmlns:a16="http://schemas.microsoft.com/office/drawing/2014/main" id="{69BB1427-F0F2-0CD2-1DA9-E27557B23223}"/>
              </a:ext>
            </a:extLst>
          </p:cNvPr>
          <p:cNvSpPr>
            <a:spLocks noGrp="1"/>
          </p:cNvSpPr>
          <p:nvPr>
            <p:ph sz="quarter" idx="10"/>
          </p:nvPr>
        </p:nvSpPr>
        <p:spPr/>
        <p:txBody>
          <a:bodyPr/>
          <a:lstStyle/>
          <a:p>
            <a:r>
              <a:rPr lang="en-US" altLang="ja-JP" dirty="0"/>
              <a:t>3</a:t>
            </a:r>
            <a:r>
              <a:rPr kumimoji="1" lang="en-US" altLang="ja-JP" dirty="0"/>
              <a:t>0</a:t>
            </a:r>
          </a:p>
        </p:txBody>
      </p:sp>
      <p:sp>
        <p:nvSpPr>
          <p:cNvPr id="5" name="テキスト プレースホルダー 2">
            <a:extLst>
              <a:ext uri="{FF2B5EF4-FFF2-40B4-BE49-F238E27FC236}">
                <a16:creationId xmlns:a16="http://schemas.microsoft.com/office/drawing/2014/main" id="{AA918C17-1C6E-9B4F-6B40-282183B992D2}"/>
              </a:ext>
            </a:extLst>
          </p:cNvPr>
          <p:cNvSpPr txBox="1">
            <a:spLocks/>
          </p:cNvSpPr>
          <p:nvPr/>
        </p:nvSpPr>
        <p:spPr>
          <a:xfrm>
            <a:off x="829400" y="6705600"/>
            <a:ext cx="11524633" cy="978689"/>
          </a:xfrm>
          <a:prstGeom prst="rect">
            <a:avLst/>
          </a:prstGeom>
          <a:noFill/>
          <a:ln>
            <a:noFill/>
          </a:ln>
        </p:spPr>
        <p:txBody>
          <a:bodyPr spcFirstLastPara="1" vert="horz" wrap="square" lIns="91425" tIns="45700" rIns="91425" bIns="45700" rtlCol="0" anchor="t" anchorCtr="0">
            <a:spAutoFit/>
          </a:bodyPr>
          <a:lstStyle>
            <a:lvl1pPr marL="457200" marR="0" lvl="0" indent="-457200" algn="l" defTabSz="914400" rtl="0" eaLnBrk="1" latinLnBrk="0" hangingPunct="1">
              <a:lnSpc>
                <a:spcPct val="90000"/>
              </a:lnSpc>
              <a:spcBef>
                <a:spcPts val="0"/>
              </a:spcBef>
              <a:spcAft>
                <a:spcPts val="0"/>
              </a:spcAft>
              <a:buClr>
                <a:schemeClr val="dk1"/>
              </a:buClr>
              <a:buSzPts val="3200"/>
              <a:buFont typeface="Wingdings" panose="05000000000000000000" pitchFamily="2" charset="2"/>
              <a:buChar char="l"/>
              <a:defRPr kumimoji="1" sz="32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defTabSz="914400" rtl="0" eaLnBrk="1" latinLnBrk="0" hangingPunct="1">
              <a:lnSpc>
                <a:spcPct val="90000"/>
              </a:lnSpc>
              <a:spcBef>
                <a:spcPts val="500"/>
              </a:spcBef>
              <a:spcAft>
                <a:spcPts val="0"/>
              </a:spcAft>
              <a:buClr>
                <a:schemeClr val="dk1"/>
              </a:buClr>
              <a:buSzPts val="2800"/>
              <a:buFont typeface="Wingdings" panose="05000000000000000000" pitchFamily="2" charset="2"/>
              <a:buChar char="Ø"/>
              <a:defRPr kumimoji="1" sz="2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defTabSz="914400" rtl="0" eaLnBrk="1" latinLnBrk="0" hangingPunct="1">
              <a:lnSpc>
                <a:spcPct val="90000"/>
              </a:lnSpc>
              <a:spcBef>
                <a:spcPts val="500"/>
              </a:spcBef>
              <a:spcAft>
                <a:spcPts val="0"/>
              </a:spcAft>
              <a:buClr>
                <a:schemeClr val="dk1"/>
              </a:buClr>
              <a:buSzPts val="2400"/>
              <a:buFont typeface="Wingdings" panose="05000000000000000000" pitchFamily="2" charset="2"/>
              <a:buChar char="Ø"/>
              <a:defRPr kumimoji="1" sz="24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defTabSz="914400" rtl="0" eaLnBrk="1" latinLnBrk="0" hangingPunct="1">
              <a:lnSpc>
                <a:spcPct val="90000"/>
              </a:lnSpc>
              <a:spcBef>
                <a:spcPts val="500"/>
              </a:spcBef>
              <a:spcAft>
                <a:spcPts val="0"/>
              </a:spcAft>
              <a:buClr>
                <a:schemeClr val="dk1"/>
              </a:buClr>
              <a:buSzPts val="2000"/>
              <a:buFont typeface="Wingdings" panose="05000000000000000000" pitchFamily="2" charset="2"/>
              <a:buChar char="Ø"/>
              <a:defRPr kumimoji="1" sz="20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defTabSz="914400" rtl="0" eaLnBrk="1" latinLnBrk="0" hangingPunct="1">
              <a:lnSpc>
                <a:spcPct val="90000"/>
              </a:lnSpc>
              <a:spcBef>
                <a:spcPts val="500"/>
              </a:spcBef>
              <a:spcAft>
                <a:spcPts val="0"/>
              </a:spcAft>
              <a:buClr>
                <a:schemeClr val="dk1"/>
              </a:buClr>
              <a:buSzPts val="1800"/>
              <a:buFont typeface="Wingdings" panose="05000000000000000000" pitchFamily="2" charset="2"/>
              <a:buChar char="Ø"/>
              <a:defRPr kumimoji="1" sz="1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9pPr>
          </a:lstStyle>
          <a:p>
            <a:r>
              <a:rPr lang="ja-JP" altLang="en-US" dirty="0"/>
              <a:t>上記の事例について、発生した原因、起こりうるリスク、再発防止策を検討してください。</a:t>
            </a:r>
          </a:p>
        </p:txBody>
      </p:sp>
    </p:spTree>
    <p:extLst>
      <p:ext uri="{BB962C8B-B14F-4D97-AF65-F5344CB8AC3E}">
        <p14:creationId xmlns:p14="http://schemas.microsoft.com/office/powerpoint/2010/main" val="379385307"/>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2622</TotalTime>
  <Words>369</Words>
  <Application>Microsoft Office PowerPoint</Application>
  <PresentationFormat>ユーザー設定</PresentationFormat>
  <Paragraphs>22</Paragraphs>
  <Slides>4</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vt:i4>
      </vt:variant>
    </vt:vector>
  </HeadingPairs>
  <TitlesOfParts>
    <vt:vector size="13" baseType="lpstr">
      <vt:lpstr>メイリオ</vt:lpstr>
      <vt:lpstr>メイリオ</vt:lpstr>
      <vt:lpstr>游ゴシック</vt:lpstr>
      <vt:lpstr>游ゴシック Light</vt:lpstr>
      <vt:lpstr>游ゴシック体</vt:lpstr>
      <vt:lpstr>Arial</vt:lpstr>
      <vt:lpstr>Poppins</vt:lpstr>
      <vt:lpstr>Wingdings</vt:lpstr>
      <vt:lpstr>デザインの設定</vt:lpstr>
      <vt:lpstr>情報セキュリティ演習</vt:lpstr>
      <vt:lpstr>GitHub上へのソースコード流出事案</vt:lpstr>
      <vt:lpstr>患者情報の紛失事案</vt:lpstr>
      <vt:lpstr>フィッシング詐欺による機密情報の窃取事案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lha</dc:title>
  <dc:creator>jiazhi ling</dc:creator>
  <cp:lastModifiedBy>masaki.kmkm@gmail.com</cp:lastModifiedBy>
  <cp:revision>51</cp:revision>
  <cp:lastPrinted>2023-03-28T15:29:05Z</cp:lastPrinted>
  <dcterms:created xsi:type="dcterms:W3CDTF">2023-03-26T15:05:34Z</dcterms:created>
  <dcterms:modified xsi:type="dcterms:W3CDTF">2025-01-21T01:09:22Z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Adobe Illustrator 27.3 (Macintosh)</vt:lpwstr>
  </property>
  <property fmtid="{D5CDD505-2E9C-101B-9397-08002B2CF9AE}" pid="4" name="CreatorVersion">
    <vt:lpwstr>21.0.0</vt:lpwstr>
  </property>
  <property fmtid="{D5CDD505-2E9C-101B-9397-08002B2CF9AE}" pid="5" name="LastSaved">
    <vt:filetime>2023-03-26T00:00:00Z</vt:filetime>
  </property>
  <property fmtid="{D5CDD505-2E9C-101B-9397-08002B2CF9AE}" pid="6" name="Producer">
    <vt:lpwstr>Adobe PDF library 17.00</vt:lpwstr>
  </property>
</Properties>
</file>