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541000" y="8763001"/>
            <a:ext cx="2125122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www.lighthouse-academy.net</a:t>
            </a:r>
            <a:endParaRPr lang="en-US" altLang="ja-JP"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93055ECB-5C74-68D7-C33C-BD9FCE0642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7B1CF607-A243-95DA-DA5A-E7550008A6F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AC424E10-5A38-E3F3-7584-A62103BE23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0D5744A-43AB-6A08-2E78-0050304DB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9BC830B8-0374-9DBB-8073-005A6D31E3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ja-JP" altLang="en-US" dirty="0"/>
              <a:t>議事録作成演習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議事録作成演習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740266"/>
          </a:xfrm>
        </p:spPr>
        <p:txBody>
          <a:bodyPr/>
          <a:lstStyle/>
          <a:p>
            <a:r>
              <a:rPr lang="ja-JP" altLang="en-US" dirty="0"/>
              <a:t>講師から議事録テンプレートが配布されるので、指示に従ってテンプレートを受け取って下さい。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講師から</a:t>
            </a:r>
            <a:r>
              <a:rPr lang="en-US" altLang="ja-JP" dirty="0"/>
              <a:t>4</a:t>
            </a:r>
            <a:r>
              <a:rPr lang="ja-JP" altLang="en-US" dirty="0"/>
              <a:t>人一組でチームを指定されるので、ブレイクアウトルームに指示に従って入室をしてください。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制限時間は</a:t>
            </a:r>
            <a:r>
              <a:rPr lang="en-US" altLang="ja-JP" dirty="0"/>
              <a:t>1</a:t>
            </a:r>
            <a:r>
              <a:rPr lang="ja-JP" altLang="en-US" dirty="0"/>
              <a:t>時間で、議題は以下になります。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YakuHanJPs"/>
              </a:rPr>
              <a:t>日本の</a:t>
            </a:r>
            <a:r>
              <a:rPr lang="en-US" altLang="ja-JP" b="0" i="0" dirty="0">
                <a:effectLst/>
                <a:highlight>
                  <a:srgbClr val="FFFFFF"/>
                </a:highlight>
                <a:latin typeface="YakuHanJPs"/>
              </a:rPr>
              <a:t>IT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YakuHanJPs"/>
              </a:rPr>
              <a:t>技術、特にソフトウェア技術は欧米に比べると、　　　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0" indent="0">
              <a:buNone/>
            </a:pPr>
            <a:r>
              <a:rPr lang="ja-JP" altLang="en-US" dirty="0">
                <a:highlight>
                  <a:srgbClr val="FFFFFF"/>
                </a:highlight>
                <a:latin typeface="YakuHanJPs"/>
              </a:rPr>
              <a:t>　　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YakuHanJPs"/>
              </a:rPr>
              <a:t>遅れてしまった感があります。この遅れの原因は何だと　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0" indent="0">
              <a:buNone/>
            </a:pPr>
            <a:r>
              <a:rPr lang="ja-JP" altLang="en-US" dirty="0">
                <a:highlight>
                  <a:srgbClr val="FFFFFF"/>
                </a:highlight>
                <a:latin typeface="YakuHanJPs"/>
              </a:rPr>
              <a:t>　　</a:t>
            </a:r>
            <a:r>
              <a:rPr lang="ja-JP" altLang="en-US" b="0" i="0" dirty="0">
                <a:effectLst/>
                <a:highlight>
                  <a:srgbClr val="FFFFFF"/>
                </a:highlight>
                <a:latin typeface="YakuHanJPs"/>
              </a:rPr>
              <a:t>思いますか？」</a:t>
            </a:r>
            <a:endParaRPr lang="en-US" altLang="ja-JP" dirty="0">
              <a:highlight>
                <a:srgbClr val="FFFFFF"/>
              </a:highlight>
              <a:latin typeface="YakuHanJPs"/>
            </a:endParaRPr>
          </a:p>
          <a:p>
            <a:pPr marL="0" indent="0">
              <a:buNone/>
            </a:pP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r>
              <a:rPr lang="ja-JP" altLang="en-US" dirty="0">
                <a:highlight>
                  <a:srgbClr val="FFFFFF"/>
                </a:highlight>
                <a:latin typeface="YakuHanJPs"/>
              </a:rPr>
              <a:t>上記議題に関してそれぞれの意見を出して、議事録テンプレートに記載をし、講師の指示する方法で提出をしてください。</a:t>
            </a:r>
            <a:endParaRPr lang="en-US" altLang="ja-JP" b="0" i="0" dirty="0">
              <a:effectLst/>
              <a:highlight>
                <a:srgbClr val="FFFFFF"/>
              </a:highlight>
              <a:latin typeface="YakuHanJPs"/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124</Words>
  <Application>Microsoft Office PowerPoint</Application>
  <PresentationFormat>ユーザー設定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YakuHanJPs</vt:lpstr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議事録作成演習</vt:lpstr>
      <vt:lpstr>議事録作成演習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35</cp:revision>
  <cp:lastPrinted>2023-03-28T15:29:05Z</cp:lastPrinted>
  <dcterms:created xsi:type="dcterms:W3CDTF">2023-03-26T15:05:34Z</dcterms:created>
  <dcterms:modified xsi:type="dcterms:W3CDTF">2025-01-17T02:25:55Z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