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7" r:id="rId7"/>
    <p:sldId id="262" r:id="rId8"/>
    <p:sldId id="259" r:id="rId9"/>
    <p:sldId id="263" r:id="rId10"/>
    <p:sldId id="260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10E5-9927-4407-BA3B-5218EA4DE53D}" type="datetimeFigureOut">
              <a:rPr lang="de-DE" smtClean="0"/>
              <a:t>28.11.2015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D57B-8290-43EB-99B1-6F995B3C1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2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10E5-9927-4407-BA3B-5218EA4DE53D}" type="datetimeFigureOut">
              <a:rPr lang="de-DE" smtClean="0"/>
              <a:t>28.11.2015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D57B-8290-43EB-99B1-6F995B3C1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8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10E5-9927-4407-BA3B-5218EA4DE53D}" type="datetimeFigureOut">
              <a:rPr lang="de-DE" smtClean="0"/>
              <a:t>28.11.2015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D57B-8290-43EB-99B1-6F995B3C1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9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10E5-9927-4407-BA3B-5218EA4DE53D}" type="datetimeFigureOut">
              <a:rPr lang="de-DE" smtClean="0"/>
              <a:t>28.11.2015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D57B-8290-43EB-99B1-6F995B3C1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21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10E5-9927-4407-BA3B-5218EA4DE53D}" type="datetimeFigureOut">
              <a:rPr lang="de-DE" smtClean="0"/>
              <a:t>28.11.2015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D57B-8290-43EB-99B1-6F995B3C1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9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10E5-9927-4407-BA3B-5218EA4DE53D}" type="datetimeFigureOut">
              <a:rPr lang="de-DE" smtClean="0"/>
              <a:t>28.11.2015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D57B-8290-43EB-99B1-6F995B3C1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06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10E5-9927-4407-BA3B-5218EA4DE53D}" type="datetimeFigureOut">
              <a:rPr lang="de-DE" smtClean="0"/>
              <a:t>28.11.2015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D57B-8290-43EB-99B1-6F995B3C1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57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10E5-9927-4407-BA3B-5218EA4DE53D}" type="datetimeFigureOut">
              <a:rPr lang="de-DE" smtClean="0"/>
              <a:t>28.11.2015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D57B-8290-43EB-99B1-6F995B3C1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68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10E5-9927-4407-BA3B-5218EA4DE53D}" type="datetimeFigureOut">
              <a:rPr lang="de-DE" smtClean="0"/>
              <a:t>28.11.2015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D57B-8290-43EB-99B1-6F995B3C1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1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10E5-9927-4407-BA3B-5218EA4DE53D}" type="datetimeFigureOut">
              <a:rPr lang="de-DE" smtClean="0"/>
              <a:t>28.11.2015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D57B-8290-43EB-99B1-6F995B3C1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47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10E5-9927-4407-BA3B-5218EA4DE53D}" type="datetimeFigureOut">
              <a:rPr lang="de-DE" smtClean="0"/>
              <a:t>28.11.2015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D57B-8290-43EB-99B1-6F995B3C1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48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910E5-9927-4407-BA3B-5218EA4DE53D}" type="datetimeFigureOut">
              <a:rPr lang="de-DE" smtClean="0"/>
              <a:t>28.11.2015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D57B-8290-43EB-99B1-6F995B3C1C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84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98141" y="1122362"/>
            <a:ext cx="9144000" cy="238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(</a:t>
            </a:r>
            <a:r>
              <a:rPr lang="de-DE" sz="1600" dirty="0" err="1" smtClean="0"/>
              <a:t>Vive,lang</a:t>
            </a:r>
            <a:r>
              <a:rPr lang="de-DE" sz="1600" dirty="0" smtClean="0"/>
              <a:t>: </a:t>
            </a:r>
            <a:r>
              <a:rPr lang="de-DE" sz="1600" dirty="0" err="1" smtClean="0"/>
              <a:t>video</a:t>
            </a:r>
            <a:r>
              <a:rPr lang="de-DE" sz="1600" dirty="0" smtClean="0"/>
              <a:t> </a:t>
            </a:r>
            <a:r>
              <a:rPr lang="de-DE" sz="1600" dirty="0" err="1" smtClean="0"/>
              <a:t>veritatem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5114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Carina Weber, Jan Benedikt Schwarz, Johannes Werner, Noel Schuhmacher</a:t>
            </a:r>
            <a:r>
              <a:rPr lang="de-DE" dirty="0" smtClean="0"/>
              <a:t>, </a:t>
            </a:r>
            <a:r>
              <a:rPr lang="de-DE" dirty="0"/>
              <a:t>Sascha Rapp, Simon </a:t>
            </a:r>
            <a:r>
              <a:rPr lang="de-DE" dirty="0" err="1"/>
              <a:t>Grafenhorst</a:t>
            </a:r>
            <a:r>
              <a:rPr lang="de-DE" dirty="0"/>
              <a:t>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30. November 2015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53" y="1863542"/>
            <a:ext cx="3201694" cy="9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5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Testfallszenario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Neues Projekt</a:t>
            </a:r>
          </a:p>
          <a:p>
            <a:r>
              <a:rPr lang="de-DE" dirty="0" smtClean="0"/>
              <a:t>„Filters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artefacts</a:t>
            </a:r>
            <a:r>
              <a:rPr lang="de-DE" dirty="0" smtClean="0"/>
              <a:t>“ </a:t>
            </a:r>
            <a:r>
              <a:rPr lang="de-DE" dirty="0" err="1" smtClean="0"/>
              <a:t>tab</a:t>
            </a:r>
            <a:r>
              <a:rPr lang="de-DE" dirty="0" smtClean="0"/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Lade Video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Wähle Filter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Passe Filter an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Wähle Artefakte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Konfiguration anwenden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Speichere Video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7963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Testfallszenario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Extern: gespeichertes Video wird encodiert</a:t>
            </a:r>
          </a:p>
          <a:p>
            <a:r>
              <a:rPr lang="de-DE" dirty="0" smtClean="0"/>
              <a:t>„Video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“ </a:t>
            </a:r>
            <a:r>
              <a:rPr lang="de-DE" dirty="0" err="1" smtClean="0"/>
              <a:t>tab</a:t>
            </a:r>
            <a:r>
              <a:rPr lang="de-DE" dirty="0" smtClean="0"/>
              <a:t> auswählen: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Wähle </a:t>
            </a:r>
            <a:r>
              <a:rPr lang="de-DE" dirty="0" err="1" smtClean="0"/>
              <a:t>Rohvideo</a:t>
            </a: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Wähle encodiertes Video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Spiele Videos ab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dirty="0" smtClean="0"/>
              <a:t>passe Geschwindigkeit an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Schreibe Kommentar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dirty="0" smtClean="0"/>
              <a:t>„Save </a:t>
            </a:r>
            <a:r>
              <a:rPr lang="de-DE" dirty="0" err="1" smtClean="0"/>
              <a:t>result</a:t>
            </a:r>
            <a:r>
              <a:rPr lang="de-DE" dirty="0" smtClean="0"/>
              <a:t>“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1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/>
              <a:t>Multimedia-Framework zur Evaluation von </a:t>
            </a:r>
            <a:r>
              <a:rPr lang="de-DE" dirty="0" smtClean="0"/>
              <a:t>Videoencodern“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7919"/>
            <a:ext cx="5732344" cy="36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8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Zwei Module:</a:t>
            </a:r>
            <a:endParaRPr lang="de-DE" b="1" dirty="0" smtClean="0"/>
          </a:p>
          <a:p>
            <a:r>
              <a:rPr lang="de-DE" dirty="0" smtClean="0"/>
              <a:t> 1.Filter und Artefakte: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Video laden/speichern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Filter/Artefakte auswählen, anpassen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Vorschau anzeigen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Konfiguration laden/speichern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97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607" y="96098"/>
            <a:ext cx="6694786" cy="668776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//TODO!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Kleine Dialoge einfügen!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464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/>
          <a:lstStyle/>
          <a:p>
            <a:r>
              <a:rPr lang="de-DE" dirty="0" smtClean="0"/>
              <a:t>2. Videoanalyse: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Rohvideo</a:t>
            </a:r>
            <a:r>
              <a:rPr lang="de-DE" dirty="0" smtClean="0"/>
              <a:t> und encodierte Videos laden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Subjektive Analyse</a:t>
            </a:r>
          </a:p>
          <a:p>
            <a:pPr marL="0" indent="0">
              <a:buNone/>
            </a:pPr>
            <a:r>
              <a:rPr lang="de-DE" dirty="0" smtClean="0"/>
              <a:t>    - Videos abspielen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- Makroblöcke anzeigen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- Differenzvideos anzeigen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Objektive Analyse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- Bitrate-/ Differenz-/ PSNR-Graph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- Attribute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33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83" y="0"/>
            <a:ext cx="6879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9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 laden/speichern</a:t>
            </a:r>
          </a:p>
          <a:p>
            <a:r>
              <a:rPr lang="de-DE" dirty="0" smtClean="0"/>
              <a:t>Wunschkriterien: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Encoder integrieren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dirty="0" smtClean="0"/>
              <a:t>Manuelles Bewertungssystem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dirty="0" err="1" smtClean="0"/>
              <a:t>Plugin</a:t>
            </a:r>
            <a:r>
              <a:rPr lang="de-DE" dirty="0" err="1"/>
              <a:t>s</a:t>
            </a:r>
            <a:r>
              <a:rPr lang="de-DE" dirty="0" err="1" smtClean="0"/>
              <a:t>ystem</a:t>
            </a:r>
            <a:r>
              <a:rPr lang="de-DE" dirty="0" smtClean="0"/>
              <a:t>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dirty="0" smtClean="0"/>
              <a:t>sich bewegende Artefakte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dirty="0" smtClean="0"/>
              <a:t>Auswählen der Vorschau Frames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dirty="0" err="1" smtClean="0"/>
              <a:t>Ssim</a:t>
            </a:r>
            <a:r>
              <a:rPr lang="de-DE" dirty="0" smtClean="0"/>
              <a:t>. und </a:t>
            </a:r>
            <a:r>
              <a:rPr lang="de-DE" dirty="0" err="1" smtClean="0"/>
              <a:t>Vquad</a:t>
            </a:r>
            <a:r>
              <a:rPr lang="de-DE" dirty="0" smtClean="0"/>
              <a:t>-HD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347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Produkteinsatz</a:t>
            </a:r>
          </a:p>
          <a:p>
            <a:r>
              <a:rPr lang="de-DE" dirty="0" smtClean="0"/>
              <a:t>Zielgruppe</a:t>
            </a:r>
            <a:endParaRPr lang="de-DE" dirty="0"/>
          </a:p>
          <a:p>
            <a:r>
              <a:rPr lang="de-DE" dirty="0" smtClean="0"/>
              <a:t>Produktumgebung: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AMD64 Prozessorarchitektur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Linux </a:t>
            </a:r>
            <a:r>
              <a:rPr lang="de-DE" dirty="0"/>
              <a:t>64 </a:t>
            </a:r>
            <a:r>
              <a:rPr lang="de-DE" dirty="0" err="1" smtClean="0"/>
              <a:t>bit</a:t>
            </a:r>
            <a:endParaRPr lang="de-DE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dirty="0" err="1" smtClean="0"/>
              <a:t>Qt</a:t>
            </a:r>
            <a:r>
              <a:rPr lang="de-DE" dirty="0" smtClean="0"/>
              <a:t> 5.5.1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Ffmpeg</a:t>
            </a:r>
            <a:r>
              <a:rPr lang="de-DE" dirty="0" smtClean="0"/>
              <a:t> 2.7.2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58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931498" cy="48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5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61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(Vive,lang: video veritatem)</vt:lpstr>
      <vt:lpstr>Aufgabenstellung</vt:lpstr>
      <vt:lpstr>Features</vt:lpstr>
      <vt:lpstr>//TODO!</vt:lpstr>
      <vt:lpstr>Features</vt:lpstr>
      <vt:lpstr>PowerPoint-Präsentation</vt:lpstr>
      <vt:lpstr>Features</vt:lpstr>
      <vt:lpstr>Rahmenbedingungen</vt:lpstr>
      <vt:lpstr>Rahmenbedingungen</vt:lpstr>
      <vt:lpstr>Testfallszenario</vt:lpstr>
      <vt:lpstr>Testfallszenario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Vive</dc:title>
  <dc:creator>Sascha</dc:creator>
  <cp:lastModifiedBy>Sascha</cp:lastModifiedBy>
  <cp:revision>17</cp:revision>
  <dcterms:created xsi:type="dcterms:W3CDTF">2015-11-25T19:21:29Z</dcterms:created>
  <dcterms:modified xsi:type="dcterms:W3CDTF">2015-11-28T19:20:38Z</dcterms:modified>
</cp:coreProperties>
</file>