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8" r:id="rId2"/>
    <p:sldId id="431" r:id="rId3"/>
    <p:sldId id="442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3" r:id="rId14"/>
  </p:sldIdLst>
  <p:sldSz cx="9144000" cy="6858000" type="screen4x3"/>
  <p:notesSz cx="6743700" cy="9753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AFF"/>
    <a:srgbClr val="FFFFB7"/>
    <a:srgbClr val="F0F0F0"/>
    <a:srgbClr val="0000FF"/>
    <a:srgbClr val="00A249"/>
    <a:srgbClr val="89CC40"/>
    <a:srgbClr val="EEB500"/>
    <a:srgbClr val="FF5050"/>
    <a:srgbClr val="82BE3C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75445" autoAdjust="0"/>
  </p:normalViewPr>
  <p:slideViewPr>
    <p:cSldViewPr showGuides="1">
      <p:cViewPr varScale="1">
        <p:scale>
          <a:sx n="88" d="100"/>
          <a:sy n="88" d="100"/>
        </p:scale>
        <p:origin x="23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599762" y="499534"/>
            <a:ext cx="2713091" cy="2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2316" y="9101669"/>
            <a:ext cx="30518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/>
              <a:t>KIT – University of the State of Baden-Wuerttemberg and </a:t>
            </a:r>
            <a:br>
              <a:rPr lang="en-US" sz="900"/>
            </a:br>
            <a:r>
              <a:rPr lang="en-US" sz="9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21" y="201508"/>
            <a:ext cx="991262" cy="49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870" y="1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70" y="4632960"/>
            <a:ext cx="53949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870" y="9264228"/>
            <a:ext cx="292227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4" tIns="47132" rIns="94264" bIns="471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3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638">
              <a:defRPr/>
            </a:pPr>
            <a:endParaRPr lang="de-DE" b="0" strike="noStrik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6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5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68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74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37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5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7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2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2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de-DE" baseline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31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4537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CES – Chair</a:t>
            </a:r>
            <a:r>
              <a:rPr lang="en-US" sz="2000" kern="1200" baseline="0" noProof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for Embedded Systems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7038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Clique para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o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Clique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editar</a:t>
            </a:r>
            <a:r>
              <a:rPr lang="en-US" noProof="0" dirty="0" smtClean="0"/>
              <a:t> </a:t>
            </a:r>
            <a:r>
              <a:rPr lang="en-US" noProof="0" dirty="0" err="1" smtClean="0"/>
              <a:t>os</a:t>
            </a:r>
            <a:r>
              <a:rPr lang="en-US" noProof="0" dirty="0" smtClean="0"/>
              <a:t> </a:t>
            </a:r>
            <a:r>
              <a:rPr lang="en-US" noProof="0" dirty="0" err="1" smtClean="0"/>
              <a:t>estilos</a:t>
            </a:r>
            <a:r>
              <a:rPr lang="en-US" noProof="0" dirty="0" smtClean="0"/>
              <a:t> do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</a:t>
            </a:r>
            <a:r>
              <a:rPr lang="en-US" noProof="0" dirty="0" err="1" smtClean="0"/>
              <a:t>mestre</a:t>
            </a:r>
            <a:endParaRPr lang="en-US" noProof="0" dirty="0" smtClean="0"/>
          </a:p>
          <a:p>
            <a:pPr lvl="1"/>
            <a:r>
              <a:rPr lang="en-US" noProof="0" dirty="0" smtClean="0"/>
              <a:t>Segundo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Terceiro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nível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nível</a:t>
            </a:r>
            <a:endParaRPr lang="en-US" noProof="0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39605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100" b="1"/>
              <a:pPr algn="ctr">
                <a:spcBef>
                  <a:spcPct val="50000"/>
                </a:spcBef>
                <a:defRPr/>
              </a:pPr>
              <a:t>‹Nr.›</a:t>
            </a:fld>
            <a:endParaRPr lang="de-DE" sz="1100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7140" y="63246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defRPr/>
            </a:pPr>
            <a:endParaRPr lang="de-DE" sz="11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340768"/>
            <a:ext cx="8389937" cy="85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de-DE" sz="2800" b="1" dirty="0" smtClean="0"/>
              <a:t>PSE 2015/16 - Pflichtenheft</a:t>
            </a:r>
            <a:endParaRPr lang="de-DE" sz="2600" b="1" dirty="0" smtClean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043608" y="2421085"/>
            <a:ext cx="7072362" cy="71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de-DE" sz="1600" dirty="0"/>
              <a:t>Carina Weber, Jan Benedikt Schwarz, Johannes Werner, Noel Schuhmacher, Sascha Rapp, Simon </a:t>
            </a:r>
            <a:r>
              <a:rPr lang="de-DE" sz="1600" dirty="0" err="1"/>
              <a:t>Grafenhorst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pPr marL="0" indent="0">
              <a:buNone/>
            </a:pPr>
            <a:endParaRPr lang="de-DE" sz="3000" noProof="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586643"/>
            <a:ext cx="8383280" cy="41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3" y="1198562"/>
            <a:ext cx="4787878" cy="49685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Beispielszenario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8562"/>
            <a:ext cx="8572376" cy="51827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„Neues Projekt“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„Filters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 smtClean="0"/>
              <a:t>“: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Lade Video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Wähle </a:t>
            </a:r>
            <a:r>
              <a:rPr lang="de-DE" dirty="0"/>
              <a:t>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Passe </a:t>
            </a:r>
            <a:r>
              <a:rPr lang="de-DE" dirty="0"/>
              <a:t>Filter 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Wähle </a:t>
            </a:r>
            <a:r>
              <a:rPr lang="de-DE" dirty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Konfiguration anwenden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Speichere </a:t>
            </a:r>
            <a:r>
              <a:rPr lang="de-DE" dirty="0"/>
              <a:t>Video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23928" y="119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1490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8064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23928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157125" y="39990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5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51182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138259" y="26288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7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138259" y="2804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8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Beispielszenario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dirty="0" smtClean="0"/>
              <a:t> Extern</a:t>
            </a:r>
            <a:r>
              <a:rPr lang="de-DE" dirty="0"/>
              <a:t>: gespeichertes Video wird encodiert</a:t>
            </a:r>
          </a:p>
          <a:p>
            <a:pPr marL="0" indent="0">
              <a:buNone/>
            </a:pPr>
            <a:r>
              <a:rPr lang="de-DE" dirty="0" smtClean="0"/>
              <a:t> 9. „Video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 smtClean="0"/>
              <a:t>“: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10. Wähle </a:t>
            </a:r>
            <a:r>
              <a:rPr lang="de-DE" dirty="0" err="1"/>
              <a:t>Rohvideo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11. Wähle </a:t>
            </a:r>
            <a:r>
              <a:rPr lang="de-DE" dirty="0"/>
              <a:t>encodiertes Video</a:t>
            </a:r>
          </a:p>
          <a:p>
            <a:pPr marL="0" indent="0">
              <a:buNone/>
            </a:pPr>
            <a:r>
              <a:rPr lang="de-DE" dirty="0" smtClean="0"/>
              <a:t>12. Spiele </a:t>
            </a:r>
            <a:r>
              <a:rPr lang="de-DE" dirty="0"/>
              <a:t>Videos ab</a:t>
            </a:r>
          </a:p>
          <a:p>
            <a:pPr marL="0" indent="0">
              <a:buNone/>
            </a:pPr>
            <a:r>
              <a:rPr lang="de-DE" dirty="0" smtClean="0"/>
              <a:t>13. Geschwindigkeit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14. Schreibe </a:t>
            </a:r>
            <a:r>
              <a:rPr lang="de-DE" dirty="0"/>
              <a:t>Kommentar</a:t>
            </a:r>
          </a:p>
          <a:p>
            <a:pPr marL="0" indent="0">
              <a:buNone/>
            </a:pPr>
            <a:r>
              <a:rPr lang="de-DE" dirty="0" smtClean="0"/>
              <a:t>15. „Save </a:t>
            </a:r>
            <a:r>
              <a:rPr lang="de-DE" dirty="0" err="1" smtClean="0"/>
              <a:t>results</a:t>
            </a:r>
            <a:r>
              <a:rPr lang="de-DE" dirty="0" smtClean="0"/>
              <a:t>“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44328"/>
            <a:ext cx="4536504" cy="470769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12160" y="184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9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78300" y="27809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10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95419" y="46531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84671" y="34610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40352" y="34610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80248" y="48378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14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37154" y="34610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15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Ziel: Evaluation von Videoencodern</a:t>
            </a:r>
          </a:p>
          <a:p>
            <a:r>
              <a:rPr lang="de-DE" dirty="0" smtClean="0"/>
              <a:t>Forschungseinrichtungen/Firmen</a:t>
            </a:r>
          </a:p>
          <a:p>
            <a:r>
              <a:rPr lang="de-DE" dirty="0" smtClean="0"/>
              <a:t>Vive:</a:t>
            </a:r>
            <a:endParaRPr lang="de-DE" dirty="0"/>
          </a:p>
          <a:p>
            <a:r>
              <a:rPr lang="de-DE" dirty="0" smtClean="0"/>
              <a:t>C++ (</a:t>
            </a:r>
            <a:r>
              <a:rPr lang="de-DE" dirty="0" err="1" smtClean="0"/>
              <a:t>Qt</a:t>
            </a:r>
            <a:r>
              <a:rPr lang="de-DE" dirty="0" smtClean="0"/>
              <a:t> 5.5.1)</a:t>
            </a:r>
          </a:p>
          <a:p>
            <a:r>
              <a:rPr lang="de-DE" dirty="0" err="1" smtClean="0"/>
              <a:t>Ffmpeg</a:t>
            </a:r>
            <a:r>
              <a:rPr lang="de-DE" dirty="0" smtClean="0"/>
              <a:t> 2.7.2</a:t>
            </a:r>
          </a:p>
          <a:p>
            <a:r>
              <a:rPr lang="de-DE" dirty="0" smtClean="0"/>
              <a:t>2 Module: Manipulation + 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6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dirty="0" smtClean="0"/>
              <a:t> „</a:t>
            </a:r>
            <a:r>
              <a:rPr lang="de-DE" sz="3200" dirty="0"/>
              <a:t>Multimedia-Framework zur Evaluation von Videoencodern“</a:t>
            </a:r>
          </a:p>
          <a:p>
            <a:pPr marL="0" indent="0">
              <a:buNone/>
            </a:pPr>
            <a:endParaRPr lang="de-DE" sz="3000" noProof="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293067"/>
            <a:ext cx="6010384" cy="37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33" y="2523759"/>
            <a:ext cx="3201694" cy="905241"/>
          </a:xfrm>
        </p:spPr>
      </p:pic>
      <p:sp>
        <p:nvSpPr>
          <p:cNvPr id="6" name="Textfeld 5"/>
          <p:cNvSpPr txBox="1"/>
          <p:nvPr/>
        </p:nvSpPr>
        <p:spPr>
          <a:xfrm>
            <a:off x="2699792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(Vive</a:t>
            </a:r>
            <a:r>
              <a:rPr lang="de-DE" dirty="0" smtClean="0"/>
              <a:t>, lang</a:t>
            </a:r>
            <a:r>
              <a:rPr lang="de-DE" dirty="0"/>
              <a:t>: </a:t>
            </a:r>
            <a:r>
              <a:rPr lang="de-DE" dirty="0" smtClean="0"/>
              <a:t>„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veritatem</a:t>
            </a:r>
            <a:r>
              <a:rPr lang="de-DE" dirty="0" smtClean="0"/>
              <a:t>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1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b="1" dirty="0" smtClean="0"/>
              <a:t> Zwei </a:t>
            </a:r>
            <a:r>
              <a:rPr lang="de-DE" sz="3200" b="1" dirty="0"/>
              <a:t>Module:</a:t>
            </a:r>
          </a:p>
          <a:p>
            <a:r>
              <a:rPr lang="de-DE" sz="3200" dirty="0"/>
              <a:t> 1.Filter und Artefakte: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Video laden/speichern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Filter/Artefakte </a:t>
            </a:r>
            <a:r>
              <a:rPr lang="de-DE" sz="3200" dirty="0" smtClean="0"/>
              <a:t>auswählen/anpassen</a:t>
            </a:r>
            <a:endParaRPr lang="de-DE" sz="32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Vorschau anzeigen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Konfiguration laden/speichern</a:t>
            </a:r>
          </a:p>
        </p:txBody>
      </p:sp>
    </p:spTree>
    <p:extLst>
      <p:ext uri="{BB962C8B-B14F-4D97-AF65-F5344CB8AC3E}">
        <p14:creationId xmlns:p14="http://schemas.microsoft.com/office/powerpoint/2010/main" val="2793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Filter und Artefakte</a:t>
            </a:r>
            <a:endParaRPr lang="de-DE" noProof="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052736"/>
            <a:ext cx="4973563" cy="5161246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3160726" cy="23012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79" y="4077072"/>
            <a:ext cx="246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dirty="0" smtClean="0"/>
              <a:t> 2</a:t>
            </a:r>
            <a:r>
              <a:rPr lang="de-DE" sz="3200" dirty="0"/>
              <a:t>. Videoanalyse: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err="1"/>
              <a:t>Rohvideo</a:t>
            </a:r>
            <a:r>
              <a:rPr lang="de-DE" sz="3200" dirty="0"/>
              <a:t> und encodierte Videos laden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Subjektive Analyse</a:t>
            </a:r>
          </a:p>
          <a:p>
            <a:pPr marL="0" indent="0">
              <a:buNone/>
            </a:pPr>
            <a:r>
              <a:rPr lang="de-DE" sz="3200" dirty="0"/>
              <a:t>    - Videos abspielen  </a:t>
            </a:r>
          </a:p>
          <a:p>
            <a:pPr marL="0" indent="0">
              <a:buNone/>
            </a:pPr>
            <a:r>
              <a:rPr lang="de-DE" sz="3200" dirty="0"/>
              <a:t>    - Makroblöcke anzeigen</a:t>
            </a:r>
          </a:p>
          <a:p>
            <a:pPr marL="0" indent="0">
              <a:buNone/>
            </a:pPr>
            <a:r>
              <a:rPr lang="de-DE" sz="3200" dirty="0"/>
              <a:t>    - Differenzvideos anzeigen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Objektive Analyse</a:t>
            </a:r>
          </a:p>
          <a:p>
            <a:pPr marL="0" indent="0">
              <a:buNone/>
            </a:pPr>
            <a:r>
              <a:rPr lang="de-DE" sz="3200" dirty="0"/>
              <a:t>    - Bitrate-/ Differenz-/ PSNR-Graph </a:t>
            </a:r>
          </a:p>
          <a:p>
            <a:pPr marL="0" indent="0">
              <a:buNone/>
            </a:pPr>
            <a:r>
              <a:rPr lang="de-DE" sz="3200" dirty="0"/>
              <a:t>    - Attribute </a:t>
            </a:r>
          </a:p>
          <a:p>
            <a:pPr marL="0" indent="0">
              <a:buNone/>
            </a:pPr>
            <a:endParaRPr lang="de-DE" sz="30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40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Analyse</a:t>
            </a:r>
            <a:endParaRPr lang="de-DE" noProof="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49" y="1052736"/>
            <a:ext cx="5178029" cy="5373427"/>
          </a:xfrm>
        </p:spPr>
      </p:pic>
    </p:spTree>
    <p:extLst>
      <p:ext uri="{BB962C8B-B14F-4D97-AF65-F5344CB8AC3E}">
        <p14:creationId xmlns:p14="http://schemas.microsoft.com/office/powerpoint/2010/main" val="3397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dirty="0" smtClean="0"/>
              <a:t> Projekt </a:t>
            </a:r>
            <a:r>
              <a:rPr lang="de-DE" sz="3200" dirty="0"/>
              <a:t>laden/speichern</a:t>
            </a:r>
          </a:p>
          <a:p>
            <a:r>
              <a:rPr lang="de-DE" sz="3200" dirty="0" smtClean="0"/>
              <a:t> Wunschkriterien</a:t>
            </a:r>
            <a:r>
              <a:rPr lang="de-DE" sz="3200" dirty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Encoder integrieren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Manuelles Bewertungssystem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err="1"/>
              <a:t>Pluginsystem</a:t>
            </a:r>
            <a:r>
              <a:rPr lang="de-DE" sz="3200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smtClean="0"/>
              <a:t>Sich </a:t>
            </a:r>
            <a:r>
              <a:rPr lang="de-DE" sz="3200" dirty="0"/>
              <a:t>bewegende Artefakte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Auswählen der Vorschau Frames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err="1"/>
              <a:t>Ssim</a:t>
            </a:r>
            <a:r>
              <a:rPr lang="de-DE" sz="3200" dirty="0"/>
              <a:t>. und </a:t>
            </a:r>
            <a:r>
              <a:rPr lang="de-DE" sz="3200" dirty="0" err="1"/>
              <a:t>Vquad</a:t>
            </a:r>
            <a:r>
              <a:rPr lang="de-DE" sz="3200" dirty="0"/>
              <a:t>-HD </a:t>
            </a:r>
          </a:p>
        </p:txBody>
      </p:sp>
    </p:spTree>
    <p:extLst>
      <p:ext uri="{BB962C8B-B14F-4D97-AF65-F5344CB8AC3E}">
        <p14:creationId xmlns:p14="http://schemas.microsoft.com/office/powerpoint/2010/main" val="31221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r>
              <a:rPr lang="de-DE" sz="3200" dirty="0" smtClean="0"/>
              <a:t> Produkteinsatz</a:t>
            </a:r>
            <a:endParaRPr lang="de-DE" sz="3200" dirty="0"/>
          </a:p>
          <a:p>
            <a:r>
              <a:rPr lang="de-DE" sz="3200" dirty="0" smtClean="0"/>
              <a:t> Zielgruppe</a:t>
            </a:r>
            <a:endParaRPr lang="de-DE" sz="3200" dirty="0"/>
          </a:p>
          <a:p>
            <a:r>
              <a:rPr lang="de-DE" sz="3200" dirty="0" smtClean="0"/>
              <a:t> Produktumgebung</a:t>
            </a:r>
            <a:r>
              <a:rPr lang="de-DE" sz="3200" dirty="0"/>
              <a:t>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AMD64 Prozessorarchitektur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Linux 64 </a:t>
            </a:r>
            <a:r>
              <a:rPr lang="de-DE" sz="3200" dirty="0" err="1"/>
              <a:t>bit</a:t>
            </a:r>
            <a:endParaRPr lang="de-DE" sz="32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err="1"/>
              <a:t>Qt</a:t>
            </a:r>
            <a:r>
              <a:rPr lang="de-DE" sz="3200" dirty="0"/>
              <a:t> </a:t>
            </a:r>
            <a:r>
              <a:rPr lang="de-DE" sz="3200" dirty="0" smtClean="0"/>
              <a:t>5.5.1 (C++)</a:t>
            </a:r>
            <a:endParaRPr lang="de-DE" sz="32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3200" dirty="0"/>
              <a:t> </a:t>
            </a:r>
            <a:r>
              <a:rPr lang="de-DE" sz="3200" dirty="0" err="1"/>
              <a:t>Ffmpeg</a:t>
            </a:r>
            <a:r>
              <a:rPr lang="de-DE" sz="3200" dirty="0"/>
              <a:t> 2.7.2</a:t>
            </a:r>
          </a:p>
        </p:txBody>
      </p:sp>
    </p:spTree>
    <p:extLst>
      <p:ext uri="{BB962C8B-B14F-4D97-AF65-F5344CB8AC3E}">
        <p14:creationId xmlns:p14="http://schemas.microsoft.com/office/powerpoint/2010/main" val="9375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E_201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DATE_2011</Template>
  <TotalTime>0</TotalTime>
  <Words>277</Words>
  <Application>Microsoft Office PowerPoint</Application>
  <PresentationFormat>Bildschirmpräsentation (4:3)</PresentationFormat>
  <Paragraphs>94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Symbol</vt:lpstr>
      <vt:lpstr>DATE_2011</vt:lpstr>
      <vt:lpstr>PowerPoint-Präsentation</vt:lpstr>
      <vt:lpstr>Aufgabenstellung</vt:lpstr>
      <vt:lpstr>Das Programm</vt:lpstr>
      <vt:lpstr>Features</vt:lpstr>
      <vt:lpstr>Filter und Artefakte</vt:lpstr>
      <vt:lpstr>Features</vt:lpstr>
      <vt:lpstr>Analyse</vt:lpstr>
      <vt:lpstr>Features</vt:lpstr>
      <vt:lpstr>Rahmenbedingungen</vt:lpstr>
      <vt:lpstr>Rahmenbedingungen</vt:lpstr>
      <vt:lpstr>Beispielszenario</vt:lpstr>
      <vt:lpstr>Beispielszenario</vt:lpstr>
      <vt:lpstr>Zusammenfassung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2015-11-28T15:31:34Z</dcterms:created>
  <dcterms:modified xsi:type="dcterms:W3CDTF">2015-11-30T09:15:40Z</dcterms:modified>
</cp:coreProperties>
</file>