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28" r:id="rId2"/>
    <p:sldId id="431" r:id="rId3"/>
  </p:sldIdLst>
  <p:sldSz cx="9144000" cy="6858000" type="screen4x3"/>
  <p:notesSz cx="6743700" cy="9753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AFF"/>
    <a:srgbClr val="FFFFB7"/>
    <a:srgbClr val="F0F0F0"/>
    <a:srgbClr val="0000FF"/>
    <a:srgbClr val="00A249"/>
    <a:srgbClr val="89CC40"/>
    <a:srgbClr val="EEB500"/>
    <a:srgbClr val="FF5050"/>
    <a:srgbClr val="82BE3C"/>
    <a:srgbClr val="5A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75445" autoAdjust="0"/>
  </p:normalViewPr>
  <p:slideViewPr>
    <p:cSldViewPr showGuides="1">
      <p:cViewPr varScale="1">
        <p:scale>
          <a:sx n="84" d="100"/>
          <a:sy n="84" d="100"/>
        </p:scale>
        <p:origin x="24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6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599762" y="499534"/>
            <a:ext cx="2713091" cy="2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32316" y="9101669"/>
            <a:ext cx="30518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900"/>
              <a:t>KIT – University of the State of Baden-Wuerttemberg and </a:t>
            </a:r>
            <a:br>
              <a:rPr lang="en-US" sz="900"/>
            </a:br>
            <a:r>
              <a:rPr lang="en-US" sz="90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121" y="201508"/>
            <a:ext cx="991262" cy="49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33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2227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870" y="1"/>
            <a:ext cx="292227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370" y="4632960"/>
            <a:ext cx="539496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228"/>
            <a:ext cx="292227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870" y="9264228"/>
            <a:ext cx="292227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703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638">
              <a:defRPr/>
            </a:pPr>
            <a:endParaRPr lang="de-DE" b="0" strike="noStrik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05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de-DE" baseline="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68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5" descr="Kopfbild"/>
          <p:cNvPicPr>
            <a:picLocks noChangeAspect="1" noChangeArrowheads="1"/>
          </p:cNvPicPr>
          <p:nvPr userDrawn="1"/>
        </p:nvPicPr>
        <p:blipFill>
          <a:blip r:embed="rId2" cstate="print"/>
          <a:srcRect r="33687"/>
          <a:stretch>
            <a:fillRect/>
          </a:stretch>
        </p:blipFill>
        <p:spPr bwMode="auto">
          <a:xfrm>
            <a:off x="0" y="3429000"/>
            <a:ext cx="9144000" cy="2921000"/>
          </a:xfrm>
          <a:prstGeom prst="rect">
            <a:avLst/>
          </a:prstGeom>
          <a:noFill/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289401"/>
            <a:ext cx="45370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spcBef>
                <a:spcPts val="0"/>
              </a:spcBef>
              <a:spcAft>
                <a:spcPts val="200"/>
              </a:spcAft>
            </a:pPr>
            <a:r>
              <a:rPr lang="en-US" sz="2000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CES – Chair</a:t>
            </a:r>
            <a:r>
              <a:rPr lang="en-US" sz="2000" kern="1200" baseline="0" noProof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for Embedded Systems</a:t>
            </a:r>
            <a:endParaRPr lang="en-US" sz="2000" noProof="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01946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 err="1" smtClean="0">
                <a:solidFill>
                  <a:schemeClr val="tx1"/>
                </a:solidFill>
              </a:rPr>
              <a:t>ces.itec.kit.edu</a:t>
            </a:r>
            <a:endParaRPr lang="de-DE" sz="1600" b="1" dirty="0">
              <a:solidFill>
                <a:schemeClr val="tx1"/>
              </a:solidFill>
            </a:endParaRPr>
          </a:p>
        </p:txBody>
      </p:sp>
      <p:pic>
        <p:nvPicPr>
          <p:cNvPr id="9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17038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Clique para </a:t>
            </a:r>
            <a:r>
              <a:rPr lang="en-US" noProof="0" dirty="0" err="1" smtClean="0"/>
              <a:t>editar</a:t>
            </a:r>
            <a:r>
              <a:rPr lang="en-US" noProof="0" dirty="0" smtClean="0"/>
              <a:t> o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do </a:t>
            </a:r>
            <a:r>
              <a:rPr lang="en-US" noProof="0" dirty="0" err="1" smtClean="0"/>
              <a:t>título</a:t>
            </a:r>
            <a:r>
              <a:rPr lang="en-US" noProof="0" dirty="0" smtClean="0"/>
              <a:t> </a:t>
            </a:r>
            <a:r>
              <a:rPr lang="en-US" noProof="0" dirty="0" err="1" smtClean="0"/>
              <a:t>mestre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Clique </a:t>
            </a:r>
            <a:r>
              <a:rPr lang="en-US" noProof="0" dirty="0" err="1" smtClean="0"/>
              <a:t>para</a:t>
            </a:r>
            <a:r>
              <a:rPr lang="en-US" noProof="0" dirty="0" smtClean="0"/>
              <a:t> </a:t>
            </a:r>
            <a:r>
              <a:rPr lang="en-US" noProof="0" dirty="0" err="1" smtClean="0"/>
              <a:t>editar</a:t>
            </a:r>
            <a:r>
              <a:rPr lang="en-US" noProof="0" dirty="0" smtClean="0"/>
              <a:t> </a:t>
            </a:r>
            <a:r>
              <a:rPr lang="en-US" noProof="0" dirty="0" err="1" smtClean="0"/>
              <a:t>os</a:t>
            </a:r>
            <a:r>
              <a:rPr lang="en-US" noProof="0" dirty="0" smtClean="0"/>
              <a:t> </a:t>
            </a:r>
            <a:r>
              <a:rPr lang="en-US" noProof="0" dirty="0" err="1" smtClean="0"/>
              <a:t>estilos</a:t>
            </a:r>
            <a:r>
              <a:rPr lang="en-US" noProof="0" dirty="0" smtClean="0"/>
              <a:t> do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</a:t>
            </a:r>
            <a:r>
              <a:rPr lang="en-US" noProof="0" dirty="0" err="1" smtClean="0"/>
              <a:t>mestre</a:t>
            </a:r>
            <a:endParaRPr lang="en-US" noProof="0" dirty="0" smtClean="0"/>
          </a:p>
          <a:p>
            <a:pPr lvl="1"/>
            <a:r>
              <a:rPr lang="en-US" noProof="0" dirty="0" smtClean="0"/>
              <a:t>Segundo </a:t>
            </a:r>
            <a:r>
              <a:rPr lang="en-US" noProof="0" dirty="0" err="1" smtClean="0"/>
              <a:t>nível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Terceiro</a:t>
            </a:r>
            <a:r>
              <a:rPr lang="en-US" noProof="0" dirty="0" smtClean="0"/>
              <a:t> </a:t>
            </a:r>
            <a:r>
              <a:rPr lang="en-US" noProof="0" dirty="0" err="1" smtClean="0"/>
              <a:t>nível</a:t>
            </a:r>
            <a:endParaRPr lang="en-US" noProof="0" dirty="0" smtClean="0"/>
          </a:p>
          <a:p>
            <a:pPr lvl="3"/>
            <a:r>
              <a:rPr lang="en-US" noProof="0" dirty="0" smtClean="0"/>
              <a:t>Quarto </a:t>
            </a:r>
            <a:r>
              <a:rPr lang="en-US" noProof="0" dirty="0" err="1" smtClean="0"/>
              <a:t>nível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nível</a:t>
            </a:r>
            <a:endParaRPr lang="en-US" noProof="0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80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080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de-DE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39605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409281" y="6324600"/>
            <a:ext cx="325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1667C520-F49C-4D12-A1AD-7CEE7577070E}" type="slidenum">
              <a:rPr lang="de-DE" sz="1100" b="1"/>
              <a:pPr algn="ctr">
                <a:spcBef>
                  <a:spcPct val="50000"/>
                </a:spcBef>
                <a:defRPr/>
              </a:pPr>
              <a:t>‹Nr.›</a:t>
            </a:fld>
            <a:endParaRPr lang="de-DE" sz="1100" b="1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47140" y="63246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>
              <a:spcBef>
                <a:spcPct val="50000"/>
              </a:spcBef>
              <a:defRPr/>
            </a:pPr>
            <a:endParaRPr lang="de-DE" sz="11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2" r:id="rId8"/>
    <p:sldLayoutId id="2147483651" r:id="rId9"/>
    <p:sldLayoutId id="2147483650" r:id="rId10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8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8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340768"/>
            <a:ext cx="8389937" cy="85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/>
            <a:r>
              <a:rPr lang="de-DE" sz="2800" b="1" dirty="0" smtClean="0"/>
              <a:t>Titel</a:t>
            </a:r>
            <a:endParaRPr lang="de-DE" sz="2600" b="1" dirty="0" smtClean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1043608" y="2421085"/>
            <a:ext cx="7072362" cy="71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tabLst>
                <a:tab pos="4038600" algn="l"/>
              </a:tabLst>
            </a:pPr>
            <a:r>
              <a:rPr lang="de-DE" sz="2000" b="1" dirty="0" smtClean="0">
                <a:solidFill>
                  <a:srgbClr val="000000"/>
                </a:solidFill>
              </a:rPr>
              <a:t>Name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2" y="1198563"/>
            <a:ext cx="8572376" cy="4894262"/>
          </a:xfrm>
        </p:spPr>
        <p:txBody>
          <a:bodyPr/>
          <a:lstStyle/>
          <a:p>
            <a:r>
              <a:rPr lang="de-DE" sz="3000" noProof="0" dirty="0" smtClean="0"/>
              <a:t>Punkt1</a:t>
            </a:r>
          </a:p>
          <a:p>
            <a:r>
              <a:rPr lang="de-DE" sz="3000" dirty="0" smtClean="0"/>
              <a:t>Punkt2</a:t>
            </a:r>
            <a:endParaRPr lang="de-DE" sz="30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767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E_2011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DATE_2011</Template>
  <TotalTime>0</TotalTime>
  <Words>7</Words>
  <Application>Microsoft Office PowerPoint</Application>
  <PresentationFormat>Bildschirmpräsentation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DATE_2011</vt:lpstr>
      <vt:lpstr>PowerPoint-Präsentation</vt:lpstr>
      <vt:lpstr>Titel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2015-11-28T15:31:34Z</dcterms:created>
  <dcterms:modified xsi:type="dcterms:W3CDTF">2015-11-28T15:31:40Z</dcterms:modified>
</cp:coreProperties>
</file>