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  <p:sldId id="266" r:id="rId14"/>
    <p:sldId id="268" r:id="rId15"/>
  </p:sldIdLst>
  <p:sldSz cx="9144000" cy="6858000" type="screen4x3"/>
  <p:notesSz cx="67437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56A63-EC60-44FD-9DBA-E30F274FFCB3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0C2545A9-D776-4BF7-A243-A163E597D1E2}">
      <dgm:prSet phldrT="[Text]"/>
      <dgm:spPr>
        <a:solidFill>
          <a:srgbClr val="339966"/>
        </a:solidFill>
      </dgm:spPr>
      <dgm:t>
        <a:bodyPr/>
        <a:lstStyle/>
        <a:p>
          <a:r>
            <a:rPr lang="de-DE" dirty="0" smtClean="0"/>
            <a:t>Pflichtenheft</a:t>
          </a:r>
          <a:endParaRPr lang="en-GB" dirty="0"/>
        </a:p>
      </dgm:t>
    </dgm:pt>
    <dgm:pt modelId="{BA85625B-4A52-4D58-B9A4-49CC46BF0A47}" type="parTrans" cxnId="{5CCFAED9-3F6B-4F50-A51C-2F7FDB3A8405}">
      <dgm:prSet/>
      <dgm:spPr/>
      <dgm:t>
        <a:bodyPr/>
        <a:lstStyle/>
        <a:p>
          <a:endParaRPr lang="en-GB"/>
        </a:p>
      </dgm:t>
    </dgm:pt>
    <dgm:pt modelId="{34B60808-2B0D-4F32-90AB-27CBCF8BC11B}" type="sibTrans" cxnId="{5CCFAED9-3F6B-4F50-A51C-2F7FDB3A8405}">
      <dgm:prSet/>
      <dgm:spPr/>
      <dgm:t>
        <a:bodyPr/>
        <a:lstStyle/>
        <a:p>
          <a:endParaRPr lang="en-GB"/>
        </a:p>
      </dgm:t>
    </dgm:pt>
    <dgm:pt modelId="{0A8B6FC1-4BCE-4C34-8673-2A55FFC06AFA}">
      <dgm:prSet phldrT="[Text]"/>
      <dgm:spPr/>
      <dgm:t>
        <a:bodyPr/>
        <a:lstStyle/>
        <a:p>
          <a:r>
            <a:rPr lang="de-DE" dirty="0" smtClean="0"/>
            <a:t>Leiter: Sascha</a:t>
          </a:r>
          <a:endParaRPr lang="en-GB" dirty="0"/>
        </a:p>
      </dgm:t>
    </dgm:pt>
    <dgm:pt modelId="{ABFDC2B9-58D9-408E-ADE0-9624E38258A9}" type="parTrans" cxnId="{CE190E7A-F46D-4A65-B4D8-BBCF45DE6B16}">
      <dgm:prSet/>
      <dgm:spPr/>
      <dgm:t>
        <a:bodyPr/>
        <a:lstStyle/>
        <a:p>
          <a:endParaRPr lang="en-GB"/>
        </a:p>
      </dgm:t>
    </dgm:pt>
    <dgm:pt modelId="{F14EC10F-4184-4256-8696-9763090BB64F}" type="sibTrans" cxnId="{CE190E7A-F46D-4A65-B4D8-BBCF45DE6B16}">
      <dgm:prSet/>
      <dgm:spPr/>
      <dgm:t>
        <a:bodyPr/>
        <a:lstStyle/>
        <a:p>
          <a:endParaRPr lang="en-GB"/>
        </a:p>
      </dgm:t>
    </dgm:pt>
    <dgm:pt modelId="{B3C2C51E-A364-4C9F-AEFC-41C8607574BF}">
      <dgm:prSet phldrT="[Text]"/>
      <dgm:spPr>
        <a:solidFill>
          <a:srgbClr val="339966"/>
        </a:solidFill>
      </dgm:spPr>
      <dgm:t>
        <a:bodyPr/>
        <a:lstStyle/>
        <a:p>
          <a:r>
            <a:rPr lang="de-DE" dirty="0" smtClean="0"/>
            <a:t>Implementierung</a:t>
          </a:r>
          <a:endParaRPr lang="en-GB" dirty="0"/>
        </a:p>
      </dgm:t>
    </dgm:pt>
    <dgm:pt modelId="{E702C3E6-EF34-485F-BF8C-D7F8B71B3949}" type="parTrans" cxnId="{971FA0F8-A2E8-40B3-BAD2-287F4CF52251}">
      <dgm:prSet/>
      <dgm:spPr/>
      <dgm:t>
        <a:bodyPr/>
        <a:lstStyle/>
        <a:p>
          <a:endParaRPr lang="en-GB"/>
        </a:p>
      </dgm:t>
    </dgm:pt>
    <dgm:pt modelId="{D828C59B-D623-47EA-B2BA-45C506ACBCE1}" type="sibTrans" cxnId="{971FA0F8-A2E8-40B3-BAD2-287F4CF52251}">
      <dgm:prSet/>
      <dgm:spPr/>
      <dgm:t>
        <a:bodyPr/>
        <a:lstStyle/>
        <a:p>
          <a:endParaRPr lang="en-GB"/>
        </a:p>
      </dgm:t>
    </dgm:pt>
    <dgm:pt modelId="{CE97A9A1-3F0C-4A6A-8C64-468450C47A4C}">
      <dgm:prSet phldrT="[Text]"/>
      <dgm:spPr/>
      <dgm:t>
        <a:bodyPr/>
        <a:lstStyle/>
        <a:p>
          <a:r>
            <a:rPr lang="de-DE" dirty="0" smtClean="0"/>
            <a:t>Leiter: Johannes</a:t>
          </a:r>
          <a:endParaRPr lang="en-GB" dirty="0"/>
        </a:p>
      </dgm:t>
    </dgm:pt>
    <dgm:pt modelId="{5829388C-946B-4395-B142-54B4EDA63043}" type="parTrans" cxnId="{BD31BC3B-1C01-4922-A081-983BF9D92B8D}">
      <dgm:prSet/>
      <dgm:spPr/>
      <dgm:t>
        <a:bodyPr/>
        <a:lstStyle/>
        <a:p>
          <a:endParaRPr lang="en-GB"/>
        </a:p>
      </dgm:t>
    </dgm:pt>
    <dgm:pt modelId="{CEF821B2-2AF9-4726-B9FC-F5A1DEA2D93C}" type="sibTrans" cxnId="{BD31BC3B-1C01-4922-A081-983BF9D92B8D}">
      <dgm:prSet/>
      <dgm:spPr/>
      <dgm:t>
        <a:bodyPr/>
        <a:lstStyle/>
        <a:p>
          <a:endParaRPr lang="en-GB"/>
        </a:p>
      </dgm:t>
    </dgm:pt>
    <dgm:pt modelId="{E6E87A6C-05C6-409B-A9C9-1BEBA74C543C}">
      <dgm:prSet phldrT="[Text]"/>
      <dgm:spPr>
        <a:solidFill>
          <a:srgbClr val="339966"/>
        </a:solidFill>
      </dgm:spPr>
      <dgm:t>
        <a:bodyPr/>
        <a:lstStyle/>
        <a:p>
          <a:r>
            <a:rPr lang="de-DE" dirty="0" smtClean="0"/>
            <a:t>Qualitätssicherung</a:t>
          </a:r>
          <a:endParaRPr lang="en-GB" dirty="0"/>
        </a:p>
      </dgm:t>
    </dgm:pt>
    <dgm:pt modelId="{D226B7F6-AA88-4DA2-A612-0B74ECB86AAF}" type="parTrans" cxnId="{300D66D5-E74E-4EFF-BAD6-A4D0081D1602}">
      <dgm:prSet/>
      <dgm:spPr/>
      <dgm:t>
        <a:bodyPr/>
        <a:lstStyle/>
        <a:p>
          <a:endParaRPr lang="en-GB"/>
        </a:p>
      </dgm:t>
    </dgm:pt>
    <dgm:pt modelId="{5124F7E2-79A7-4882-8C65-B4F1ADD52375}" type="sibTrans" cxnId="{300D66D5-E74E-4EFF-BAD6-A4D0081D1602}">
      <dgm:prSet/>
      <dgm:spPr/>
      <dgm:t>
        <a:bodyPr/>
        <a:lstStyle/>
        <a:p>
          <a:endParaRPr lang="en-GB"/>
        </a:p>
      </dgm:t>
    </dgm:pt>
    <dgm:pt modelId="{927C312C-1E51-4335-8EAA-D4C412C302A1}">
      <dgm:prSet phldrT="[Text]" custT="1"/>
      <dgm:spPr/>
      <dgm:t>
        <a:bodyPr/>
        <a:lstStyle/>
        <a:p>
          <a:r>
            <a:rPr lang="de-DE" sz="1600" dirty="0" smtClean="0"/>
            <a:t>Leiter: Noel</a:t>
          </a:r>
          <a:endParaRPr lang="en-GB" sz="1600" dirty="0"/>
        </a:p>
      </dgm:t>
    </dgm:pt>
    <dgm:pt modelId="{99BD87E4-FC31-4C10-AF38-5CA4D74FB57D}" type="parTrans" cxnId="{76B3B10F-4E7B-4F66-8C0B-575670316BB5}">
      <dgm:prSet/>
      <dgm:spPr/>
      <dgm:t>
        <a:bodyPr/>
        <a:lstStyle/>
        <a:p>
          <a:endParaRPr lang="en-GB"/>
        </a:p>
      </dgm:t>
    </dgm:pt>
    <dgm:pt modelId="{9F2F8DC2-48B7-4754-BED1-C74C199E9EE2}" type="sibTrans" cxnId="{76B3B10F-4E7B-4F66-8C0B-575670316BB5}">
      <dgm:prSet/>
      <dgm:spPr/>
      <dgm:t>
        <a:bodyPr/>
        <a:lstStyle/>
        <a:p>
          <a:endParaRPr lang="en-GB"/>
        </a:p>
      </dgm:t>
    </dgm:pt>
    <dgm:pt modelId="{A40ECB15-E72C-448B-BAE2-541662F13C7E}">
      <dgm:prSet/>
      <dgm:spPr>
        <a:solidFill>
          <a:srgbClr val="339966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de-DE" dirty="0" smtClean="0"/>
            <a:t>Entwurf</a:t>
          </a:r>
          <a:endParaRPr lang="en-GB" dirty="0"/>
        </a:p>
      </dgm:t>
    </dgm:pt>
    <dgm:pt modelId="{185F6EBD-C5A5-4C44-B6AF-BC603F1DCDCA}" type="parTrans" cxnId="{128C05CD-9FF0-4EEB-8BE0-F1BDE5B425CB}">
      <dgm:prSet/>
      <dgm:spPr/>
      <dgm:t>
        <a:bodyPr/>
        <a:lstStyle/>
        <a:p>
          <a:endParaRPr lang="en-GB"/>
        </a:p>
      </dgm:t>
    </dgm:pt>
    <dgm:pt modelId="{33FCC187-9F81-4ED5-8DEB-E8F50FE802AC}" type="sibTrans" cxnId="{128C05CD-9FF0-4EEB-8BE0-F1BDE5B425CB}">
      <dgm:prSet/>
      <dgm:spPr/>
      <dgm:t>
        <a:bodyPr/>
        <a:lstStyle/>
        <a:p>
          <a:endParaRPr lang="en-GB"/>
        </a:p>
      </dgm:t>
    </dgm:pt>
    <dgm:pt modelId="{98B7B48F-15BA-4A0B-8993-687C10E59C0D}">
      <dgm:prSet/>
      <dgm:spPr/>
      <dgm:t>
        <a:bodyPr/>
        <a:lstStyle/>
        <a:p>
          <a:r>
            <a:rPr lang="de-DE" dirty="0" smtClean="0"/>
            <a:t>Leiter: Simon</a:t>
          </a:r>
          <a:endParaRPr lang="en-GB" dirty="0"/>
        </a:p>
      </dgm:t>
    </dgm:pt>
    <dgm:pt modelId="{30D33FA7-4A28-41CA-A4C6-A62E68DE723D}" type="parTrans" cxnId="{FEC53195-E43F-4766-BAE4-84B4045F714A}">
      <dgm:prSet/>
      <dgm:spPr/>
      <dgm:t>
        <a:bodyPr/>
        <a:lstStyle/>
        <a:p>
          <a:endParaRPr lang="en-GB"/>
        </a:p>
      </dgm:t>
    </dgm:pt>
    <dgm:pt modelId="{EFA118A3-5FBA-4F6D-BD49-857639A67E8E}" type="sibTrans" cxnId="{FEC53195-E43F-4766-BAE4-84B4045F714A}">
      <dgm:prSet/>
      <dgm:spPr/>
      <dgm:t>
        <a:bodyPr/>
        <a:lstStyle/>
        <a:p>
          <a:endParaRPr lang="en-GB"/>
        </a:p>
      </dgm:t>
    </dgm:pt>
    <dgm:pt modelId="{9AD886CE-51EB-48AB-8CE6-F315CD81EA47}" type="pres">
      <dgm:prSet presAssocID="{77C56A63-EC60-44FD-9DBA-E30F274FFCB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8B505ACF-5C5C-4140-82FD-E659AC74EEE7}" type="pres">
      <dgm:prSet presAssocID="{0C2545A9-D776-4BF7-A243-A163E597D1E2}" presName="composite" presStyleCnt="0"/>
      <dgm:spPr/>
    </dgm:pt>
    <dgm:pt modelId="{26845D5C-1DEF-4124-BC70-DA228C966682}" type="pres">
      <dgm:prSet presAssocID="{0C2545A9-D776-4BF7-A243-A163E597D1E2}" presName="bentUpArrow1" presStyleLbl="alignImgPlace1" presStyleIdx="0" presStyleCnt="3"/>
      <dgm:spPr/>
    </dgm:pt>
    <dgm:pt modelId="{F06846F6-312F-47D8-A4AA-43E8E55A19F2}" type="pres">
      <dgm:prSet presAssocID="{0C2545A9-D776-4BF7-A243-A163E597D1E2}" presName="ParentText" presStyleLbl="node1" presStyleIdx="0" presStyleCnt="4" custScaleX="1607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36FA01-9D22-4C14-96B3-BB18CF144FC0}" type="pres">
      <dgm:prSet presAssocID="{0C2545A9-D776-4BF7-A243-A163E597D1E2}" presName="ChildText" presStyleLbl="revTx" presStyleIdx="0" presStyleCnt="4" custScaleX="157880" custLinFactNeighborX="71446" custLinFactNeighborY="58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C5D1EA-DBAC-44A4-B6D2-1A4940FD09DC}" type="pres">
      <dgm:prSet presAssocID="{34B60808-2B0D-4F32-90AB-27CBCF8BC11B}" presName="sibTrans" presStyleCnt="0"/>
      <dgm:spPr/>
    </dgm:pt>
    <dgm:pt modelId="{AB0E510E-EF66-48C6-AA81-60646EE4821C}" type="pres">
      <dgm:prSet presAssocID="{A40ECB15-E72C-448B-BAE2-541662F13C7E}" presName="composite" presStyleCnt="0"/>
      <dgm:spPr/>
    </dgm:pt>
    <dgm:pt modelId="{8E396C29-D2FC-4067-90C7-B5F34F42CA45}" type="pres">
      <dgm:prSet presAssocID="{A40ECB15-E72C-448B-BAE2-541662F13C7E}" presName="bentUpArrow1" presStyleLbl="alignImgPlace1" presStyleIdx="1" presStyleCnt="3"/>
      <dgm:spPr/>
    </dgm:pt>
    <dgm:pt modelId="{5D5667CF-96E6-49C5-8A3D-9D1D4988100E}" type="pres">
      <dgm:prSet presAssocID="{A40ECB15-E72C-448B-BAE2-541662F13C7E}" presName="ParentText" presStyleLbl="node1" presStyleIdx="1" presStyleCnt="4" custScaleX="14749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DB08C9-AC95-46AB-B660-70E873E44E64}" type="pres">
      <dgm:prSet presAssocID="{A40ECB15-E72C-448B-BAE2-541662F13C7E}" presName="ChildText" presStyleLbl="revTx" presStyleIdx="1" presStyleCnt="4" custScaleX="209906" custLinFactNeighborX="87270" custLinFactNeighborY="-25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C513DC-E0A7-4D88-874C-2672CDC7501B}" type="pres">
      <dgm:prSet presAssocID="{33FCC187-9F81-4ED5-8DEB-E8F50FE802AC}" presName="sibTrans" presStyleCnt="0"/>
      <dgm:spPr/>
    </dgm:pt>
    <dgm:pt modelId="{BAB32A86-AA3F-4D7E-858C-6E38C5D884FF}" type="pres">
      <dgm:prSet presAssocID="{B3C2C51E-A364-4C9F-AEFC-41C8607574BF}" presName="composite" presStyleCnt="0"/>
      <dgm:spPr/>
    </dgm:pt>
    <dgm:pt modelId="{3EF95F70-D562-4BB2-947D-C2C8422AE7F6}" type="pres">
      <dgm:prSet presAssocID="{B3C2C51E-A364-4C9F-AEFC-41C8607574BF}" presName="bentUpArrow1" presStyleLbl="alignImgPlace1" presStyleIdx="2" presStyleCnt="3"/>
      <dgm:spPr/>
    </dgm:pt>
    <dgm:pt modelId="{CE1A1267-BD6E-41FC-9F75-F028D77ACA90}" type="pres">
      <dgm:prSet presAssocID="{B3C2C51E-A364-4C9F-AEFC-41C8607574BF}" presName="ParentText" presStyleLbl="node1" presStyleIdx="2" presStyleCnt="4" custScaleX="1470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DEF895-08AB-42F8-BFD6-D629770BCC4E}" type="pres">
      <dgm:prSet presAssocID="{B3C2C51E-A364-4C9F-AEFC-41C8607574BF}" presName="ChildText" presStyleLbl="revTx" presStyleIdx="2" presStyleCnt="4" custScaleX="197514" custLinFactNeighborX="75615" custLinFactNeighborY="-22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F0F2310-AB16-4B60-8B05-F7D106A2910C}" type="pres">
      <dgm:prSet presAssocID="{D828C59B-D623-47EA-B2BA-45C506ACBCE1}" presName="sibTrans" presStyleCnt="0"/>
      <dgm:spPr/>
    </dgm:pt>
    <dgm:pt modelId="{26E86F91-F84F-4E6E-8CE4-09A0CEC4A31B}" type="pres">
      <dgm:prSet presAssocID="{E6E87A6C-05C6-409B-A9C9-1BEBA74C543C}" presName="composite" presStyleCnt="0"/>
      <dgm:spPr/>
    </dgm:pt>
    <dgm:pt modelId="{0889FE2E-026D-430B-86A9-16AE15E4EA13}" type="pres">
      <dgm:prSet presAssocID="{E6E87A6C-05C6-409B-A9C9-1BEBA74C543C}" presName="ParentText" presStyleLbl="node1" presStyleIdx="3" presStyleCnt="4" custScaleX="1465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D5352C-AAAF-4D46-94A4-743B2A3F0CD2}" type="pres">
      <dgm:prSet presAssocID="{E6E87A6C-05C6-409B-A9C9-1BEBA74C543C}" presName="FinalChildText" presStyleLbl="revTx" presStyleIdx="3" presStyleCnt="4" custScaleX="142654" custLinFactNeighborX="59110" custLinFactNeighborY="-2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D31BC3B-1C01-4922-A081-983BF9D92B8D}" srcId="{B3C2C51E-A364-4C9F-AEFC-41C8607574BF}" destId="{CE97A9A1-3F0C-4A6A-8C64-468450C47A4C}" srcOrd="0" destOrd="0" parTransId="{5829388C-946B-4395-B142-54B4EDA63043}" sibTransId="{CEF821B2-2AF9-4726-B9FC-F5A1DEA2D93C}"/>
    <dgm:cxn modelId="{1B5E5814-1B5F-49FE-8EEB-6F83B677A213}" type="presOf" srcId="{77C56A63-EC60-44FD-9DBA-E30F274FFCB3}" destId="{9AD886CE-51EB-48AB-8CE6-F315CD81EA47}" srcOrd="0" destOrd="0" presId="urn:microsoft.com/office/officeart/2005/8/layout/StepDownProcess"/>
    <dgm:cxn modelId="{C58B6847-7068-408E-B188-A8ACDACB8DC1}" type="presOf" srcId="{927C312C-1E51-4335-8EAA-D4C412C302A1}" destId="{2ED5352C-AAAF-4D46-94A4-743B2A3F0CD2}" srcOrd="0" destOrd="0" presId="urn:microsoft.com/office/officeart/2005/8/layout/StepDownProcess"/>
    <dgm:cxn modelId="{5CCFAED9-3F6B-4F50-A51C-2F7FDB3A8405}" srcId="{77C56A63-EC60-44FD-9DBA-E30F274FFCB3}" destId="{0C2545A9-D776-4BF7-A243-A163E597D1E2}" srcOrd="0" destOrd="0" parTransId="{BA85625B-4A52-4D58-B9A4-49CC46BF0A47}" sibTransId="{34B60808-2B0D-4F32-90AB-27CBCF8BC11B}"/>
    <dgm:cxn modelId="{971FA0F8-A2E8-40B3-BAD2-287F4CF52251}" srcId="{77C56A63-EC60-44FD-9DBA-E30F274FFCB3}" destId="{B3C2C51E-A364-4C9F-AEFC-41C8607574BF}" srcOrd="2" destOrd="0" parTransId="{E702C3E6-EF34-485F-BF8C-D7F8B71B3949}" sibTransId="{D828C59B-D623-47EA-B2BA-45C506ACBCE1}"/>
    <dgm:cxn modelId="{2381F5DA-6888-4043-859A-47A761DFF0B9}" type="presOf" srcId="{E6E87A6C-05C6-409B-A9C9-1BEBA74C543C}" destId="{0889FE2E-026D-430B-86A9-16AE15E4EA13}" srcOrd="0" destOrd="0" presId="urn:microsoft.com/office/officeart/2005/8/layout/StepDownProcess"/>
    <dgm:cxn modelId="{CE190E7A-F46D-4A65-B4D8-BBCF45DE6B16}" srcId="{0C2545A9-D776-4BF7-A243-A163E597D1E2}" destId="{0A8B6FC1-4BCE-4C34-8673-2A55FFC06AFA}" srcOrd="0" destOrd="0" parTransId="{ABFDC2B9-58D9-408E-ADE0-9624E38258A9}" sibTransId="{F14EC10F-4184-4256-8696-9763090BB64F}"/>
    <dgm:cxn modelId="{128C05CD-9FF0-4EEB-8BE0-F1BDE5B425CB}" srcId="{77C56A63-EC60-44FD-9DBA-E30F274FFCB3}" destId="{A40ECB15-E72C-448B-BAE2-541662F13C7E}" srcOrd="1" destOrd="0" parTransId="{185F6EBD-C5A5-4C44-B6AF-BC603F1DCDCA}" sibTransId="{33FCC187-9F81-4ED5-8DEB-E8F50FE802AC}"/>
    <dgm:cxn modelId="{FEC53195-E43F-4766-BAE4-84B4045F714A}" srcId="{A40ECB15-E72C-448B-BAE2-541662F13C7E}" destId="{98B7B48F-15BA-4A0B-8993-687C10E59C0D}" srcOrd="0" destOrd="0" parTransId="{30D33FA7-4A28-41CA-A4C6-A62E68DE723D}" sibTransId="{EFA118A3-5FBA-4F6D-BD49-857639A67E8E}"/>
    <dgm:cxn modelId="{2E31C191-1D6B-4157-A273-F0793E0DBA8A}" type="presOf" srcId="{CE97A9A1-3F0C-4A6A-8C64-468450C47A4C}" destId="{00DEF895-08AB-42F8-BFD6-D629770BCC4E}" srcOrd="0" destOrd="0" presId="urn:microsoft.com/office/officeart/2005/8/layout/StepDownProcess"/>
    <dgm:cxn modelId="{3D49C963-F884-476F-B0EE-AB4185F0D292}" type="presOf" srcId="{0A8B6FC1-4BCE-4C34-8673-2A55FFC06AFA}" destId="{3436FA01-9D22-4C14-96B3-BB18CF144FC0}" srcOrd="0" destOrd="0" presId="urn:microsoft.com/office/officeart/2005/8/layout/StepDownProcess"/>
    <dgm:cxn modelId="{B4AA3C7C-46E8-4ECC-9641-230779573DDA}" type="presOf" srcId="{98B7B48F-15BA-4A0B-8993-687C10E59C0D}" destId="{6FDB08C9-AC95-46AB-B660-70E873E44E64}" srcOrd="0" destOrd="0" presId="urn:microsoft.com/office/officeart/2005/8/layout/StepDownProcess"/>
    <dgm:cxn modelId="{300D66D5-E74E-4EFF-BAD6-A4D0081D1602}" srcId="{77C56A63-EC60-44FD-9DBA-E30F274FFCB3}" destId="{E6E87A6C-05C6-409B-A9C9-1BEBA74C543C}" srcOrd="3" destOrd="0" parTransId="{D226B7F6-AA88-4DA2-A612-0B74ECB86AAF}" sibTransId="{5124F7E2-79A7-4882-8C65-B4F1ADD52375}"/>
    <dgm:cxn modelId="{76B3B10F-4E7B-4F66-8C0B-575670316BB5}" srcId="{E6E87A6C-05C6-409B-A9C9-1BEBA74C543C}" destId="{927C312C-1E51-4335-8EAA-D4C412C302A1}" srcOrd="0" destOrd="0" parTransId="{99BD87E4-FC31-4C10-AF38-5CA4D74FB57D}" sibTransId="{9F2F8DC2-48B7-4754-BED1-C74C199E9EE2}"/>
    <dgm:cxn modelId="{62B6667F-5BF4-4D2B-9FA9-A57B80F47A78}" type="presOf" srcId="{B3C2C51E-A364-4C9F-AEFC-41C8607574BF}" destId="{CE1A1267-BD6E-41FC-9F75-F028D77ACA90}" srcOrd="0" destOrd="0" presId="urn:microsoft.com/office/officeart/2005/8/layout/StepDownProcess"/>
    <dgm:cxn modelId="{14540502-24DF-41EA-B9AA-E52AB2A3CEF8}" type="presOf" srcId="{0C2545A9-D776-4BF7-A243-A163E597D1E2}" destId="{F06846F6-312F-47D8-A4AA-43E8E55A19F2}" srcOrd="0" destOrd="0" presId="urn:microsoft.com/office/officeart/2005/8/layout/StepDownProcess"/>
    <dgm:cxn modelId="{DA1D3562-B4D4-435F-A78F-2D9F3E6379F0}" type="presOf" srcId="{A40ECB15-E72C-448B-BAE2-541662F13C7E}" destId="{5D5667CF-96E6-49C5-8A3D-9D1D4988100E}" srcOrd="0" destOrd="0" presId="urn:microsoft.com/office/officeart/2005/8/layout/StepDownProcess"/>
    <dgm:cxn modelId="{8ABE0756-76FE-4A9A-BFB2-88C567E23CB1}" type="presParOf" srcId="{9AD886CE-51EB-48AB-8CE6-F315CD81EA47}" destId="{8B505ACF-5C5C-4140-82FD-E659AC74EEE7}" srcOrd="0" destOrd="0" presId="urn:microsoft.com/office/officeart/2005/8/layout/StepDownProcess"/>
    <dgm:cxn modelId="{48B10BA7-D2DD-4F32-92D2-3AF4D884AE04}" type="presParOf" srcId="{8B505ACF-5C5C-4140-82FD-E659AC74EEE7}" destId="{26845D5C-1DEF-4124-BC70-DA228C966682}" srcOrd="0" destOrd="0" presId="urn:microsoft.com/office/officeart/2005/8/layout/StepDownProcess"/>
    <dgm:cxn modelId="{468AB2E5-1B38-46CE-A978-1B8CA7EBAFC9}" type="presParOf" srcId="{8B505ACF-5C5C-4140-82FD-E659AC74EEE7}" destId="{F06846F6-312F-47D8-A4AA-43E8E55A19F2}" srcOrd="1" destOrd="0" presId="urn:microsoft.com/office/officeart/2005/8/layout/StepDownProcess"/>
    <dgm:cxn modelId="{A6D06B3D-A56C-4928-897A-BA5B7595F234}" type="presParOf" srcId="{8B505ACF-5C5C-4140-82FD-E659AC74EEE7}" destId="{3436FA01-9D22-4C14-96B3-BB18CF144FC0}" srcOrd="2" destOrd="0" presId="urn:microsoft.com/office/officeart/2005/8/layout/StepDownProcess"/>
    <dgm:cxn modelId="{F3A037CA-2B70-4559-A37E-436FB4116646}" type="presParOf" srcId="{9AD886CE-51EB-48AB-8CE6-F315CD81EA47}" destId="{D8C5D1EA-DBAC-44A4-B6D2-1A4940FD09DC}" srcOrd="1" destOrd="0" presId="urn:microsoft.com/office/officeart/2005/8/layout/StepDownProcess"/>
    <dgm:cxn modelId="{94ED4AE3-224B-42CF-AF48-E1E6B944F855}" type="presParOf" srcId="{9AD886CE-51EB-48AB-8CE6-F315CD81EA47}" destId="{AB0E510E-EF66-48C6-AA81-60646EE4821C}" srcOrd="2" destOrd="0" presId="urn:microsoft.com/office/officeart/2005/8/layout/StepDownProcess"/>
    <dgm:cxn modelId="{C644CB96-9741-4388-BBD5-5DF2958DC520}" type="presParOf" srcId="{AB0E510E-EF66-48C6-AA81-60646EE4821C}" destId="{8E396C29-D2FC-4067-90C7-B5F34F42CA45}" srcOrd="0" destOrd="0" presId="urn:microsoft.com/office/officeart/2005/8/layout/StepDownProcess"/>
    <dgm:cxn modelId="{45A39035-2CEA-40B7-8E15-AF55FAAE1059}" type="presParOf" srcId="{AB0E510E-EF66-48C6-AA81-60646EE4821C}" destId="{5D5667CF-96E6-49C5-8A3D-9D1D4988100E}" srcOrd="1" destOrd="0" presId="urn:microsoft.com/office/officeart/2005/8/layout/StepDownProcess"/>
    <dgm:cxn modelId="{3010FE59-D2E4-4582-A50A-DE51AF1CBA57}" type="presParOf" srcId="{AB0E510E-EF66-48C6-AA81-60646EE4821C}" destId="{6FDB08C9-AC95-46AB-B660-70E873E44E64}" srcOrd="2" destOrd="0" presId="urn:microsoft.com/office/officeart/2005/8/layout/StepDownProcess"/>
    <dgm:cxn modelId="{31D34E50-E62C-4AA4-83BC-2F9FA0A3AAC2}" type="presParOf" srcId="{9AD886CE-51EB-48AB-8CE6-F315CD81EA47}" destId="{53C513DC-E0A7-4D88-874C-2672CDC7501B}" srcOrd="3" destOrd="0" presId="urn:microsoft.com/office/officeart/2005/8/layout/StepDownProcess"/>
    <dgm:cxn modelId="{18A8AAD6-1F40-487A-B7C6-CBBEC82E2268}" type="presParOf" srcId="{9AD886CE-51EB-48AB-8CE6-F315CD81EA47}" destId="{BAB32A86-AA3F-4D7E-858C-6E38C5D884FF}" srcOrd="4" destOrd="0" presId="urn:microsoft.com/office/officeart/2005/8/layout/StepDownProcess"/>
    <dgm:cxn modelId="{18F1D6EE-B2B6-4FD2-A1C4-409DF5515A9C}" type="presParOf" srcId="{BAB32A86-AA3F-4D7E-858C-6E38C5D884FF}" destId="{3EF95F70-D562-4BB2-947D-C2C8422AE7F6}" srcOrd="0" destOrd="0" presId="urn:microsoft.com/office/officeart/2005/8/layout/StepDownProcess"/>
    <dgm:cxn modelId="{69B6BFD3-1B39-4367-B8C8-EB12BD9EA385}" type="presParOf" srcId="{BAB32A86-AA3F-4D7E-858C-6E38C5D884FF}" destId="{CE1A1267-BD6E-41FC-9F75-F028D77ACA90}" srcOrd="1" destOrd="0" presId="urn:microsoft.com/office/officeart/2005/8/layout/StepDownProcess"/>
    <dgm:cxn modelId="{E5C29660-FE81-40F9-B6EA-94CBCF856A86}" type="presParOf" srcId="{BAB32A86-AA3F-4D7E-858C-6E38C5D884FF}" destId="{00DEF895-08AB-42F8-BFD6-D629770BCC4E}" srcOrd="2" destOrd="0" presId="urn:microsoft.com/office/officeart/2005/8/layout/StepDownProcess"/>
    <dgm:cxn modelId="{F4DA6389-4714-411C-A79B-08F8D225DBFB}" type="presParOf" srcId="{9AD886CE-51EB-48AB-8CE6-F315CD81EA47}" destId="{4F0F2310-AB16-4B60-8B05-F7D106A2910C}" srcOrd="5" destOrd="0" presId="urn:microsoft.com/office/officeart/2005/8/layout/StepDownProcess"/>
    <dgm:cxn modelId="{757ACF9D-3D95-48CC-840E-EF6432FA0A2F}" type="presParOf" srcId="{9AD886CE-51EB-48AB-8CE6-F315CD81EA47}" destId="{26E86F91-F84F-4E6E-8CE4-09A0CEC4A31B}" srcOrd="6" destOrd="0" presId="urn:microsoft.com/office/officeart/2005/8/layout/StepDownProcess"/>
    <dgm:cxn modelId="{44CA296D-F199-4B5F-8806-7812FC73D532}" type="presParOf" srcId="{26E86F91-F84F-4E6E-8CE4-09A0CEC4A31B}" destId="{0889FE2E-026D-430B-86A9-16AE15E4EA13}" srcOrd="0" destOrd="0" presId="urn:microsoft.com/office/officeart/2005/8/layout/StepDownProcess"/>
    <dgm:cxn modelId="{8C6AB1FB-4BEC-4E0B-88AA-A558F887D203}" type="presParOf" srcId="{26E86F91-F84F-4E6E-8CE4-09A0CEC4A31B}" destId="{2ED5352C-AAAF-4D46-94A4-743B2A3F0CD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5D5C-1DEF-4124-BC70-DA228C966682}">
      <dsp:nvSpPr>
        <dsp:cNvPr id="0" name=""/>
        <dsp:cNvSpPr/>
      </dsp:nvSpPr>
      <dsp:spPr>
        <a:xfrm rot="5400000">
          <a:off x="1195862" y="989245"/>
          <a:ext cx="868772" cy="9890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06846F6-312F-47D8-A4AA-43E8E55A19F2}">
      <dsp:nvSpPr>
        <dsp:cNvPr id="0" name=""/>
        <dsp:cNvSpPr/>
      </dsp:nvSpPr>
      <dsp:spPr>
        <a:xfrm>
          <a:off x="521243" y="26193"/>
          <a:ext cx="2351395" cy="1023703"/>
        </a:xfrm>
        <a:prstGeom prst="roundRect">
          <a:avLst>
            <a:gd name="adj" fmla="val 16670"/>
          </a:avLst>
        </a:prstGeom>
        <a:solidFill>
          <a:srgbClr val="3399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Pflichtenheft</a:t>
          </a:r>
          <a:endParaRPr lang="en-GB" sz="1900" kern="1200" dirty="0"/>
        </a:p>
      </dsp:txBody>
      <dsp:txXfrm>
        <a:off x="571225" y="76175"/>
        <a:ext cx="2251431" cy="923739"/>
      </dsp:txXfrm>
    </dsp:sp>
    <dsp:sp modelId="{3436FA01-9D22-4C14-96B3-BB18CF144FC0}">
      <dsp:nvSpPr>
        <dsp:cNvPr id="0" name=""/>
        <dsp:cNvSpPr/>
      </dsp:nvSpPr>
      <dsp:spPr>
        <a:xfrm>
          <a:off x="2880322" y="172619"/>
          <a:ext cx="1679345" cy="827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Leiter: Sascha</a:t>
          </a:r>
          <a:endParaRPr lang="en-GB" sz="1500" kern="1200" dirty="0"/>
        </a:p>
      </dsp:txBody>
      <dsp:txXfrm>
        <a:off x="2880322" y="172619"/>
        <a:ext cx="1679345" cy="827402"/>
      </dsp:txXfrm>
    </dsp:sp>
    <dsp:sp modelId="{8E396C29-D2FC-4067-90C7-B5F34F42CA45}">
      <dsp:nvSpPr>
        <dsp:cNvPr id="0" name=""/>
        <dsp:cNvSpPr/>
      </dsp:nvSpPr>
      <dsp:spPr>
        <a:xfrm rot="5400000">
          <a:off x="2672393" y="2139202"/>
          <a:ext cx="868772" cy="9890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D5667CF-96E6-49C5-8A3D-9D1D4988100E}">
      <dsp:nvSpPr>
        <dsp:cNvPr id="0" name=""/>
        <dsp:cNvSpPr/>
      </dsp:nvSpPr>
      <dsp:spPr>
        <a:xfrm>
          <a:off x="2094906" y="1176150"/>
          <a:ext cx="2157131" cy="1023703"/>
        </a:xfrm>
        <a:prstGeom prst="roundRect">
          <a:avLst>
            <a:gd name="adj" fmla="val 16670"/>
          </a:avLst>
        </a:prstGeom>
        <a:solidFill>
          <a:srgbClr val="339966"/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Entwurf</a:t>
          </a:r>
          <a:endParaRPr lang="en-GB" sz="1900" kern="1200" dirty="0"/>
        </a:p>
      </dsp:txBody>
      <dsp:txXfrm>
        <a:off x="2144888" y="1226132"/>
        <a:ext cx="2057167" cy="923739"/>
      </dsp:txXfrm>
    </dsp:sp>
    <dsp:sp modelId="{6FDB08C9-AC95-46AB-B660-70E873E44E64}">
      <dsp:nvSpPr>
        <dsp:cNvPr id="0" name=""/>
        <dsp:cNvSpPr/>
      </dsp:nvSpPr>
      <dsp:spPr>
        <a:xfrm>
          <a:off x="4248474" y="1252735"/>
          <a:ext cx="2232737" cy="827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Leiter: Simon</a:t>
          </a:r>
          <a:endParaRPr lang="en-GB" sz="1500" kern="1200" dirty="0"/>
        </a:p>
      </dsp:txBody>
      <dsp:txXfrm>
        <a:off x="4248474" y="1252735"/>
        <a:ext cx="2232737" cy="827402"/>
      </dsp:txXfrm>
    </dsp:sp>
    <dsp:sp modelId="{3EF95F70-D562-4BB2-947D-C2C8422AE7F6}">
      <dsp:nvSpPr>
        <dsp:cNvPr id="0" name=""/>
        <dsp:cNvSpPr/>
      </dsp:nvSpPr>
      <dsp:spPr>
        <a:xfrm rot="5400000">
          <a:off x="4242626" y="3289160"/>
          <a:ext cx="868772" cy="9890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E1A1267-BD6E-41FC-9F75-F028D77ACA90}">
      <dsp:nvSpPr>
        <dsp:cNvPr id="0" name=""/>
        <dsp:cNvSpPr/>
      </dsp:nvSpPr>
      <dsp:spPr>
        <a:xfrm>
          <a:off x="3668568" y="2326108"/>
          <a:ext cx="2150272" cy="1023703"/>
        </a:xfrm>
        <a:prstGeom prst="roundRect">
          <a:avLst>
            <a:gd name="adj" fmla="val 16670"/>
          </a:avLst>
        </a:prstGeom>
        <a:solidFill>
          <a:srgbClr val="3399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Implementierung</a:t>
          </a:r>
          <a:endParaRPr lang="en-GB" sz="1900" kern="1200" dirty="0"/>
        </a:p>
      </dsp:txBody>
      <dsp:txXfrm>
        <a:off x="3718550" y="2376090"/>
        <a:ext cx="2050308" cy="923739"/>
      </dsp:txXfrm>
    </dsp:sp>
    <dsp:sp modelId="{00DEF895-08AB-42F8-BFD6-D629770BCC4E}">
      <dsp:nvSpPr>
        <dsp:cNvPr id="0" name=""/>
        <dsp:cNvSpPr/>
      </dsp:nvSpPr>
      <dsp:spPr>
        <a:xfrm>
          <a:off x="5760640" y="2404860"/>
          <a:ext cx="2100925" cy="827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Leiter: Johannes</a:t>
          </a:r>
          <a:endParaRPr lang="en-GB" sz="1500" kern="1200" dirty="0"/>
        </a:p>
      </dsp:txBody>
      <dsp:txXfrm>
        <a:off x="5760640" y="2404860"/>
        <a:ext cx="2100925" cy="827402"/>
      </dsp:txXfrm>
    </dsp:sp>
    <dsp:sp modelId="{0889FE2E-026D-430B-86A9-16AE15E4EA13}">
      <dsp:nvSpPr>
        <dsp:cNvPr id="0" name=""/>
        <dsp:cNvSpPr/>
      </dsp:nvSpPr>
      <dsp:spPr>
        <a:xfrm>
          <a:off x="5242231" y="3476065"/>
          <a:ext cx="2143442" cy="1023703"/>
        </a:xfrm>
        <a:prstGeom prst="roundRect">
          <a:avLst>
            <a:gd name="adj" fmla="val 16670"/>
          </a:avLst>
        </a:prstGeom>
        <a:solidFill>
          <a:srgbClr val="3399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Qualitätssicherung</a:t>
          </a:r>
          <a:endParaRPr lang="en-GB" sz="1900" kern="1200" dirty="0"/>
        </a:p>
      </dsp:txBody>
      <dsp:txXfrm>
        <a:off x="5292213" y="3526047"/>
        <a:ext cx="2043478" cy="923739"/>
      </dsp:txXfrm>
    </dsp:sp>
    <dsp:sp modelId="{2ED5352C-AAAF-4D46-94A4-743B2A3F0CD2}">
      <dsp:nvSpPr>
        <dsp:cNvPr id="0" name=""/>
        <dsp:cNvSpPr/>
      </dsp:nvSpPr>
      <dsp:spPr>
        <a:xfrm>
          <a:off x="7339595" y="3556993"/>
          <a:ext cx="1517388" cy="827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Leiter: Noel</a:t>
          </a:r>
          <a:endParaRPr lang="en-GB" sz="1600" kern="1200" dirty="0"/>
        </a:p>
      </dsp:txBody>
      <dsp:txXfrm>
        <a:off x="7339595" y="3556993"/>
        <a:ext cx="1517388" cy="827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26570" cy="487360"/>
          </a:xfrm>
          <a:prstGeom prst="rect">
            <a:avLst/>
          </a:prstGeom>
          <a:noFill/>
          <a:ln>
            <a:noFill/>
          </a:ln>
        </p:spPr>
        <p:txBody>
          <a:bodyPr vert="horz" wrap="none" lIns="81342" tIns="40671" rIns="81342" bIns="40671" anchorCtr="0" compatLnSpc="0"/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Droid Sans Fallback" pitchFamily="2"/>
              <a:cs typeface="Lohit Marathi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3817099" y="0"/>
            <a:ext cx="2926570" cy="487360"/>
          </a:xfrm>
          <a:prstGeom prst="rect">
            <a:avLst/>
          </a:prstGeom>
          <a:noFill/>
          <a:ln>
            <a:noFill/>
          </a:ln>
        </p:spPr>
        <p:txBody>
          <a:bodyPr vert="horz" wrap="none" lIns="81342" tIns="40671" rIns="81342" bIns="40671" anchorCtr="0" compatLnSpc="0"/>
          <a:lstStyle/>
          <a:p>
            <a:pPr algn="r" hangingPunct="0">
              <a:defRPr sz="1400"/>
            </a:pPr>
            <a:fld id="{E4577246-F1F5-4804-8B75-908D290C04BD}" type="datetimeFigureOut">
              <a:t>3/19/2016</a:t>
            </a:fld>
            <a:endParaRPr lang="en-US" sz="1300">
              <a:latin typeface="Liberation Sans" pitchFamily="18"/>
              <a:ea typeface="Droid Sans Fallback" pitchFamily="2"/>
              <a:cs typeface="Lohit Marathi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9266082"/>
            <a:ext cx="2926570" cy="487360"/>
          </a:xfrm>
          <a:prstGeom prst="rect">
            <a:avLst/>
          </a:prstGeom>
          <a:noFill/>
          <a:ln>
            <a:noFill/>
          </a:ln>
        </p:spPr>
        <p:txBody>
          <a:bodyPr vert="horz" wrap="none" lIns="81342" tIns="40671" rIns="81342" bIns="40671" anchor="b" anchorCtr="0" compatLnSpc="0"/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Droid Sans Fallback" pitchFamily="2"/>
              <a:cs typeface="Lohit Marathi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3817099" y="9266082"/>
            <a:ext cx="2926570" cy="487360"/>
          </a:xfrm>
          <a:prstGeom prst="rect">
            <a:avLst/>
          </a:prstGeom>
          <a:noFill/>
          <a:ln>
            <a:noFill/>
          </a:ln>
        </p:spPr>
        <p:txBody>
          <a:bodyPr vert="horz" wrap="none" lIns="81342" tIns="40671" rIns="81342" bIns="40671" anchor="b" anchorCtr="0" compatLnSpc="0"/>
          <a:lstStyle/>
          <a:p>
            <a:pPr algn="r" hangingPunct="0">
              <a:defRPr sz="1400"/>
            </a:pPr>
            <a:fld id="{5D46C67D-E440-498C-B9AC-76A743D56A8E}" type="slidenum">
              <a:t>‹Nr.›</a:t>
            </a:fld>
            <a:endParaRPr lang="en-US" sz="1300">
              <a:latin typeface="Liberation Sans" pitchFamily="18"/>
              <a:ea typeface="Droid Sans Fallback" pitchFamily="2"/>
              <a:cs typeface="Lohit Marath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98307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73068A8-C309-49FB-B761-5291AE732E3C}" type="datetimeFigureOut">
              <a:t>3/19/2016</a:t>
            </a:fld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2C2CD9D1-E37C-4E18-89F8-BD99222DE01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5038" y="741363"/>
            <a:ext cx="4873625" cy="36560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74280" y="4632840"/>
            <a:ext cx="5394600" cy="4388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5038" y="741363"/>
            <a:ext cx="4873625" cy="36560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74280" y="4632840"/>
            <a:ext cx="5394600" cy="4388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5038" y="741363"/>
            <a:ext cx="4873625" cy="36560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74280" y="4632840"/>
            <a:ext cx="5394600" cy="4388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5038" y="741363"/>
            <a:ext cx="4873625" cy="36560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74280" y="4632840"/>
            <a:ext cx="5394600" cy="4388400"/>
          </a:xfrm>
        </p:spPr>
        <p:txBody>
          <a:bodyPr/>
          <a:lstStyle/>
          <a:p>
            <a:pPr lvl="0"/>
            <a:r>
              <a:rPr lang="en-US"/>
              <a:t>29 Tage implementierung</a:t>
            </a:r>
          </a:p>
          <a:p>
            <a:pPr lvl="0"/>
            <a:r>
              <a:rPr lang="en-US"/>
              <a:t>6 Tage Implementierungsheft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3450" y="731838"/>
            <a:ext cx="4876800" cy="36576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74280" y="4632840"/>
            <a:ext cx="5394600" cy="4388760"/>
          </a:xfrm>
        </p:spPr>
        <p:txBody>
          <a:bodyPr wrap="square" lIns="94320" tIns="47160" rIns="94320" bIns="47160" anchor="t"/>
          <a:lstStyle/>
          <a:p>
            <a:endParaRPr lang="en-US"/>
          </a:p>
        </p:txBody>
      </p:sp>
      <p:sp>
        <p:nvSpPr>
          <p:cNvPr id="4" name="Foliennummernplatzhalter 4"/>
          <p:cNvSpPr txBox="1">
            <a:spLocks noGrp="1"/>
          </p:cNvSpPr>
          <p:nvPr>
            <p:ph type="sldNum" sz="quarter" idx="8"/>
          </p:nvPr>
        </p:nvSpPr>
        <p:spPr>
          <a:xfrm>
            <a:off x="3819959" y="9264240"/>
            <a:ext cx="2921760" cy="487440"/>
          </a:xfrm>
        </p:spPr>
        <p:txBody>
          <a:bodyPr wrap="square" lIns="94320" tIns="47160" rIns="94320" bIns="47160"/>
          <a:lstStyle/>
          <a:p>
            <a:pPr lvl="0"/>
            <a:fld id="{8CAE402C-5F7E-44E3-87DD-9C32B6578176}" type="slidenum">
              <a:t>5</a:t>
            </a:fld>
            <a:endParaRPr lang="en-US" sz="1200">
              <a:solidFill>
                <a:srgbClr val="000000"/>
              </a:solidFill>
              <a:latin typeface="Arial" pitchFamily="18"/>
              <a:ea typeface="+mn-ea" pitchFamily="2"/>
              <a:cs typeface="+mn-cs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5038" y="741363"/>
            <a:ext cx="4873625" cy="36560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74280" y="4632840"/>
            <a:ext cx="5394600" cy="4388400"/>
          </a:xfrm>
        </p:spPr>
        <p:txBody>
          <a:bodyPr/>
          <a:lstStyle/>
          <a:p>
            <a:pPr lvl="0"/>
            <a:r>
              <a:rPr lang="en-US"/>
              <a:t>Smartpointer:</a:t>
            </a:r>
          </a:p>
          <a:p>
            <a:pPr lvl="0"/>
            <a:r>
              <a:rPr lang="en-US"/>
              <a:t>War bereits im Entwurf geplant, allerdings keine Möglichkeit es darzustellen</a:t>
            </a:r>
          </a:p>
          <a:p>
            <a:pPr lvl="0"/>
            <a:endParaRPr lang="en-US"/>
          </a:p>
          <a:p>
            <a:pPr lvl="0"/>
            <a:r>
              <a:rPr lang="en-US"/>
              <a:t>Abstrakte Klassen:</a:t>
            </a:r>
          </a:p>
          <a:p>
            <a:pPr lvl="0"/>
            <a:r>
              <a:rPr lang="en-US"/>
              <a:t>Nur weitergabe über pointer möglich</a:t>
            </a:r>
          </a:p>
          <a:p>
            <a:pPr lvl="0"/>
            <a:endParaRPr lang="en-US"/>
          </a:p>
          <a:p>
            <a:pPr lvl="0"/>
            <a:r>
              <a:rPr lang="en-US"/>
              <a:t>Vergessenes:</a:t>
            </a:r>
          </a:p>
          <a:p>
            <a:pPr lvl="0"/>
            <a:r>
              <a:rPr lang="en-US"/>
              <a:t>Vergessene Attribute, bei Änderungen andere Klasses nicht angepasst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5038" y="741363"/>
            <a:ext cx="4873625" cy="36560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31519" y="4755600"/>
            <a:ext cx="5394600" cy="4388400"/>
          </a:xfrm>
        </p:spPr>
        <p:txBody>
          <a:bodyPr/>
          <a:lstStyle/>
          <a:p>
            <a:pPr lvl="0"/>
            <a:r>
              <a:rPr lang="en-US"/>
              <a:t>Utility:</a:t>
            </a:r>
          </a:p>
          <a:p>
            <a:pPr lvl="0"/>
            <a:endParaRPr lang="en-US"/>
          </a:p>
          <a:p>
            <a:pPr lvl="0"/>
            <a:r>
              <a:rPr lang="en-US"/>
              <a:t>Model:</a:t>
            </a:r>
          </a:p>
          <a:p>
            <a:pPr lvl="0"/>
            <a:r>
              <a:rPr lang="en-US"/>
              <a:t>Schnittstelle hat nicht mehr zu dem gepasst, was benötigt wurde</a:t>
            </a:r>
          </a:p>
          <a:p>
            <a:pPr lvl="0"/>
            <a:endParaRPr lang="en-US"/>
          </a:p>
          <a:p>
            <a:pPr lvl="0"/>
            <a:r>
              <a:rPr lang="en-US"/>
              <a:t>UndoRedo:</a:t>
            </a:r>
          </a:p>
          <a:p>
            <a:pPr lvl="0"/>
            <a:r>
              <a:rPr lang="en-US"/>
              <a:t>Schwer einzuschätzen. Hat sich auch oft während des Entwurfs geändert.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5038" y="741363"/>
            <a:ext cx="4873625" cy="36560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74280" y="4632840"/>
            <a:ext cx="5394600" cy="4388400"/>
          </a:xfrm>
        </p:spPr>
        <p:txBody>
          <a:bodyPr/>
          <a:lstStyle/>
          <a:p>
            <a:pPr lvl="0"/>
            <a:r>
              <a:rPr lang="en-US"/>
              <a:t>Memento:</a:t>
            </a:r>
          </a:p>
          <a:p>
            <a:pPr lvl="0"/>
            <a:r>
              <a:rPr lang="en-US"/>
              <a:t>Smartpointer und vergessenes</a:t>
            </a:r>
          </a:p>
          <a:p>
            <a:pPr lvl="0"/>
            <a:endParaRPr lang="en-US"/>
          </a:p>
          <a:p>
            <a:pPr lvl="0"/>
            <a:r>
              <a:rPr lang="en-US"/>
              <a:t>GUI:</a:t>
            </a:r>
          </a:p>
          <a:p>
            <a:pPr lvl="0"/>
            <a:r>
              <a:rPr lang="en-US"/>
              <a:t>War zu erwarten</a:t>
            </a:r>
          </a:p>
          <a:p>
            <a:pPr lvl="0"/>
            <a:r>
              <a:rPr lang="en-US"/>
              <a:t>Änderungen an Gui wirken sich sofort auf entwurf aus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5038" y="741363"/>
            <a:ext cx="4873625" cy="36560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74280" y="4632840"/>
            <a:ext cx="5394600" cy="4388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5038" y="741363"/>
            <a:ext cx="4873625" cy="36560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74280" y="4632840"/>
            <a:ext cx="5394600" cy="4388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5038" y="741363"/>
            <a:ext cx="4873625" cy="36560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74280" y="4632840"/>
            <a:ext cx="5394600" cy="4388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C1AC-2FE7-4C06-9262-D12F2E8293F4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CF6-CA17-4354-BCF9-D5B3655CE5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00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C1AC-2FE7-4C06-9262-D12F2E8293F4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BDD6-462F-4DB8-864D-F77F0D522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8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C1AC-2FE7-4C06-9262-D12F2E8293F4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FBB3-90BB-4167-BCDB-89FBC67CD1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44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C1AC-2FE7-4C06-9262-D12F2E8293F4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915-008D-4FFC-801A-A8A3DB70A6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54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C1AC-2FE7-4C06-9262-D12F2E8293F4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EA76-40E1-40DB-B4CE-16D207FF70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2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C1AC-2FE7-4C06-9262-D12F2E8293F4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1ACB-CA1C-4832-8DBF-8DF55C2124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3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C1AC-2FE7-4C06-9262-D12F2E8293F4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20E4-2843-4AB6-9862-E100BDB265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40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C1AC-2FE7-4C06-9262-D12F2E8293F4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865B-A0B2-4740-9C52-EE92690B37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25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C1AC-2FE7-4C06-9262-D12F2E8293F4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0CF2-4B64-4FE7-90A6-377B1E47671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589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C1AC-2FE7-4C06-9262-D12F2E8293F4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5495-307E-4EFB-BF5B-D72296821B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7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C1AC-2FE7-4C06-9262-D12F2E8293F4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0C13-A6FF-41F9-ABFC-7E993DC2D05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53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97ED3-C2A9-4E3F-B168-F3E032CABBE1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9942F-BCA9-4197-9F94-E44F289DBD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7ED3-C2A9-4E3F-B168-F3E032CABBE1}" type="datetimeFigureOut">
              <a:rPr lang="en-GB" smtClean="0"/>
              <a:t>19/03/2016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6396038" cy="561975"/>
          </a:xfr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buNone/>
            </a:pPr>
            <a:r>
              <a:rPr lang="de-DE" sz="3200" kern="1200" dirty="0">
                <a:solidFill>
                  <a:srgbClr val="000000"/>
                </a:solidFill>
                <a:latin typeface="Arial" pitchFamily="18"/>
              </a:rPr>
              <a:t>Entwurfsphase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571500" y="1371600"/>
            <a:ext cx="8572500" cy="4894263"/>
          </a:xfrm>
          <a:noFill/>
          <a:ln>
            <a:noFill/>
          </a:ln>
        </p:spPr>
        <p:txBody>
          <a:bodyPr wrap="square" lIns="0" tIns="0" rIns="0" bIns="0" anchor="t"/>
          <a:lstStyle>
            <a:defPPr marL="432000" lvl="0" indent="-324000" algn="l" rtl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defPPr>
            <a:lvl1pPr marL="432000" lvl="0" indent="-324000" algn="l" rtl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1pPr>
            <a:lvl2pPr marL="86400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2pPr>
            <a:lvl3pPr marL="1295999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3pPr>
            <a:lvl4pPr marL="1728000" lvl="3" indent="-216000" algn="l" rtl="0" hangingPunct="1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4pPr>
            <a:lvl5pPr marL="2160000" lvl="4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5pPr>
            <a:lvl6pPr marL="2592000" lvl="5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6pPr>
            <a:lvl7pPr marL="3024000" lvl="6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7pPr>
            <a:lvl8pPr marL="3456000" lvl="7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8pPr>
            <a:lvl9pPr marL="3887999" lvl="8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9pPr>
          </a:lstStyle>
          <a:p>
            <a:pPr marL="0" lvl="0" indent="0">
              <a:spcBef>
                <a:spcPts val="601"/>
              </a:spcBef>
              <a:buSzPts val="2741"/>
              <a:buNone/>
            </a:pPr>
            <a:endParaRPr lang="en-GB" sz="3000" dirty="0">
              <a:latin typeface="Arial" pitchFamily="18"/>
            </a:endParaRP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endParaRPr lang="en-GB" sz="3000" dirty="0">
              <a:latin typeface="Arial" pitchFamily="18"/>
            </a:endParaRP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endParaRPr lang="en-GB" sz="3000" dirty="0">
              <a:latin typeface="Arial" pitchFamily="1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48011"/>
            <a:ext cx="878497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899592" y="4256195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Model</a:t>
            </a:r>
            <a:endParaRPr lang="de-DE" sz="3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-24730" y="1995111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Utility</a:t>
            </a:r>
            <a:endParaRPr lang="de-DE" sz="32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2771800" y="1148011"/>
            <a:ext cx="237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Undo</a:t>
            </a:r>
            <a:r>
              <a:rPr lang="de-DE" sz="3200" b="1" dirty="0" smtClean="0"/>
              <a:t>/</a:t>
            </a:r>
          </a:p>
          <a:p>
            <a:pPr algn="ctr"/>
            <a:r>
              <a:rPr lang="de-DE" sz="3200" b="1" dirty="0" err="1" smtClean="0"/>
              <a:t>Redo</a:t>
            </a:r>
            <a:endParaRPr lang="de-DE" sz="32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220072" y="2852935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Memento</a:t>
            </a:r>
            <a:endParaRPr lang="de-DE" sz="32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940152" y="4256195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GUI</a:t>
            </a:r>
            <a:endParaRPr lang="de-DE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6396038" cy="56197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buNone/>
            </a:pPr>
            <a:r>
              <a:rPr lang="de-DE" sz="3200" b="1" kern="1200">
                <a:solidFill>
                  <a:srgbClr val="000000"/>
                </a:solidFill>
                <a:latin typeface="Arial" pitchFamily="18"/>
              </a:rPr>
              <a:t>Implementierung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571500" y="1198563"/>
            <a:ext cx="8572500" cy="4894262"/>
          </a:xfrm>
          <a:noFill/>
          <a:ln>
            <a:noFill/>
          </a:ln>
        </p:spPr>
        <p:txBody>
          <a:bodyPr wrap="square" lIns="0" tIns="0" rIns="0" bIns="0" anchor="t"/>
          <a:lstStyle>
            <a:defPPr marL="432000" lvl="0" indent="-324000" algn="l" rtl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defPPr>
            <a:lvl1pPr marL="432000" lvl="0" indent="-324000" algn="l" rtl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1pPr>
            <a:lvl2pPr marL="86400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2pPr>
            <a:lvl3pPr marL="1295999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3pPr>
            <a:lvl4pPr marL="1728000" lvl="3" indent="-216000" algn="l" rtl="0" hangingPunct="1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4pPr>
            <a:lvl5pPr marL="2160000" lvl="4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5pPr>
            <a:lvl6pPr marL="2592000" lvl="5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6pPr>
            <a:lvl7pPr marL="3024000" lvl="6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7pPr>
            <a:lvl8pPr marL="3456000" lvl="7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8pPr>
            <a:lvl9pPr marL="3887999" lvl="8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9pPr>
          </a:lstStyle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en-GB" sz="3000" dirty="0" smtClean="0">
                <a:latin typeface="Arial" pitchFamily="18"/>
              </a:rPr>
              <a:t> Lines </a:t>
            </a:r>
            <a:r>
              <a:rPr lang="en-GB" sz="3000" dirty="0">
                <a:latin typeface="Arial" pitchFamily="18"/>
              </a:rPr>
              <a:t>of code: 12549</a:t>
            </a: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en-GB" sz="3000" dirty="0" smtClean="0">
                <a:latin typeface="Arial" pitchFamily="18"/>
              </a:rPr>
              <a:t> Klassen</a:t>
            </a:r>
            <a:r>
              <a:rPr lang="en-GB" sz="3000" dirty="0">
                <a:latin typeface="Arial" pitchFamily="18"/>
              </a:rPr>
              <a:t>: 118</a:t>
            </a: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en-GB" sz="3000" dirty="0" smtClean="0">
                <a:latin typeface="Arial" pitchFamily="18"/>
              </a:rPr>
              <a:t> Unit </a:t>
            </a:r>
            <a:r>
              <a:rPr lang="en-GB" sz="3000" dirty="0">
                <a:latin typeface="Arial" pitchFamily="18"/>
              </a:rPr>
              <a:t>test code: 2700</a:t>
            </a: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endParaRPr lang="en-GB" sz="3000" dirty="0">
              <a:latin typeface="Arial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6396038" cy="56197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buNone/>
            </a:pPr>
            <a:r>
              <a:rPr lang="de-DE" sz="3200" b="1" kern="1200">
                <a:solidFill>
                  <a:srgbClr val="000000"/>
                </a:solidFill>
                <a:latin typeface="Arial" pitchFamily="18"/>
              </a:rPr>
              <a:t>Qualitätssicherung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6396038" cy="56197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buNone/>
            </a:pPr>
            <a:r>
              <a:rPr lang="de-DE" sz="3200" b="1" kern="1200">
                <a:solidFill>
                  <a:srgbClr val="000000"/>
                </a:solidFill>
                <a:latin typeface="Arial" pitchFamily="18"/>
              </a:rPr>
              <a:t>Fertiges Produkt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571500" y="1198563"/>
            <a:ext cx="8572500" cy="4894262"/>
          </a:xfrm>
          <a:noFill/>
          <a:ln>
            <a:noFill/>
          </a:ln>
        </p:spPr>
        <p:txBody>
          <a:bodyPr wrap="square" lIns="0" tIns="0" rIns="0" bIns="0" anchor="t"/>
          <a:lstStyle>
            <a:defPPr marL="432000" lvl="0" indent="-324000" algn="l" rtl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defPPr>
            <a:lvl1pPr marL="432000" lvl="0" indent="-324000" algn="l" rtl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1pPr>
            <a:lvl2pPr marL="86400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2pPr>
            <a:lvl3pPr marL="1295999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3pPr>
            <a:lvl4pPr marL="1728000" lvl="3" indent="-216000" algn="l" rtl="0" hangingPunct="1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4pPr>
            <a:lvl5pPr marL="2160000" lvl="4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5pPr>
            <a:lvl6pPr marL="2592000" lvl="5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6pPr>
            <a:lvl7pPr marL="3024000" lvl="6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7pPr>
            <a:lvl8pPr marL="3456000" lvl="7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8pPr>
            <a:lvl9pPr marL="3887999" lvl="8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9pPr>
          </a:lstStyle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de-DE" sz="3000" dirty="0" smtClean="0">
                <a:latin typeface="Arial" pitchFamily="18"/>
              </a:rPr>
              <a:t> 27 </a:t>
            </a:r>
            <a:r>
              <a:rPr lang="de-DE" sz="3000" dirty="0">
                <a:latin typeface="Arial" pitchFamily="18"/>
              </a:rPr>
              <a:t>Filter</a:t>
            </a: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de-DE" sz="3000" dirty="0" smtClean="0">
                <a:latin typeface="Arial" pitchFamily="18"/>
              </a:rPr>
              <a:t> Keine </a:t>
            </a:r>
            <a:r>
              <a:rPr lang="de-DE" sz="3000" dirty="0">
                <a:latin typeface="Arial" pitchFamily="18"/>
              </a:rPr>
              <a:t>Grenze beim Videovergleich</a:t>
            </a: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de-DE" sz="3000" dirty="0" smtClean="0">
                <a:latin typeface="Arial" pitchFamily="18"/>
              </a:rPr>
              <a:t> </a:t>
            </a:r>
            <a:r>
              <a:rPr lang="de-DE" sz="3000" dirty="0" err="1" smtClean="0">
                <a:latin typeface="Arial" pitchFamily="18"/>
              </a:rPr>
              <a:t>Undo</a:t>
            </a:r>
            <a:r>
              <a:rPr lang="de-DE" sz="3000" dirty="0" smtClean="0">
                <a:latin typeface="Arial" pitchFamily="18"/>
              </a:rPr>
              <a:t> - Funktion</a:t>
            </a:r>
            <a:endParaRPr lang="de-DE" sz="3000" dirty="0">
              <a:latin typeface="Arial" pitchFamily="18"/>
            </a:endParaRP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de-DE" sz="3000" dirty="0" smtClean="0">
                <a:latin typeface="Arial" pitchFamily="18"/>
              </a:rPr>
              <a:t> Gut </a:t>
            </a:r>
            <a:r>
              <a:rPr lang="de-DE" sz="3000" dirty="0">
                <a:latin typeface="Arial" pitchFamily="18"/>
              </a:rPr>
              <a:t>erweiterbar</a:t>
            </a: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de-DE" sz="3000" dirty="0" smtClean="0">
                <a:latin typeface="Arial" pitchFamily="18"/>
              </a:rPr>
              <a:t> Benutzerfreundlich</a:t>
            </a:r>
            <a:endParaRPr lang="de-DE" sz="3000" dirty="0">
              <a:latin typeface="Arial" pitchFamily="18"/>
            </a:endParaRP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endParaRPr lang="de-DE" sz="3000" dirty="0">
              <a:latin typeface="Arial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0" y="368141"/>
            <a:ext cx="6396038" cy="492443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buNone/>
            </a:pPr>
            <a:r>
              <a:rPr lang="de-DE" sz="3200" b="1" kern="1200" dirty="0" smtClean="0">
                <a:solidFill>
                  <a:srgbClr val="000000"/>
                </a:solidFill>
                <a:latin typeface="Arial" pitchFamily="18"/>
              </a:rPr>
              <a:t>Programm Demonstration</a:t>
            </a:r>
            <a:endParaRPr lang="de-DE" sz="3200" b="1" kern="1200" dirty="0">
              <a:solidFill>
                <a:srgbClr val="000000"/>
              </a:solidFill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7420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6396038" cy="56197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buNone/>
            </a:pPr>
            <a:r>
              <a:rPr lang="de-DE" sz="3200" b="1" kern="1200">
                <a:solidFill>
                  <a:srgbClr val="000000"/>
                </a:solidFill>
                <a:latin typeface="Arial" pitchFamily="18"/>
              </a:rPr>
              <a:t>Das Problem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20720" y="3800880"/>
            <a:ext cx="2142720" cy="214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20720" y="3800880"/>
            <a:ext cx="2305080" cy="213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480560" y="1081862"/>
            <a:ext cx="3931920" cy="27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inus 6"/>
          <p:cNvSpPr/>
          <p:nvPr/>
        </p:nvSpPr>
        <p:spPr>
          <a:xfrm rot="1800000">
            <a:off x="3644280" y="1931257"/>
            <a:ext cx="5328592" cy="576064"/>
          </a:xfrm>
          <a:prstGeom prst="mathMin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inus 7"/>
          <p:cNvSpPr/>
          <p:nvPr/>
        </p:nvSpPr>
        <p:spPr>
          <a:xfrm rot="19800000" flipV="1">
            <a:off x="3638987" y="1962819"/>
            <a:ext cx="5328592" cy="576064"/>
          </a:xfrm>
          <a:prstGeom prst="mathMinu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7ED3-C2A9-4E3F-B168-F3E032CABBE1}" type="datetimeFigureOut">
              <a:rPr lang="en-GB" smtClean="0"/>
              <a:t>19/03/2016</a:t>
            </a:fld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05210"/>
            <a:ext cx="7992888" cy="22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6396038" cy="56197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buNone/>
            </a:pPr>
            <a:r>
              <a:rPr lang="de-DE" sz="3200" b="1" kern="1200">
                <a:solidFill>
                  <a:srgbClr val="000000"/>
                </a:solidFill>
                <a:latin typeface="Arial" pitchFamily="18"/>
              </a:rPr>
              <a:t>Projektvorstellung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3568" y="908720"/>
            <a:ext cx="7467479" cy="493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6396038" cy="561975"/>
          </a:xfrm>
          <a:noFill/>
          <a:ln>
            <a:noFill/>
          </a:ln>
        </p:spPr>
        <p:txBody>
          <a:bodyPr wrap="square" lIns="0" tIns="0" rIns="0" bIns="0" anchor="b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buNone/>
            </a:pPr>
            <a:r>
              <a:rPr lang="de-DE" sz="3200" b="1" kern="1200">
                <a:solidFill>
                  <a:srgbClr val="000000"/>
                </a:solidFill>
                <a:latin typeface="Arial" pitchFamily="18"/>
              </a:rPr>
              <a:t>Gliederung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571500" y="1198563"/>
            <a:ext cx="8572500" cy="4894262"/>
          </a:xfrm>
          <a:noFill/>
          <a:ln>
            <a:noFill/>
          </a:ln>
        </p:spPr>
        <p:txBody>
          <a:bodyPr wrap="square" lIns="0" tIns="0" rIns="0" bIns="0" anchor="t"/>
          <a:lstStyle>
            <a:defPPr marL="432000" lvl="0" indent="-324000" algn="l" rtl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defPPr>
            <a:lvl1pPr marL="432000" lvl="0" indent="-324000" algn="l" rtl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1pPr>
            <a:lvl2pPr marL="86400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2pPr>
            <a:lvl3pPr marL="1295999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3pPr>
            <a:lvl4pPr marL="1728000" lvl="3" indent="-216000" algn="l" rtl="0" hangingPunct="1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4pPr>
            <a:lvl5pPr marL="2160000" lvl="4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5pPr>
            <a:lvl6pPr marL="2592000" lvl="5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6pPr>
            <a:lvl7pPr marL="3024000" lvl="6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7pPr>
            <a:lvl8pPr marL="3456000" lvl="7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8pPr>
            <a:lvl9pPr marL="3887999" lvl="8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9pPr>
          </a:lstStyle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de-DE" sz="3000" dirty="0" smtClean="0">
                <a:latin typeface="Arial" pitchFamily="18"/>
              </a:rPr>
              <a:t> Verwendete </a:t>
            </a:r>
            <a:r>
              <a:rPr lang="de-DE" sz="3000" dirty="0">
                <a:latin typeface="Arial" pitchFamily="18"/>
              </a:rPr>
              <a:t>Tools</a:t>
            </a: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de-DE" sz="3000" dirty="0" smtClean="0">
                <a:latin typeface="Arial" pitchFamily="18"/>
              </a:rPr>
              <a:t> Statistik</a:t>
            </a:r>
            <a:endParaRPr lang="de-DE" sz="3000" dirty="0">
              <a:latin typeface="Arial" pitchFamily="18"/>
            </a:endParaRP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de-DE" sz="3000" dirty="0" smtClean="0">
                <a:latin typeface="Arial" pitchFamily="18"/>
              </a:rPr>
              <a:t> Phasen </a:t>
            </a:r>
            <a:r>
              <a:rPr lang="de-DE" sz="3000" dirty="0">
                <a:latin typeface="Arial" pitchFamily="18"/>
              </a:rPr>
              <a:t>Ergebnisse</a:t>
            </a: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de-DE" sz="3000" dirty="0" smtClean="0">
                <a:latin typeface="Arial" pitchFamily="18"/>
              </a:rPr>
              <a:t> Fertiges </a:t>
            </a:r>
            <a:r>
              <a:rPr lang="de-DE" sz="3000" dirty="0">
                <a:latin typeface="Arial" pitchFamily="18"/>
              </a:rPr>
              <a:t>Produkt</a:t>
            </a: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de-DE" sz="3000" dirty="0" smtClean="0">
                <a:latin typeface="Arial" pitchFamily="18"/>
              </a:rPr>
              <a:t> Programm </a:t>
            </a:r>
            <a:r>
              <a:rPr lang="de-DE" sz="3000" dirty="0">
                <a:latin typeface="Arial" pitchFamily="18"/>
              </a:rPr>
              <a:t>Demonstration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0" y="352425"/>
            <a:ext cx="6394450" cy="56197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buNone/>
            </a:pPr>
            <a:r>
              <a:rPr lang="de-DE" sz="3200" b="1" kern="1200">
                <a:solidFill>
                  <a:srgbClr val="000000"/>
                </a:solidFill>
                <a:latin typeface="Arial" pitchFamily="18"/>
              </a:rPr>
              <a:t>Verwendete Tools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571500" y="1198563"/>
            <a:ext cx="8572500" cy="4894262"/>
          </a:xfrm>
          <a:noFill/>
          <a:ln>
            <a:noFill/>
          </a:ln>
        </p:spPr>
        <p:txBody>
          <a:bodyPr wrap="square" lIns="0" tIns="0" rIns="0" bIns="0" anchor="t"/>
          <a:lstStyle>
            <a:defPPr marL="432000" lvl="0" indent="-324000" algn="l" rtl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defPPr>
            <a:lvl1pPr marL="432000" lvl="0" indent="-324000" algn="l" rtl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1pPr>
            <a:lvl2pPr marL="86400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2pPr>
            <a:lvl3pPr marL="1295999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3pPr>
            <a:lvl4pPr marL="1728000" lvl="3" indent="-216000" algn="l" rtl="0" hangingPunct="1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4pPr>
            <a:lvl5pPr marL="2160000" lvl="4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5pPr>
            <a:lvl6pPr marL="2592000" lvl="5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6pPr>
            <a:lvl7pPr marL="3024000" lvl="6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7pPr>
            <a:lvl8pPr marL="3456000" lvl="7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8pPr>
            <a:lvl9pPr marL="3887999" lvl="8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9pPr>
          </a:lstStyle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en-GB" sz="3000" dirty="0" smtClean="0">
                <a:latin typeface="Arial" pitchFamily="18"/>
              </a:rPr>
              <a:t> </a:t>
            </a:r>
            <a:r>
              <a:rPr lang="en-GB" sz="3000" dirty="0" err="1" smtClean="0">
                <a:latin typeface="Arial" pitchFamily="18"/>
              </a:rPr>
              <a:t>Sprache</a:t>
            </a:r>
            <a:r>
              <a:rPr lang="en-GB" sz="3000" dirty="0">
                <a:latin typeface="Arial" pitchFamily="18"/>
              </a:rPr>
              <a:t>: C++</a:t>
            </a: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en-GB" sz="3000" dirty="0" smtClean="0">
                <a:latin typeface="Arial" pitchFamily="18"/>
              </a:rPr>
              <a:t> </a:t>
            </a:r>
            <a:r>
              <a:rPr lang="en-GB" sz="3000" dirty="0" err="1" smtClean="0">
                <a:latin typeface="Arial" pitchFamily="18"/>
              </a:rPr>
              <a:t>Entwicklungsumgebung</a:t>
            </a:r>
            <a:r>
              <a:rPr lang="en-GB" sz="3000" dirty="0">
                <a:latin typeface="Arial" pitchFamily="18"/>
              </a:rPr>
              <a:t>: </a:t>
            </a:r>
            <a:r>
              <a:rPr lang="en-GB" sz="3000" dirty="0" err="1">
                <a:latin typeface="Arial" pitchFamily="18"/>
              </a:rPr>
              <a:t>Qt</a:t>
            </a:r>
            <a:endParaRPr lang="en-GB" sz="3000" dirty="0">
              <a:latin typeface="Arial" pitchFamily="18"/>
            </a:endParaRP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en-GB" sz="3000" dirty="0" smtClean="0">
                <a:latin typeface="Arial" pitchFamily="18"/>
              </a:rPr>
              <a:t> </a:t>
            </a:r>
            <a:r>
              <a:rPr lang="en-GB" sz="3000" dirty="0" err="1" smtClean="0">
                <a:latin typeface="Arial" pitchFamily="18"/>
              </a:rPr>
              <a:t>Bibliotheken</a:t>
            </a:r>
            <a:r>
              <a:rPr lang="en-GB" sz="3000" dirty="0">
                <a:latin typeface="Arial" pitchFamily="18"/>
              </a:rPr>
              <a:t>: </a:t>
            </a:r>
            <a:r>
              <a:rPr lang="en-GB" sz="3000" dirty="0" err="1">
                <a:latin typeface="Arial" pitchFamily="18"/>
              </a:rPr>
              <a:t>FFmpeg</a:t>
            </a:r>
            <a:endParaRPr lang="en-GB" sz="3000" dirty="0">
              <a:latin typeface="Arial" pitchFamily="18"/>
            </a:endParaRP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en-GB" sz="3000" dirty="0" smtClean="0">
                <a:latin typeface="Arial" pitchFamily="18"/>
              </a:rPr>
              <a:t> </a:t>
            </a:r>
            <a:r>
              <a:rPr lang="en-GB" sz="3000" dirty="0" err="1" smtClean="0">
                <a:latin typeface="Arial" pitchFamily="18"/>
              </a:rPr>
              <a:t>Entwurfswerkzeug</a:t>
            </a:r>
            <a:r>
              <a:rPr lang="en-GB" sz="3000" dirty="0">
                <a:latin typeface="Arial" pitchFamily="18"/>
              </a:rPr>
              <a:t>: Visual Paradigm</a:t>
            </a: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endParaRPr lang="en-GB" sz="3000" dirty="0">
              <a:latin typeface="Arial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6396038" cy="56197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buNone/>
            </a:pPr>
            <a:r>
              <a:rPr lang="de-DE" sz="3200" b="1" kern="1200" dirty="0">
                <a:solidFill>
                  <a:srgbClr val="000000"/>
                </a:solidFill>
                <a:latin typeface="Arial" pitchFamily="18"/>
              </a:rPr>
              <a:t>Statistik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0" y="1141413"/>
            <a:ext cx="8570913" cy="4894262"/>
          </a:xfrm>
          <a:noFill/>
          <a:ln>
            <a:noFill/>
          </a:ln>
        </p:spPr>
        <p:txBody>
          <a:bodyPr wrap="square" lIns="0" tIns="0" rIns="0" bIns="0" anchor="t"/>
          <a:lstStyle>
            <a:defPPr marL="432000" lvl="0" indent="-324000" algn="l" rtl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defPPr>
            <a:lvl1pPr marL="432000" lvl="0" indent="-324000" algn="l" rtl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1pPr>
            <a:lvl2pPr marL="86400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2pPr>
            <a:lvl3pPr marL="1295999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3pPr>
            <a:lvl4pPr marL="1728000" lvl="3" indent="-216000" algn="l" rtl="0" hangingPunct="1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4pPr>
            <a:lvl5pPr marL="2160000" lvl="4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5pPr>
            <a:lvl6pPr marL="2592000" lvl="5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6pPr>
            <a:lvl7pPr marL="3024000" lvl="6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7pPr>
            <a:lvl8pPr marL="3456000" lvl="7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8pPr>
            <a:lvl9pPr marL="3887999" lvl="8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9pPr>
          </a:lstStyle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endParaRPr lang="en-GB" sz="3000">
              <a:latin typeface="Arial" pitchFamily="18"/>
            </a:endParaRP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endParaRPr lang="en-GB" sz="3000">
              <a:latin typeface="Arial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016001"/>
              </p:ext>
            </p:extLst>
          </p:nvPr>
        </p:nvGraphicFramePr>
        <p:xfrm>
          <a:off x="107504" y="1484784"/>
          <a:ext cx="885698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0" y="368141"/>
            <a:ext cx="6396038" cy="4924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None/>
            </a:pPr>
            <a:r>
              <a:rPr lang="de-DE" sz="3200" b="1" dirty="0">
                <a:solidFill>
                  <a:srgbClr val="000000"/>
                </a:solidFill>
                <a:latin typeface="Arial" pitchFamily="18"/>
              </a:rPr>
              <a:t>Die Phasen - Wasserfallmodel</a:t>
            </a:r>
          </a:p>
        </p:txBody>
      </p:sp>
    </p:spTree>
    <p:extLst>
      <p:ext uri="{BB962C8B-B14F-4D97-AF65-F5344CB8AC3E}">
        <p14:creationId xmlns:p14="http://schemas.microsoft.com/office/powerpoint/2010/main" val="916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6396038" cy="561975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>
              <a:buNone/>
            </a:pPr>
            <a:r>
              <a:rPr lang="de-DE" sz="3200" b="1" kern="1200">
                <a:solidFill>
                  <a:srgbClr val="000000"/>
                </a:solidFill>
                <a:latin typeface="Arial" pitchFamily="18"/>
              </a:rPr>
              <a:t>Pflichtenheft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571500" y="1371600"/>
            <a:ext cx="8572500" cy="4894263"/>
          </a:xfrm>
          <a:noFill/>
          <a:ln>
            <a:noFill/>
          </a:ln>
        </p:spPr>
        <p:txBody>
          <a:bodyPr wrap="square" lIns="0" tIns="0" rIns="0" bIns="0" anchor="t"/>
          <a:lstStyle>
            <a:defPPr marL="432000" lvl="0" indent="-324000" algn="l" rtl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defPPr>
            <a:lvl1pPr marL="432000" lvl="0" indent="-324000" algn="l" rtl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1pPr>
            <a:lvl2pPr marL="86400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2pPr>
            <a:lvl3pPr marL="1295999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3pPr>
            <a:lvl4pPr marL="1728000" lvl="3" indent="-216000" algn="l" rtl="0" hangingPunct="1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4pPr>
            <a:lvl5pPr marL="2160000" lvl="4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5pPr>
            <a:lvl6pPr marL="2592000" lvl="5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6pPr>
            <a:lvl7pPr marL="3024000" lvl="6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7pPr>
            <a:lvl8pPr marL="3456000" lvl="7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8pPr>
            <a:lvl9pPr marL="3887999" lvl="8" indent="-21600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Droid Sans Fallback" pitchFamily="2"/>
                <a:cs typeface="Lohit Marathi" pitchFamily="2"/>
              </a:defRPr>
            </a:lvl9pPr>
          </a:lstStyle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de-DE" sz="3000" dirty="0" smtClean="0">
                <a:latin typeface="Arial" pitchFamily="18"/>
              </a:rPr>
              <a:t> Funktionalität</a:t>
            </a:r>
            <a:r>
              <a:rPr lang="de-DE" sz="3000" dirty="0">
                <a:latin typeface="Arial" pitchFamily="18"/>
              </a:rPr>
              <a:t>:</a:t>
            </a:r>
          </a:p>
          <a:p>
            <a:pPr marL="864000" lvl="3" indent="0"/>
            <a:r>
              <a:rPr lang="de-DE" sz="3000" dirty="0" smtClean="0">
                <a:latin typeface="Arial" pitchFamily="18"/>
              </a:rPr>
              <a:t> Filter </a:t>
            </a:r>
            <a:r>
              <a:rPr lang="de-DE" sz="3000" dirty="0">
                <a:latin typeface="Arial" pitchFamily="18"/>
              </a:rPr>
              <a:t>anwenden</a:t>
            </a:r>
          </a:p>
          <a:p>
            <a:pPr marL="864000" lvl="3" indent="0"/>
            <a:r>
              <a:rPr lang="de-DE" sz="3000" dirty="0" smtClean="0">
                <a:latin typeface="Arial" pitchFamily="18"/>
              </a:rPr>
              <a:t> Videos </a:t>
            </a:r>
            <a:r>
              <a:rPr lang="de-DE" sz="3000" dirty="0">
                <a:latin typeface="Arial" pitchFamily="18"/>
              </a:rPr>
              <a:t>abspielen</a:t>
            </a:r>
          </a:p>
          <a:p>
            <a:pPr marL="864000" lvl="3" indent="0"/>
            <a:r>
              <a:rPr lang="de-DE" sz="3000" dirty="0" smtClean="0">
                <a:latin typeface="Arial" pitchFamily="18"/>
              </a:rPr>
              <a:t> Videos </a:t>
            </a:r>
            <a:r>
              <a:rPr lang="de-DE" sz="3000" dirty="0">
                <a:latin typeface="Arial" pitchFamily="18"/>
              </a:rPr>
              <a:t>vergleichen</a:t>
            </a:r>
          </a:p>
          <a:p>
            <a:pPr marL="0" lvl="0" indent="0">
              <a:spcBef>
                <a:spcPts val="601"/>
              </a:spcBef>
              <a:buSzPts val="2741"/>
              <a:buBlip>
                <a:blip r:embed="rId3"/>
              </a:buBlip>
            </a:pPr>
            <a:r>
              <a:rPr lang="de-DE" sz="3000" dirty="0" smtClean="0">
                <a:latin typeface="Arial" pitchFamily="18"/>
              </a:rPr>
              <a:t> Schwerpunkte</a:t>
            </a:r>
            <a:r>
              <a:rPr lang="de-DE" sz="3000" dirty="0">
                <a:latin typeface="Arial" pitchFamily="18"/>
              </a:rPr>
              <a:t>:</a:t>
            </a:r>
          </a:p>
          <a:p>
            <a:pPr marL="864000" lvl="3" indent="0"/>
            <a:r>
              <a:rPr lang="de-DE" sz="3000" dirty="0" smtClean="0">
                <a:latin typeface="Arial" pitchFamily="18"/>
              </a:rPr>
              <a:t> Benutzerfreundlich</a:t>
            </a:r>
            <a:endParaRPr lang="de-DE" sz="3000" dirty="0">
              <a:latin typeface="Arial" pitchFamily="18"/>
            </a:endParaRPr>
          </a:p>
          <a:p>
            <a:pPr marL="864000" lvl="3" indent="0"/>
            <a:r>
              <a:rPr lang="de-DE" sz="3000" dirty="0" smtClean="0">
                <a:latin typeface="Arial" pitchFamily="18"/>
              </a:rPr>
              <a:t> Korrektheit</a:t>
            </a:r>
            <a:endParaRPr lang="de-DE" sz="3000" dirty="0">
              <a:latin typeface="Arial" pitchFamily="18"/>
            </a:endParaRPr>
          </a:p>
          <a:p>
            <a:pPr marL="0" lvl="0" indent="0">
              <a:spcBef>
                <a:spcPts val="601"/>
              </a:spcBef>
              <a:buNone/>
            </a:pPr>
            <a:endParaRPr lang="de-DE" sz="3000" dirty="0">
              <a:latin typeface="Arial" pitchFamily="18"/>
            </a:endParaRPr>
          </a:p>
          <a:p>
            <a:pPr marL="0" lvl="0" indent="0">
              <a:spcBef>
                <a:spcPts val="601"/>
              </a:spcBef>
              <a:buNone/>
            </a:pPr>
            <a:endParaRPr lang="de-DE" sz="3000" dirty="0">
              <a:latin typeface="Arial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</Words>
  <Application>Microsoft Office PowerPoint</Application>
  <PresentationFormat>Bildschirmpräsentation (4:3)</PresentationFormat>
  <Paragraphs>77</Paragraphs>
  <Slides>14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PowerPoint-Präsentation</vt:lpstr>
      <vt:lpstr>Das Problem</vt:lpstr>
      <vt:lpstr>PowerPoint-Präsentation</vt:lpstr>
      <vt:lpstr>Projektvorstellung</vt:lpstr>
      <vt:lpstr>Gliederung</vt:lpstr>
      <vt:lpstr>Verwendete Tools</vt:lpstr>
      <vt:lpstr>Statistik</vt:lpstr>
      <vt:lpstr>PowerPoint-Präsentation</vt:lpstr>
      <vt:lpstr>Pflichtenheft</vt:lpstr>
      <vt:lpstr>Entwurfsphase</vt:lpstr>
      <vt:lpstr>Implementierung</vt:lpstr>
      <vt:lpstr>Qualitätssicherung</vt:lpstr>
      <vt:lpstr>Fertiges Produkt</vt:lpstr>
      <vt:lpstr>Programm 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Carina</dc:creator>
  <cp:lastModifiedBy>Carina</cp:lastModifiedBy>
  <cp:revision>14</cp:revision>
  <dcterms:created xsi:type="dcterms:W3CDTF">2015-11-28T15:31:34Z</dcterms:created>
  <dcterms:modified xsi:type="dcterms:W3CDTF">2016-03-19T12:40:58Z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2</vt:r8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2</vt:r8>
  </property>
</Properties>
</file>