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4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/>
  <p:notesSz cx="6743700" cy="97536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der Notizen mittels Klicken bearbeiten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&lt;Kopfzeile&gt;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&lt;Datum/Uhrzeit&gt;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&lt;Fußzeile&gt;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1D80D05-7093-4EE0-89ED-4133A00BA18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&lt;Foliennummer&gt;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674280" y="4632840"/>
            <a:ext cx="5394600" cy="4388760"/>
          </a:xfrm>
          <a:prstGeom prst="rect">
            <a:avLst/>
          </a:prstGeom>
        </p:spPr>
        <p:txBody>
          <a:bodyPr lIns="94320" rIns="94320" tIns="47160" bIns="4716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3819960" y="9264240"/>
            <a:ext cx="2921760" cy="487440"/>
          </a:xfrm>
          <a:prstGeom prst="rect">
            <a:avLst/>
          </a:prstGeom>
          <a:noFill/>
          <a:ln w="9360">
            <a:noFill/>
          </a:ln>
        </p:spPr>
        <p:txBody>
          <a:bodyPr lIns="94320" rIns="94320" tIns="47160" bIns="47160" anchor="b"/>
          <a:p>
            <a:pPr algn="r">
              <a:lnSpc>
                <a:spcPct val="100000"/>
              </a:lnSpc>
            </a:pPr>
            <a:fld id="{2C81A9FB-AF76-4405-B608-34E00B891542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&lt;Foliennummer&gt;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674280" y="4632840"/>
            <a:ext cx="5394600" cy="4388760"/>
          </a:xfrm>
          <a:prstGeom prst="rect">
            <a:avLst/>
          </a:prstGeom>
        </p:spPr>
        <p:txBody>
          <a:bodyPr lIns="94320" rIns="94320" tIns="47160" bIns="4716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819960" y="9264240"/>
            <a:ext cx="2921760" cy="487440"/>
          </a:xfrm>
          <a:prstGeom prst="rect">
            <a:avLst/>
          </a:prstGeom>
          <a:noFill/>
          <a:ln w="9360">
            <a:noFill/>
          </a:ln>
        </p:spPr>
        <p:txBody>
          <a:bodyPr lIns="94320" rIns="94320" tIns="47160" bIns="47160" anchor="b"/>
          <a:p>
            <a:pPr algn="r">
              <a:lnSpc>
                <a:spcPct val="100000"/>
              </a:lnSpc>
            </a:pPr>
            <a:fld id="{06D281B0-E979-440E-889B-40500063752E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&lt;Foliennummer&gt;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body"/>
          </p:nvPr>
        </p:nvSpPr>
        <p:spPr>
          <a:xfrm>
            <a:off x="674280" y="4632840"/>
            <a:ext cx="5394600" cy="43884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29 Tage implementierung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 Tage Implementierungsheft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39576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8356320" cy="2334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92040" y="3754800"/>
            <a:ext cx="8356320" cy="2334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39576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4077720" cy="2334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880" y="1198440"/>
            <a:ext cx="4077720" cy="2334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73880" y="3754800"/>
            <a:ext cx="4077720" cy="2334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92040" y="3754800"/>
            <a:ext cx="4077720" cy="2334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39576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8356320" cy="4893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92040" y="1198440"/>
            <a:ext cx="8356320" cy="4893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1503360" y="1198440"/>
            <a:ext cx="6133320" cy="489384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1503360" y="1198440"/>
            <a:ext cx="6133320" cy="4893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39576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92040" y="1198440"/>
            <a:ext cx="8356320" cy="489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39576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8356320" cy="4893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39576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4077720" cy="4893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3880" y="1198440"/>
            <a:ext cx="4077720" cy="4893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39576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390600" y="333360"/>
            <a:ext cx="6395760" cy="260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39576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4077720" cy="2334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92040" y="3754800"/>
            <a:ext cx="4077720" cy="2334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3880" y="1198440"/>
            <a:ext cx="4077720" cy="4893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39576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392040" y="1198440"/>
            <a:ext cx="8356320" cy="489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39576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4077720" cy="4893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3880" y="1198440"/>
            <a:ext cx="4077720" cy="2334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3880" y="3754800"/>
            <a:ext cx="4077720" cy="2334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39576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4077720" cy="2334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880" y="1198440"/>
            <a:ext cx="4077720" cy="2334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92040" y="3754800"/>
            <a:ext cx="8356320" cy="2334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39576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8356320" cy="2334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92040" y="3754800"/>
            <a:ext cx="8356320" cy="2334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39576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4077720" cy="2334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3880" y="1198440"/>
            <a:ext cx="4077720" cy="2334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3880" y="3754800"/>
            <a:ext cx="4077720" cy="2334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92040" y="3754800"/>
            <a:ext cx="4077720" cy="2334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39576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8356320" cy="4893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92040" y="1198440"/>
            <a:ext cx="8356320" cy="4893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1503360" y="1198440"/>
            <a:ext cx="6133320" cy="489384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1503360" y="1198440"/>
            <a:ext cx="6133320" cy="4893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39576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8356320" cy="4893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39576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4077720" cy="4893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3880" y="1198440"/>
            <a:ext cx="4077720" cy="4893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39576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390600" y="333360"/>
            <a:ext cx="6395760" cy="260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39576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4077720" cy="2334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92040" y="3754800"/>
            <a:ext cx="4077720" cy="2334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3880" y="1198440"/>
            <a:ext cx="4077720" cy="4893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39576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4077720" cy="48938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3880" y="1198440"/>
            <a:ext cx="4077720" cy="2334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3880" y="3754800"/>
            <a:ext cx="4077720" cy="2334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90600" y="333360"/>
            <a:ext cx="639576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92040" y="1198440"/>
            <a:ext cx="4077720" cy="2334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3880" y="1198440"/>
            <a:ext cx="4077720" cy="2334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92040" y="3754800"/>
            <a:ext cx="8356320" cy="2334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9360">
            <a:noFill/>
          </a:ln>
        </p:spPr>
      </p:pic>
      <p:sp>
        <p:nvSpPr>
          <p:cNvPr id="1" name="CustomShape 1" hidden="1"/>
          <p:cNvSpPr/>
          <p:nvPr/>
        </p:nvSpPr>
        <p:spPr>
          <a:xfrm>
            <a:off x="4409280" y="6324480"/>
            <a:ext cx="325080" cy="533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D939C3BA-E263-4A01-A762-EFEE645737EA}" type="slidenum"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&lt;Foliennummer&gt;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ustomShape 2" hidden="1"/>
          <p:cNvSpPr/>
          <p:nvPr/>
        </p:nvSpPr>
        <p:spPr>
          <a:xfrm>
            <a:off x="147240" y="6324480"/>
            <a:ext cx="3352320" cy="533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35" descr=""/>
          <p:cNvPicPr/>
          <p:nvPr/>
        </p:nvPicPr>
        <p:blipFill>
          <a:blip r:embed="rId3"/>
          <a:srcRect l="0" t="0" r="33691" b="0"/>
          <a:stretch/>
        </p:blipFill>
        <p:spPr>
          <a:xfrm>
            <a:off x="0" y="3429000"/>
            <a:ext cx="9143640" cy="2920680"/>
          </a:xfrm>
          <a:prstGeom prst="rect">
            <a:avLst/>
          </a:prstGeom>
          <a:ln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4"/>
          <a:stretch/>
        </p:blipFill>
        <p:spPr>
          <a:xfrm>
            <a:off x="0" y="-3240"/>
            <a:ext cx="9143640" cy="6870240"/>
          </a:xfrm>
          <a:prstGeom prst="rect">
            <a:avLst/>
          </a:prstGeom>
          <a:ln w="9360">
            <a:noFill/>
          </a:ln>
        </p:spPr>
      </p:pic>
      <p:sp>
        <p:nvSpPr>
          <p:cNvPr id="5" name="CustomShape 3"/>
          <p:cNvSpPr/>
          <p:nvPr/>
        </p:nvSpPr>
        <p:spPr>
          <a:xfrm>
            <a:off x="385920" y="3290040"/>
            <a:ext cx="4536720" cy="305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CES – Chair for Embedded Systems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4"/>
          <p:cNvSpPr/>
          <p:nvPr/>
        </p:nvSpPr>
        <p:spPr>
          <a:xfrm>
            <a:off x="7301880" y="6497640"/>
            <a:ext cx="1726920" cy="243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ces.itec.kit.edu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" name="Picture 13" descr=""/>
          <p:cNvPicPr/>
          <p:nvPr/>
        </p:nvPicPr>
        <p:blipFill>
          <a:blip r:embed="rId5"/>
          <a:stretch/>
        </p:blipFill>
        <p:spPr>
          <a:xfrm>
            <a:off x="395280" y="416880"/>
            <a:ext cx="1618920" cy="747360"/>
          </a:xfrm>
          <a:prstGeom prst="rect">
            <a:avLst/>
          </a:prstGeom>
          <a:ln w="9360">
            <a:noFill/>
          </a:ln>
        </p:spPr>
      </p:pic>
      <p:sp>
        <p:nvSpPr>
          <p:cNvPr id="8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9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9360"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4409280" y="6324480"/>
            <a:ext cx="325080" cy="533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964A99C8-5CC6-47A3-B8D7-BBBE93982F83}" type="slidenum"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&lt;Foliennummer&gt;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147240" y="6324480"/>
            <a:ext cx="3352320" cy="533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390600" y="333360"/>
            <a:ext cx="6395760" cy="56160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estilo do título mestre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392040" y="1198440"/>
            <a:ext cx="8356320" cy="48938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LevelClique para editar os estilos do texto mestre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Segundo nível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Terceiro nível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Quarto nível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Quinto nível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Line 5"/>
          <p:cNvSpPr/>
          <p:nvPr/>
        </p:nvSpPr>
        <p:spPr>
          <a:xfrm>
            <a:off x="380880" y="950760"/>
            <a:ext cx="6934320" cy="0"/>
          </a:xfrm>
          <a:prstGeom prst="line">
            <a:avLst/>
          </a:prstGeom>
          <a:ln w="9360">
            <a:solidFill>
              <a:srgbClr val="00927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slideLayout" Target="../slideLayouts/slideLayout15.xml"/><Relationship Id="rId10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slideLayout" Target="../slideLayouts/slideLayout15.xml"/><Relationship Id="rId10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95280" y="1340640"/>
            <a:ext cx="8389440" cy="856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Qualitätssicherungsphase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043640" y="2421000"/>
            <a:ext cx="7071840" cy="719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Carina Weber, Jan Benedikt Schwarz, Johannes Werner, Noel Schuhmacher, Sascha Rapp, Simon Grafenhorst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3291840" y="988200"/>
            <a:ext cx="2651760" cy="74916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90600" y="333360"/>
            <a:ext cx="6395760" cy="561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Testabdeckung - Szenarien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92040" y="1198440"/>
            <a:ext cx="8356320" cy="4893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14280" indent="-313920">
              <a:lnSpc>
                <a:spcPct val="100000"/>
              </a:lnSpc>
              <a:buBlip>
                <a:blip r:embed="rId1"/>
              </a:buBlip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Zusätzliches Szenario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'zufällige' Aktionen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'sinnlose' Aktionen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Bsp.: Filter hinzufügen ohne Video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31%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90600" y="333360"/>
            <a:ext cx="6395760" cy="561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Demonstration des GUI Tests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90600" y="333360"/>
            <a:ext cx="6395760" cy="561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Gliederung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92040" y="1198440"/>
            <a:ext cx="8356320" cy="4893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14280" indent="-313920">
              <a:lnSpc>
                <a:spcPct val="100000"/>
              </a:lnSpc>
              <a:buBlip>
                <a:blip r:embed="rId1"/>
              </a:buBlip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indent="-313920">
              <a:lnSpc>
                <a:spcPct val="100000"/>
              </a:lnSpc>
              <a:buBlip>
                <a:blip r:embed="rId2"/>
              </a:buBlip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Bugs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indent="-313920">
              <a:lnSpc>
                <a:spcPct val="100000"/>
              </a:lnSpc>
              <a:buBlip>
                <a:blip r:embed="rId3"/>
              </a:buBlip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indent="-313920">
              <a:lnSpc>
                <a:spcPct val="100000"/>
              </a:lnSpc>
              <a:buBlip>
                <a:blip r:embed="rId4"/>
              </a:buBlip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Statistik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indent="-313920">
              <a:lnSpc>
                <a:spcPct val="100000"/>
              </a:lnSpc>
              <a:buBlip>
                <a:blip r:embed="rId5"/>
              </a:buBlip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indent="-313920">
              <a:lnSpc>
                <a:spcPct val="100000"/>
              </a:lnSpc>
              <a:buBlip>
                <a:blip r:embed="rId6"/>
              </a:buBlip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Testabdeckung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indent="-313920">
              <a:lnSpc>
                <a:spcPct val="100000"/>
              </a:lnSpc>
              <a:buBlip>
                <a:blip r:embed="rId7"/>
              </a:buBlip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indent="-313920">
              <a:lnSpc>
                <a:spcPct val="100000"/>
              </a:lnSpc>
              <a:buBlip>
                <a:blip r:embed="rId8"/>
              </a:buBlip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Demonstration des GUI Tests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90600" y="333360"/>
            <a:ext cx="6395760" cy="561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Bugs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92040" y="1198440"/>
            <a:ext cx="8356320" cy="4893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14280" indent="-313920">
              <a:lnSpc>
                <a:spcPct val="100000"/>
              </a:lnSpc>
              <a:buBlip>
                <a:blip r:embed="rId1"/>
              </a:buBlip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14 Dokumentierte Bugs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indent="-313920">
              <a:lnSpc>
                <a:spcPct val="100000"/>
              </a:lnSpc>
              <a:buBlip>
                <a:blip r:embed="rId2"/>
              </a:buBlip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Viele kleine Bugs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Bsp.: Kommentar nicht mitgespeichert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FPS RGBHistogramm Videos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zusätzliche if Bedingungen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Verschieben von Methoden Aufrufen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indent="-313920">
              <a:lnSpc>
                <a:spcPct val="100000"/>
              </a:lnSpc>
              <a:buBlip>
                <a:blip r:embed="rId3"/>
              </a:buBlip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90600" y="333360"/>
            <a:ext cx="6395760" cy="561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Statistik - Allgemein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92040" y="1198440"/>
            <a:ext cx="8356320" cy="4893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14280" indent="-313920">
              <a:lnSpc>
                <a:spcPct val="100000"/>
              </a:lnSpc>
              <a:buBlip>
                <a:blip r:embed="rId1"/>
              </a:buBlip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Lines of code: 12549 (+11)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indent="-313920">
              <a:lnSpc>
                <a:spcPct val="100000"/>
              </a:lnSpc>
              <a:buBlip>
                <a:blip r:embed="rId2"/>
              </a:buBlip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indent="-313920">
              <a:lnSpc>
                <a:spcPct val="100000"/>
              </a:lnSpc>
              <a:buBlip>
                <a:blip r:embed="rId3"/>
              </a:buBlip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Klassen: 118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indent="-313920">
              <a:lnSpc>
                <a:spcPct val="100000"/>
              </a:lnSpc>
              <a:buBlip>
                <a:blip r:embed="rId4"/>
              </a:buBlip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indent="-313920">
              <a:lnSpc>
                <a:spcPct val="100000"/>
              </a:lnSpc>
              <a:buBlip>
                <a:blip r:embed="rId5"/>
              </a:buBlip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Unit test code: 3365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indent="-313920">
              <a:lnSpc>
                <a:spcPct val="100000"/>
              </a:lnSpc>
              <a:buBlip>
                <a:blip r:embed="rId6"/>
              </a:buBlip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indent="-313920">
              <a:lnSpc>
                <a:spcPct val="100000"/>
              </a:lnSpc>
              <a:buBlip>
                <a:blip r:embed="rId7"/>
              </a:buBlip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Unit test Klassen: 59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indent="-313920">
              <a:lnSpc>
                <a:spcPct val="100000"/>
              </a:lnSpc>
              <a:buBlip>
                <a:blip r:embed="rId8"/>
              </a:buBlip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90600" y="333360"/>
            <a:ext cx="6395760" cy="561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Testabdeckung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92040" y="1198440"/>
            <a:ext cx="8356320" cy="4893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14280" indent="-313920">
              <a:lnSpc>
                <a:spcPct val="100000"/>
              </a:lnSpc>
              <a:buBlip>
                <a:blip r:embed="rId1"/>
              </a:buBlip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Erweitern der Testabdeckung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Mehr Unit Tests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automatische GUI Tests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23% zu 74%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indent="-313920">
              <a:lnSpc>
                <a:spcPct val="100000"/>
              </a:lnSpc>
              <a:buBlip>
                <a:blip r:embed="rId2"/>
              </a:buBlip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90600" y="333360"/>
            <a:ext cx="6395760" cy="561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Testabdeckung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392040" y="1198440"/>
            <a:ext cx="8356320" cy="4893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14280" indent="-313920">
              <a:lnSpc>
                <a:spcPct val="100000"/>
              </a:lnSpc>
              <a:buBlip>
                <a:blip r:embed="rId1"/>
              </a:buBlip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Manuelle Tests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indent="-313920">
              <a:lnSpc>
                <a:spcPct val="100000"/>
              </a:lnSpc>
              <a:buBlip>
                <a:blip r:embed="rId2"/>
              </a:buBlip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Szenarien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Speichern und Laden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74% zu 84%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390600" y="333360"/>
            <a:ext cx="6395760" cy="561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Testabdeckung - Szenarien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392040" y="1198440"/>
            <a:ext cx="8356320" cy="4893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14280" indent="-313920">
              <a:lnSpc>
                <a:spcPct val="100000"/>
              </a:lnSpc>
              <a:buBlip>
                <a:blip r:embed="rId1"/>
              </a:buBlip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Szenarien des Pflichtenheftes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14280" indent="-313920">
              <a:lnSpc>
                <a:spcPct val="100000"/>
              </a:lnSpc>
              <a:buBlip>
                <a:blip r:embed="rId2"/>
              </a:buBlip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Szenario 1:  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Videos hinzufügen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Videos abspielen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Analyse betrachten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Kommentar schreiben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Ergebnis abspeichern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Testabdeckung:</a:t>
            </a:r>
            <a:r>
              <a:rPr b="1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49%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90600" y="333360"/>
            <a:ext cx="6395760" cy="561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Testabdeckung - Szenarien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92040" y="1198440"/>
            <a:ext cx="8356320" cy="4893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14280" indent="-313920">
              <a:lnSpc>
                <a:spcPct val="100000"/>
              </a:lnSpc>
              <a:buBlip>
                <a:blip r:embed="rId1"/>
              </a:buBlip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Szenario 2: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Video laden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 hinzufügen/verschieben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Video speichern + encodieren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Videos hinzufügen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Analyse betrachten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Kommentar + speichern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Testabdeckung: 62%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90600" y="333360"/>
            <a:ext cx="6395760" cy="561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Testabdeckung - Szenarien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392040" y="1198440"/>
            <a:ext cx="8356320" cy="4893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314280" indent="-313920">
              <a:lnSpc>
                <a:spcPct val="100000"/>
              </a:lnSpc>
              <a:buBlip>
                <a:blip r:embed="rId1"/>
              </a:buBlip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Szenario 3: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Projekt Datei laden 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Analyse betrachten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Filterkonfiguration betrachten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Testabdeckung: 48%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DATE_2011</Template>
  <TotalTime>154</TotalTime>
  <Application>LibreOffice/5.1.1.3$Windows_x86 LibreOffice_project/89f508ef3ecebd2cfb8e1def0f0ba9a803b88a6d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2015-11-28T15:31:34Z</dcterms:created>
  <dc:creator/>
  <dc:description/>
  <dc:language>de-DE</dc:language>
  <cp:lastModifiedBy/>
  <dcterms:modified xsi:type="dcterms:W3CDTF">2016-03-19T23:32:28Z</dcterms:modified>
  <cp:revision>71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