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F772F-A3E2-4003-B465-4AA55C22763B}" v="1" dt="2021-04-19T12:11:1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3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830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787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4008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78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5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2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97453F-1679-46ED-84F3-DD92D6AC4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Survey of Machine &amp; Deep Learning in GIS – A Verification &amp; Comparison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44A148A-BA60-4765-9A77-6C4F5762A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Thesis proposal by Supasin W.</a:t>
            </a:r>
          </a:p>
          <a:p>
            <a:r>
              <a:rPr lang="en-US" dirty="0"/>
              <a:t>#608785068 </a:t>
            </a:r>
          </a:p>
        </p:txBody>
      </p:sp>
    </p:spTree>
    <p:extLst>
      <p:ext uri="{BB962C8B-B14F-4D97-AF65-F5344CB8AC3E}">
        <p14:creationId xmlns:p14="http://schemas.microsoft.com/office/powerpoint/2010/main" val="161157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EB10A4E-F68B-4F85-890F-DF630DBF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966D198-7064-4BA6-B8CF-50A82B5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thesis is focused on paper survey (and DL-model design)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overhead imagery processing &amp; recognition</a:t>
            </a:r>
          </a:p>
          <a:p>
            <a:pPr lvl="2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machine and deep learning algorithms and models,</a:t>
            </a:r>
          </a:p>
          <a:p>
            <a:pPr lvl="3"/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CNN (Convolutional Neural Network) for static images</a:t>
            </a:r>
          </a:p>
          <a:p>
            <a:pPr lvl="3"/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LSTM-RNN (Long Short-Term Memory RNN) for videos.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AI, there are some uses in GIS:</a:t>
            </a:r>
          </a:p>
          <a:p>
            <a:pPr marL="1257300" lvl="2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researchers use CNN to identify and classify outdoor events occurred in an overhead image 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vehicular racing, marathon, etc.)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researchers use LSTM-RNN to identify, classify, predict the damage of, and respond to the disasters, 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their post-action damage.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survey engineering, some researchers use CNN observe changes in land use, crop growth, and construction progresses.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papers referred, may be added &amp; updated in the future, involve GIS and Computer Vision (CV).</a:t>
            </a:r>
          </a:p>
          <a:p>
            <a:pPr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 is my primary CNN</a:t>
            </a:r>
          </a:p>
          <a:p>
            <a:pPr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 LSTM-RNN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for video-type data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3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D082B4-F5EF-4C2D-BD7A-E59C58C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(to be updated)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E489A23-CB4A-46AA-8F2C-AB2D9DAD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Doshi et al. 2018 [1, 2], designed and used a CNN to identify disaster-impacted areas by comparing the change in man-made features extracted from satellite imagery.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Amit et al. 2017 [3], also used a custom CNN to detect kinds of disasters in overhead images.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Iglovikov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2017 [4], used an FC-CNN named U-NET, along with an embedded multispectral sensor, which detects frequency reflection by the objects, to detect geo-features in satellite images and yielded satisfying results.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Bochkovskiy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[5] improved a CNN’s performance by integrating with YOLO v4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Terms of video and sequence type photos, we need an LSTM-RNN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Fang et al. [6] used an LSTM to predict flood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Shangyou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County, Jiangxi Province, China.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EAD361-5E3C-4D1D-8E23-3DDB430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Libraries &amp; Frameworks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4A3B302-A1D8-4B79-98B3-F9961834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Python</a:t>
            </a:r>
          </a:p>
          <a:p>
            <a:pPr lvl="1"/>
            <a:r>
              <a:rPr lang="en-US" dirty="0"/>
              <a:t>TensorFlow, Keras, Theano, Pytorch, YOLOv4, etc.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Deep Learning AMIs</a:t>
            </a:r>
          </a:p>
          <a:p>
            <a:r>
              <a:rPr lang="en-US" dirty="0"/>
              <a:t>Google</a:t>
            </a:r>
          </a:p>
          <a:p>
            <a:pPr lvl="1"/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Cloud Engine</a:t>
            </a:r>
          </a:p>
        </p:txBody>
      </p:sp>
    </p:spTree>
    <p:extLst>
      <p:ext uri="{BB962C8B-B14F-4D97-AF65-F5344CB8AC3E}">
        <p14:creationId xmlns:p14="http://schemas.microsoft.com/office/powerpoint/2010/main" val="10163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20E709-06AD-4D3C-A49B-FD03FF4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89A3B98-BB4D-45DA-AEE9-92326490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May/June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&lt;(CURRENT PHASE)</a:t>
            </a:r>
          </a:p>
          <a:p>
            <a:pPr lvl="1"/>
            <a:r>
              <a:rPr lang="en-US" dirty="0"/>
              <a:t>Perform Literature Reviews &amp; Python coding skills</a:t>
            </a:r>
          </a:p>
          <a:p>
            <a:r>
              <a:rPr lang="en-US" dirty="0"/>
              <a:t>July</a:t>
            </a:r>
          </a:p>
          <a:p>
            <a:pPr lvl="1"/>
            <a:r>
              <a:rPr lang="en-US" dirty="0"/>
              <a:t>Perform even deeper LR + coding practice + Validation Runs</a:t>
            </a:r>
          </a:p>
          <a:p>
            <a:r>
              <a:rPr lang="en-US" dirty="0"/>
              <a:t>August + September</a:t>
            </a:r>
          </a:p>
          <a:p>
            <a:pPr lvl="1"/>
            <a:r>
              <a:rPr lang="en-US" dirty="0"/>
              <a:t>Custom Model Design, Training &amp; Testing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Final Validation Runs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Result &amp; Analysis</a:t>
            </a:r>
          </a:p>
          <a:p>
            <a:pPr lvl="1"/>
            <a:r>
              <a:rPr lang="en-US" dirty="0"/>
              <a:t>Writing a Paper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Finish the Paper</a:t>
            </a:r>
          </a:p>
          <a:p>
            <a:r>
              <a:rPr lang="en-US" dirty="0"/>
              <a:t>January</a:t>
            </a:r>
          </a:p>
          <a:p>
            <a:pPr lvl="1"/>
            <a:r>
              <a:rPr lang="en-US" dirty="0" err="1"/>
              <a:t>Defence</a:t>
            </a:r>
            <a:r>
              <a:rPr lang="en-US" dirty="0"/>
              <a:t> oral exam</a:t>
            </a:r>
          </a:p>
        </p:txBody>
      </p:sp>
    </p:spTree>
    <p:extLst>
      <p:ext uri="{BB962C8B-B14F-4D97-AF65-F5344CB8AC3E}">
        <p14:creationId xmlns:p14="http://schemas.microsoft.com/office/powerpoint/2010/main" val="103699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0488E673-1849-461B-A925-C2A7EC49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Q&amp;A?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144D7E3-C949-4B72-AFF0-4D3E4731C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89275498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431</Words>
  <Application>Microsoft Office PowerPoint</Application>
  <PresentationFormat>แบบจอกว้าง</PresentationFormat>
  <Paragraphs>49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Arial</vt:lpstr>
      <vt:lpstr>Symbol</vt:lpstr>
      <vt:lpstr>Times New Roman</vt:lpstr>
      <vt:lpstr>Trebuchet MS</vt:lpstr>
      <vt:lpstr>Wingdings 3</vt:lpstr>
      <vt:lpstr>เหลี่ยมเพชร</vt:lpstr>
      <vt:lpstr>A Survey of Machine &amp; Deep Learning in GIS – A Verification &amp; Comparison</vt:lpstr>
      <vt:lpstr>Interests</vt:lpstr>
      <vt:lpstr>Literature review (to be updated)</vt:lpstr>
      <vt:lpstr>Potential Libraries &amp; Frameworks</vt:lpstr>
      <vt:lpstr>Timeline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F</dc:title>
  <dc:creator>ศุภสิน วุฒิกุลภักดี</dc:creator>
  <cp:lastModifiedBy>ศุภสิน วุฒิกุลภักดี</cp:lastModifiedBy>
  <cp:revision>10</cp:revision>
  <dcterms:created xsi:type="dcterms:W3CDTF">2021-04-19T10:21:04Z</dcterms:created>
  <dcterms:modified xsi:type="dcterms:W3CDTF">2021-05-05T02:46:43Z</dcterms:modified>
</cp:coreProperties>
</file>