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1" r:id="rId6"/>
    <p:sldId id="276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8" r:id="rId15"/>
    <p:sldId id="264" r:id="rId16"/>
    <p:sldId id="265" r:id="rId17"/>
    <p:sldId id="266" r:id="rId18"/>
    <p:sldId id="277" r:id="rId19"/>
    <p:sldId id="270" r:id="rId20"/>
    <p:sldId id="267" r:id="rId21"/>
    <p:sldId id="268" r:id="rId22"/>
    <p:sldId id="269" r:id="rId23"/>
    <p:sldId id="281" r:id="rId24"/>
    <p:sldId id="282" r:id="rId25"/>
    <p:sldId id="279" r:id="rId26"/>
    <p:sldId id="260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33CC33"/>
    <a:srgbClr val="6C1A00"/>
    <a:srgbClr val="0033CC"/>
    <a:srgbClr val="FFCC00"/>
    <a:srgbClr val="FF2549"/>
    <a:srgbClr val="1D3A00"/>
    <a:srgbClr val="007033"/>
    <a:srgbClr val="5EEC3C"/>
    <a:srgbClr val="99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DAA5E-7BB6-4090-A04C-97078F4197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l-GR"/>
        </a:p>
      </dgm:t>
    </dgm:pt>
    <dgm:pt modelId="{CA3D7477-D775-4EDE-97AD-4CFEECCB1ECD}">
      <dgm:prSet phldrT="[Κείμενο]" custT="1"/>
      <dgm:spPr/>
      <dgm:t>
        <a:bodyPr/>
        <a:lstStyle/>
        <a:p>
          <a:r>
            <a:rPr lang="en-US" sz="1600" dirty="0" smtClean="0"/>
            <a:t>Traffic forecasting</a:t>
          </a:r>
          <a:endParaRPr lang="el-GR" sz="1600" dirty="0"/>
        </a:p>
      </dgm:t>
    </dgm:pt>
    <dgm:pt modelId="{A0019C10-B664-4235-B17D-B04240A4A2AF}" type="parTrans" cxnId="{FC581595-CD22-48E5-8174-CEA9DE2746C2}">
      <dgm:prSet/>
      <dgm:spPr/>
      <dgm:t>
        <a:bodyPr/>
        <a:lstStyle/>
        <a:p>
          <a:endParaRPr lang="el-GR" sz="1600"/>
        </a:p>
      </dgm:t>
    </dgm:pt>
    <dgm:pt modelId="{F4CCC828-B3A1-4C26-8B6C-9E2594116F6E}" type="sibTrans" cxnId="{FC581595-CD22-48E5-8174-CEA9DE2746C2}">
      <dgm:prSet/>
      <dgm:spPr/>
      <dgm:t>
        <a:bodyPr/>
        <a:lstStyle/>
        <a:p>
          <a:endParaRPr lang="el-GR" sz="1600"/>
        </a:p>
      </dgm:t>
    </dgm:pt>
    <dgm:pt modelId="{7A23CADF-9E86-4FF7-A433-F0DEAACA9526}">
      <dgm:prSet phldrT="[Κείμενο]" custT="1"/>
      <dgm:spPr/>
      <dgm:t>
        <a:bodyPr/>
        <a:lstStyle/>
        <a:p>
          <a:r>
            <a:rPr lang="en-US" sz="1600" dirty="0" smtClean="0"/>
            <a:t>Machine learning </a:t>
          </a:r>
          <a:endParaRPr lang="el-GR" sz="1600" dirty="0"/>
        </a:p>
      </dgm:t>
    </dgm:pt>
    <dgm:pt modelId="{D19C553B-5699-4BFD-B6A0-85378F14F1D3}" type="parTrans" cxnId="{82386D60-69C5-4CB7-8D76-F54A06AFE340}">
      <dgm:prSet/>
      <dgm:spPr/>
      <dgm:t>
        <a:bodyPr/>
        <a:lstStyle/>
        <a:p>
          <a:endParaRPr lang="el-GR" sz="1600" dirty="0"/>
        </a:p>
      </dgm:t>
    </dgm:pt>
    <dgm:pt modelId="{D16DCF48-2C6D-48F2-866F-995745F5C3DE}" type="sibTrans" cxnId="{82386D60-69C5-4CB7-8D76-F54A06AFE340}">
      <dgm:prSet/>
      <dgm:spPr/>
      <dgm:t>
        <a:bodyPr/>
        <a:lstStyle/>
        <a:p>
          <a:endParaRPr lang="el-GR" sz="1600"/>
        </a:p>
      </dgm:t>
    </dgm:pt>
    <dgm:pt modelId="{75DFD848-2950-4C35-B6F4-47CC97F5487D}">
      <dgm:prSet phldrT="[Κείμενο]" custT="1"/>
      <dgm:spPr/>
      <dgm:t>
        <a:bodyPr/>
        <a:lstStyle/>
        <a:p>
          <a:r>
            <a:rPr lang="en-US" sz="1600" dirty="0" smtClean="0"/>
            <a:t>ANN</a:t>
          </a:r>
          <a:endParaRPr lang="el-GR" sz="1600" dirty="0"/>
        </a:p>
      </dgm:t>
    </dgm:pt>
    <dgm:pt modelId="{F483FB40-2028-4600-8503-54A374204DD4}" type="parTrans" cxnId="{1F72965E-2378-43B9-8342-1CD85E9CAA28}">
      <dgm:prSet/>
      <dgm:spPr/>
      <dgm:t>
        <a:bodyPr/>
        <a:lstStyle/>
        <a:p>
          <a:endParaRPr lang="el-GR" sz="1600" dirty="0"/>
        </a:p>
      </dgm:t>
    </dgm:pt>
    <dgm:pt modelId="{BDEE986A-75B3-46D3-82BA-581EC886BA00}" type="sibTrans" cxnId="{1F72965E-2378-43B9-8342-1CD85E9CAA28}">
      <dgm:prSet/>
      <dgm:spPr/>
      <dgm:t>
        <a:bodyPr/>
        <a:lstStyle/>
        <a:p>
          <a:endParaRPr lang="el-GR" sz="1600"/>
        </a:p>
      </dgm:t>
    </dgm:pt>
    <dgm:pt modelId="{81C67CD2-CBB3-4BD0-B31D-2864957D8C62}">
      <dgm:prSet phldrT="[Κείμενο]" custT="1"/>
      <dgm:spPr/>
      <dgm:t>
        <a:bodyPr/>
        <a:lstStyle/>
        <a:p>
          <a:r>
            <a:rPr lang="en-US" sz="1600" dirty="0" smtClean="0"/>
            <a:t>Regression models </a:t>
          </a:r>
          <a:endParaRPr lang="el-GR" sz="1600" dirty="0"/>
        </a:p>
      </dgm:t>
    </dgm:pt>
    <dgm:pt modelId="{194F231E-8C0D-4FC0-A697-FC87E6851964}" type="parTrans" cxnId="{C36B593A-8DD4-4862-A12F-061E15FFE22E}">
      <dgm:prSet/>
      <dgm:spPr/>
      <dgm:t>
        <a:bodyPr/>
        <a:lstStyle/>
        <a:p>
          <a:endParaRPr lang="el-GR" sz="1600" dirty="0"/>
        </a:p>
      </dgm:t>
    </dgm:pt>
    <dgm:pt modelId="{231B0BA6-A82E-4035-8664-16A20382FDEA}" type="sibTrans" cxnId="{C36B593A-8DD4-4862-A12F-061E15FFE22E}">
      <dgm:prSet/>
      <dgm:spPr/>
      <dgm:t>
        <a:bodyPr/>
        <a:lstStyle/>
        <a:p>
          <a:endParaRPr lang="el-GR" sz="1600"/>
        </a:p>
      </dgm:t>
    </dgm:pt>
    <dgm:pt modelId="{3E641C72-BD00-40FB-A629-78BBFB4D2C49}">
      <dgm:prSet phldrT="[Κείμενο]" custT="1"/>
      <dgm:spPr/>
      <dgm:t>
        <a:bodyPr/>
        <a:lstStyle/>
        <a:p>
          <a:r>
            <a:rPr lang="en-US" sz="1600" dirty="0" smtClean="0"/>
            <a:t>Hardware</a:t>
          </a:r>
          <a:endParaRPr lang="el-GR" sz="1600" dirty="0"/>
        </a:p>
      </dgm:t>
    </dgm:pt>
    <dgm:pt modelId="{60C0EE38-23F4-4F20-8DD6-0E1A3CE4C3BE}" type="parTrans" cxnId="{7397EE56-4632-4933-9361-39060D95DF7C}">
      <dgm:prSet/>
      <dgm:spPr/>
      <dgm:t>
        <a:bodyPr/>
        <a:lstStyle/>
        <a:p>
          <a:endParaRPr lang="el-GR" sz="1600" dirty="0"/>
        </a:p>
      </dgm:t>
    </dgm:pt>
    <dgm:pt modelId="{1E816C61-D47E-44AA-B40E-95B48BAC65AA}" type="sibTrans" cxnId="{7397EE56-4632-4933-9361-39060D95DF7C}">
      <dgm:prSet/>
      <dgm:spPr/>
      <dgm:t>
        <a:bodyPr/>
        <a:lstStyle/>
        <a:p>
          <a:endParaRPr lang="el-GR" sz="1600"/>
        </a:p>
      </dgm:t>
    </dgm:pt>
    <dgm:pt modelId="{20301359-BE73-4603-B553-6846FC3EDCCA}">
      <dgm:prSet phldrT="[Κείμενο]" custT="1"/>
      <dgm:spPr/>
      <dgm:t>
        <a:bodyPr/>
        <a:lstStyle/>
        <a:p>
          <a:r>
            <a:rPr lang="en-US" sz="1600" dirty="0" smtClean="0"/>
            <a:t>Cameras </a:t>
          </a:r>
          <a:endParaRPr lang="el-GR" sz="1600" dirty="0"/>
        </a:p>
      </dgm:t>
    </dgm:pt>
    <dgm:pt modelId="{7C68BFC0-8934-46BC-A621-1E0BC7DC8552}" type="parTrans" cxnId="{9F3C6AEA-4248-4171-B361-EECC387E2E64}">
      <dgm:prSet/>
      <dgm:spPr/>
      <dgm:t>
        <a:bodyPr/>
        <a:lstStyle/>
        <a:p>
          <a:endParaRPr lang="el-GR" sz="1600" dirty="0"/>
        </a:p>
      </dgm:t>
    </dgm:pt>
    <dgm:pt modelId="{512C1249-2A29-4DEB-A4B7-9F2930B77650}" type="sibTrans" cxnId="{9F3C6AEA-4248-4171-B361-EECC387E2E64}">
      <dgm:prSet/>
      <dgm:spPr/>
      <dgm:t>
        <a:bodyPr/>
        <a:lstStyle/>
        <a:p>
          <a:endParaRPr lang="el-GR" sz="1600"/>
        </a:p>
      </dgm:t>
    </dgm:pt>
    <dgm:pt modelId="{BB4E5835-4A3D-4A32-A25C-9B63436B15A9}">
      <dgm:prSet custT="1"/>
      <dgm:spPr/>
      <dgm:t>
        <a:bodyPr/>
        <a:lstStyle/>
        <a:p>
          <a:r>
            <a:rPr lang="en-US" sz="1600" dirty="0" smtClean="0"/>
            <a:t>Sensors</a:t>
          </a:r>
          <a:endParaRPr lang="el-GR" sz="1600" dirty="0"/>
        </a:p>
      </dgm:t>
    </dgm:pt>
    <dgm:pt modelId="{022E5D36-AFCF-493D-A565-1BB40EC0CF0E}" type="parTrans" cxnId="{7F74CE99-1CDB-462A-8533-B09332380D80}">
      <dgm:prSet/>
      <dgm:spPr/>
      <dgm:t>
        <a:bodyPr/>
        <a:lstStyle/>
        <a:p>
          <a:endParaRPr lang="el-GR" sz="1600" dirty="0"/>
        </a:p>
      </dgm:t>
    </dgm:pt>
    <dgm:pt modelId="{CD04EAF7-0047-4CF8-BF58-4E6186569F25}" type="sibTrans" cxnId="{7F74CE99-1CDB-462A-8533-B09332380D80}">
      <dgm:prSet/>
      <dgm:spPr/>
      <dgm:t>
        <a:bodyPr/>
        <a:lstStyle/>
        <a:p>
          <a:endParaRPr lang="el-GR" sz="1600"/>
        </a:p>
      </dgm:t>
    </dgm:pt>
    <dgm:pt modelId="{F0452A68-E602-4AFC-9C25-CCCC68085689}">
      <dgm:prSet custT="1"/>
      <dgm:spPr/>
      <dgm:t>
        <a:bodyPr/>
        <a:lstStyle/>
        <a:p>
          <a:r>
            <a:rPr lang="en-US" sz="1600" dirty="0" smtClean="0"/>
            <a:t>Fusion of models</a:t>
          </a:r>
          <a:endParaRPr lang="el-GR" sz="1600" dirty="0"/>
        </a:p>
      </dgm:t>
    </dgm:pt>
    <dgm:pt modelId="{A8DE8063-8BDC-4C6D-8433-7EE017EBBD19}" type="parTrans" cxnId="{C5C9CF61-34F1-4223-A9A3-804EC25C90CD}">
      <dgm:prSet/>
      <dgm:spPr/>
      <dgm:t>
        <a:bodyPr/>
        <a:lstStyle/>
        <a:p>
          <a:endParaRPr lang="el-GR" sz="1600" dirty="0"/>
        </a:p>
      </dgm:t>
    </dgm:pt>
    <dgm:pt modelId="{45CA7791-E946-41CB-93BD-9276F9522477}" type="sibTrans" cxnId="{C5C9CF61-34F1-4223-A9A3-804EC25C90CD}">
      <dgm:prSet/>
      <dgm:spPr/>
      <dgm:t>
        <a:bodyPr/>
        <a:lstStyle/>
        <a:p>
          <a:endParaRPr lang="el-GR" sz="1600"/>
        </a:p>
      </dgm:t>
    </dgm:pt>
    <dgm:pt modelId="{64C6C4E5-C218-403C-BE5D-652A215DD46E}">
      <dgm:prSet custT="1"/>
      <dgm:spPr/>
      <dgm:t>
        <a:bodyPr/>
        <a:lstStyle/>
        <a:p>
          <a:r>
            <a:rPr lang="en-US" sz="1600" dirty="0" smtClean="0">
              <a:solidFill>
                <a:srgbClr val="008000"/>
              </a:solidFill>
            </a:rPr>
            <a:t>Low error</a:t>
          </a:r>
          <a:endParaRPr lang="el-GR" sz="1600" dirty="0">
            <a:solidFill>
              <a:srgbClr val="008000"/>
            </a:solidFill>
          </a:endParaRPr>
        </a:p>
      </dgm:t>
    </dgm:pt>
    <dgm:pt modelId="{2B2B25CD-CE23-4546-9813-862E483A2116}" type="parTrans" cxnId="{ADAAA7E7-C44D-460E-B5B5-EE37C3B317CF}">
      <dgm:prSet/>
      <dgm:spPr/>
      <dgm:t>
        <a:bodyPr/>
        <a:lstStyle/>
        <a:p>
          <a:endParaRPr lang="el-GR" sz="1600" dirty="0"/>
        </a:p>
      </dgm:t>
    </dgm:pt>
    <dgm:pt modelId="{A97ACBE8-7349-4AF4-97AC-05752DEB22B2}" type="sibTrans" cxnId="{ADAAA7E7-C44D-460E-B5B5-EE37C3B317CF}">
      <dgm:prSet/>
      <dgm:spPr/>
      <dgm:t>
        <a:bodyPr/>
        <a:lstStyle/>
        <a:p>
          <a:endParaRPr lang="el-GR" sz="1600"/>
        </a:p>
      </dgm:t>
    </dgm:pt>
    <dgm:pt modelId="{3DD549B5-35C7-464C-A0CC-B66F495D7B43}">
      <dgm:prSet custT="1"/>
      <dgm:spPr/>
      <dgm:t>
        <a:bodyPr/>
        <a:lstStyle/>
        <a:p>
          <a:r>
            <a:rPr lang="en-US" sz="1600" dirty="0" smtClean="0">
              <a:solidFill>
                <a:srgbClr val="FF0000"/>
              </a:solidFill>
            </a:rPr>
            <a:t>High error</a:t>
          </a:r>
          <a:endParaRPr lang="el-GR" sz="1600" dirty="0">
            <a:solidFill>
              <a:srgbClr val="FF0000"/>
            </a:solidFill>
          </a:endParaRPr>
        </a:p>
      </dgm:t>
    </dgm:pt>
    <dgm:pt modelId="{3FE3999B-1BE1-463B-9379-55C3ECA8EB73}" type="parTrans" cxnId="{B9D1ABBC-6342-409E-9630-87DA757E8049}">
      <dgm:prSet/>
      <dgm:spPr/>
      <dgm:t>
        <a:bodyPr/>
        <a:lstStyle/>
        <a:p>
          <a:endParaRPr lang="el-GR" sz="1600" dirty="0"/>
        </a:p>
      </dgm:t>
    </dgm:pt>
    <dgm:pt modelId="{A8FC3F26-0BFD-42F9-BE05-7E6C9E5C661D}" type="sibTrans" cxnId="{B9D1ABBC-6342-409E-9630-87DA757E8049}">
      <dgm:prSet/>
      <dgm:spPr/>
      <dgm:t>
        <a:bodyPr/>
        <a:lstStyle/>
        <a:p>
          <a:endParaRPr lang="el-GR" sz="1600"/>
        </a:p>
      </dgm:t>
    </dgm:pt>
    <dgm:pt modelId="{66F69BAC-F3A1-442C-991F-32BAAC91901E}">
      <dgm:prSet custT="1"/>
      <dgm:spPr/>
      <dgm:t>
        <a:bodyPr/>
        <a:lstStyle/>
        <a:p>
          <a:r>
            <a:rPr lang="en-US" sz="1600" dirty="0" smtClean="0">
              <a:solidFill>
                <a:srgbClr val="008000"/>
              </a:solidFill>
            </a:rPr>
            <a:t>Low error  </a:t>
          </a:r>
          <a:r>
            <a:rPr lang="en-US" sz="1600" dirty="0" smtClean="0">
              <a:solidFill>
                <a:srgbClr val="FF0000"/>
              </a:solidFill>
            </a:rPr>
            <a:t>many data</a:t>
          </a:r>
          <a:endParaRPr lang="el-GR" sz="1600" dirty="0">
            <a:solidFill>
              <a:srgbClr val="FF0000"/>
            </a:solidFill>
          </a:endParaRPr>
        </a:p>
      </dgm:t>
    </dgm:pt>
    <dgm:pt modelId="{D59019C4-0F28-4F05-922B-FCBE30769F49}" type="parTrans" cxnId="{7D1E0658-BADE-4FE2-88BA-FFB4A378E59C}">
      <dgm:prSet/>
      <dgm:spPr/>
      <dgm:t>
        <a:bodyPr/>
        <a:lstStyle/>
        <a:p>
          <a:endParaRPr lang="el-GR" sz="1600" dirty="0"/>
        </a:p>
      </dgm:t>
    </dgm:pt>
    <dgm:pt modelId="{55F52BC7-F903-4C38-AE19-AC28E5705BE6}" type="sibTrans" cxnId="{7D1E0658-BADE-4FE2-88BA-FFB4A378E59C}">
      <dgm:prSet/>
      <dgm:spPr/>
      <dgm:t>
        <a:bodyPr/>
        <a:lstStyle/>
        <a:p>
          <a:endParaRPr lang="el-GR" sz="1600"/>
        </a:p>
      </dgm:t>
    </dgm:pt>
    <dgm:pt modelId="{7C6583B2-0BBA-4A03-BEAF-64DE64EA2292}">
      <dgm:prSet custT="1"/>
      <dgm:spPr/>
      <dgm:t>
        <a:bodyPr/>
        <a:lstStyle/>
        <a:p>
          <a:r>
            <a:rPr lang="en-US" sz="1600" dirty="0" smtClean="0">
              <a:solidFill>
                <a:srgbClr val="0070C0"/>
              </a:solidFill>
            </a:rPr>
            <a:t>Minor error </a:t>
          </a:r>
          <a:r>
            <a:rPr lang="en-US" sz="1600" dirty="0" smtClean="0">
              <a:solidFill>
                <a:srgbClr val="FF0000"/>
              </a:solidFill>
            </a:rPr>
            <a:t>high cost</a:t>
          </a:r>
          <a:endParaRPr lang="el-GR" sz="1600" dirty="0">
            <a:solidFill>
              <a:srgbClr val="FF0000"/>
            </a:solidFill>
          </a:endParaRPr>
        </a:p>
      </dgm:t>
    </dgm:pt>
    <dgm:pt modelId="{D954362E-AFD9-4369-9735-7BB1B78096E0}" type="parTrans" cxnId="{4D47002A-3CE6-4267-AB27-6231D59DBE86}">
      <dgm:prSet/>
      <dgm:spPr/>
      <dgm:t>
        <a:bodyPr/>
        <a:lstStyle/>
        <a:p>
          <a:endParaRPr lang="el-GR" sz="1600" dirty="0"/>
        </a:p>
      </dgm:t>
    </dgm:pt>
    <dgm:pt modelId="{0B962803-7A9D-4253-B4DA-6CE0934AA689}" type="sibTrans" cxnId="{4D47002A-3CE6-4267-AB27-6231D59DBE86}">
      <dgm:prSet/>
      <dgm:spPr/>
      <dgm:t>
        <a:bodyPr/>
        <a:lstStyle/>
        <a:p>
          <a:endParaRPr lang="el-GR" sz="1600"/>
        </a:p>
      </dgm:t>
    </dgm:pt>
    <dgm:pt modelId="{CA3CA1D4-04F0-4804-A932-E1CA9D5299A1}">
      <dgm:prSet custT="1"/>
      <dgm:spPr/>
      <dgm:t>
        <a:bodyPr/>
        <a:lstStyle/>
        <a:p>
          <a:r>
            <a:rPr lang="en-US" sz="1600" dirty="0" smtClean="0">
              <a:solidFill>
                <a:srgbClr val="0070C0"/>
              </a:solidFill>
            </a:rPr>
            <a:t>Minor error </a:t>
          </a:r>
          <a:r>
            <a:rPr lang="en-US" sz="1600" dirty="0" smtClean="0">
              <a:solidFill>
                <a:srgbClr val="FF0000"/>
              </a:solidFill>
            </a:rPr>
            <a:t>High cost </a:t>
          </a:r>
          <a:endParaRPr lang="el-GR" sz="1600" dirty="0">
            <a:solidFill>
              <a:srgbClr val="FF0000"/>
            </a:solidFill>
          </a:endParaRPr>
        </a:p>
      </dgm:t>
    </dgm:pt>
    <dgm:pt modelId="{1AB58D14-2FED-4A06-9A02-2611BFAE51C2}" type="parTrans" cxnId="{1D1F0F6C-A177-4601-B6C9-D76A01A8D0E3}">
      <dgm:prSet/>
      <dgm:spPr/>
      <dgm:t>
        <a:bodyPr/>
        <a:lstStyle/>
        <a:p>
          <a:endParaRPr lang="el-GR" sz="1600" dirty="0"/>
        </a:p>
      </dgm:t>
    </dgm:pt>
    <dgm:pt modelId="{8A8550DE-79B7-4335-832F-C94C7926B9C4}" type="sibTrans" cxnId="{1D1F0F6C-A177-4601-B6C9-D76A01A8D0E3}">
      <dgm:prSet/>
      <dgm:spPr/>
      <dgm:t>
        <a:bodyPr/>
        <a:lstStyle/>
        <a:p>
          <a:endParaRPr lang="el-GR" sz="1600"/>
        </a:p>
      </dgm:t>
    </dgm:pt>
    <dgm:pt modelId="{9C4D3774-1DA2-4B94-A832-B62E7BFA1A76}" type="pres">
      <dgm:prSet presAssocID="{9FEDAA5E-7BB6-4090-A04C-97078F419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CB5CDD2B-C455-4291-9B96-C9008110347F}" type="pres">
      <dgm:prSet presAssocID="{CA3D7477-D775-4EDE-97AD-4CFEECCB1ECD}" presName="hierRoot1" presStyleCnt="0"/>
      <dgm:spPr/>
    </dgm:pt>
    <dgm:pt modelId="{2B23D28D-B5F0-4D00-B6EA-16DB911B14CB}" type="pres">
      <dgm:prSet presAssocID="{CA3D7477-D775-4EDE-97AD-4CFEECCB1ECD}" presName="composite" presStyleCnt="0"/>
      <dgm:spPr/>
    </dgm:pt>
    <dgm:pt modelId="{07E1A554-FFBC-4259-88FB-F055BB7999FF}" type="pres">
      <dgm:prSet presAssocID="{CA3D7477-D775-4EDE-97AD-4CFEECCB1ECD}" presName="background" presStyleLbl="node0" presStyleIdx="0" presStyleCnt="1"/>
      <dgm:spPr/>
    </dgm:pt>
    <dgm:pt modelId="{33DE45CB-48EE-40E8-9567-0C506EDB5EF1}" type="pres">
      <dgm:prSet presAssocID="{CA3D7477-D775-4EDE-97AD-4CFEECCB1ECD}" presName="text" presStyleLbl="fgAcc0" presStyleIdx="0" presStyleCnt="1" custScaleX="121718" custScaleY="11536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376646A7-7065-4487-8D08-9BAC2254302F}" type="pres">
      <dgm:prSet presAssocID="{CA3D7477-D775-4EDE-97AD-4CFEECCB1ECD}" presName="hierChild2" presStyleCnt="0"/>
      <dgm:spPr/>
    </dgm:pt>
    <dgm:pt modelId="{493B5C6E-6ABC-4613-98CD-DC6179BF6063}" type="pres">
      <dgm:prSet presAssocID="{D19C553B-5699-4BFD-B6A0-85378F14F1D3}" presName="Name10" presStyleLbl="parChTrans1D2" presStyleIdx="0" presStyleCnt="2"/>
      <dgm:spPr/>
      <dgm:t>
        <a:bodyPr/>
        <a:lstStyle/>
        <a:p>
          <a:endParaRPr lang="el-GR"/>
        </a:p>
      </dgm:t>
    </dgm:pt>
    <dgm:pt modelId="{28B7A65B-EDE9-4FC6-9556-2611D3345847}" type="pres">
      <dgm:prSet presAssocID="{7A23CADF-9E86-4FF7-A433-F0DEAACA9526}" presName="hierRoot2" presStyleCnt="0"/>
      <dgm:spPr/>
    </dgm:pt>
    <dgm:pt modelId="{126A2D98-7A2A-4B2A-913F-7682D965853D}" type="pres">
      <dgm:prSet presAssocID="{7A23CADF-9E86-4FF7-A433-F0DEAACA9526}" presName="composite2" presStyleCnt="0"/>
      <dgm:spPr/>
    </dgm:pt>
    <dgm:pt modelId="{C31C4E79-08CC-4CBC-8315-FE038F04379D}" type="pres">
      <dgm:prSet presAssocID="{7A23CADF-9E86-4FF7-A433-F0DEAACA9526}" presName="background2" presStyleLbl="node2" presStyleIdx="0" presStyleCnt="2"/>
      <dgm:spPr/>
    </dgm:pt>
    <dgm:pt modelId="{E3B2EEAD-6A41-467E-BB46-7B259B985C20}" type="pres">
      <dgm:prSet presAssocID="{7A23CADF-9E86-4FF7-A433-F0DEAACA952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3A36A4E0-3AE5-42E7-8EB5-7F6CDC7721CD}" type="pres">
      <dgm:prSet presAssocID="{7A23CADF-9E86-4FF7-A433-F0DEAACA9526}" presName="hierChild3" presStyleCnt="0"/>
      <dgm:spPr/>
    </dgm:pt>
    <dgm:pt modelId="{E452C17A-D13B-487D-B4E5-44802B0F86B8}" type="pres">
      <dgm:prSet presAssocID="{F483FB40-2028-4600-8503-54A374204DD4}" presName="Name17" presStyleLbl="parChTrans1D3" presStyleIdx="0" presStyleCnt="5"/>
      <dgm:spPr/>
      <dgm:t>
        <a:bodyPr/>
        <a:lstStyle/>
        <a:p>
          <a:endParaRPr lang="el-GR"/>
        </a:p>
      </dgm:t>
    </dgm:pt>
    <dgm:pt modelId="{AEF4C374-613B-46A7-A1B5-2EB1D3FB524F}" type="pres">
      <dgm:prSet presAssocID="{75DFD848-2950-4C35-B6F4-47CC97F5487D}" presName="hierRoot3" presStyleCnt="0"/>
      <dgm:spPr/>
    </dgm:pt>
    <dgm:pt modelId="{68C0DDFC-168B-4E38-B757-0C38AB007AA5}" type="pres">
      <dgm:prSet presAssocID="{75DFD848-2950-4C35-B6F4-47CC97F5487D}" presName="composite3" presStyleCnt="0"/>
      <dgm:spPr/>
    </dgm:pt>
    <dgm:pt modelId="{B8A68953-DBF3-41C4-B12A-F669750C3DA7}" type="pres">
      <dgm:prSet presAssocID="{75DFD848-2950-4C35-B6F4-47CC97F5487D}" presName="background3" presStyleLbl="node3" presStyleIdx="0" presStyleCnt="5"/>
      <dgm:spPr/>
    </dgm:pt>
    <dgm:pt modelId="{819EC160-AD3D-498F-A0DD-E46AD1CCCF55}" type="pres">
      <dgm:prSet presAssocID="{75DFD848-2950-4C35-B6F4-47CC97F5487D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26123702-CDCD-4246-9176-4D48AE96AB6A}" type="pres">
      <dgm:prSet presAssocID="{75DFD848-2950-4C35-B6F4-47CC97F5487D}" presName="hierChild4" presStyleCnt="0"/>
      <dgm:spPr/>
    </dgm:pt>
    <dgm:pt modelId="{9B4D746F-6195-4DE1-973C-1ED62CBEB8C9}" type="pres">
      <dgm:prSet presAssocID="{2B2B25CD-CE23-4546-9813-862E483A2116}" presName="Name23" presStyleLbl="parChTrans1D4" presStyleIdx="0" presStyleCnt="5"/>
      <dgm:spPr/>
      <dgm:t>
        <a:bodyPr/>
        <a:lstStyle/>
        <a:p>
          <a:endParaRPr lang="el-GR"/>
        </a:p>
      </dgm:t>
    </dgm:pt>
    <dgm:pt modelId="{A7A9810A-9464-42A3-86B3-D7ED75454047}" type="pres">
      <dgm:prSet presAssocID="{64C6C4E5-C218-403C-BE5D-652A215DD46E}" presName="hierRoot4" presStyleCnt="0"/>
      <dgm:spPr/>
    </dgm:pt>
    <dgm:pt modelId="{36015CBD-3F69-43B4-A303-ED62B2921317}" type="pres">
      <dgm:prSet presAssocID="{64C6C4E5-C218-403C-BE5D-652A215DD46E}" presName="composite4" presStyleCnt="0"/>
      <dgm:spPr/>
    </dgm:pt>
    <dgm:pt modelId="{A40C8D41-1FFF-4ECD-9C79-885DC52DE040}" type="pres">
      <dgm:prSet presAssocID="{64C6C4E5-C218-403C-BE5D-652A215DD46E}" presName="background4" presStyleLbl="node4" presStyleIdx="0" presStyleCnt="5"/>
      <dgm:spPr/>
    </dgm:pt>
    <dgm:pt modelId="{0CEAFEB9-96EA-4A65-99F8-FFA0FDF69F5F}" type="pres">
      <dgm:prSet presAssocID="{64C6C4E5-C218-403C-BE5D-652A215DD46E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5ED9A96A-08F4-46D1-8046-AC05E92BBB0D}" type="pres">
      <dgm:prSet presAssocID="{64C6C4E5-C218-403C-BE5D-652A215DD46E}" presName="hierChild5" presStyleCnt="0"/>
      <dgm:spPr/>
    </dgm:pt>
    <dgm:pt modelId="{7483B305-B5D5-4848-A30C-15087AC4BC24}" type="pres">
      <dgm:prSet presAssocID="{194F231E-8C0D-4FC0-A697-FC87E6851964}" presName="Name17" presStyleLbl="parChTrans1D3" presStyleIdx="1" presStyleCnt="5"/>
      <dgm:spPr/>
      <dgm:t>
        <a:bodyPr/>
        <a:lstStyle/>
        <a:p>
          <a:endParaRPr lang="el-GR"/>
        </a:p>
      </dgm:t>
    </dgm:pt>
    <dgm:pt modelId="{B55F628A-80D6-4630-AB9B-06CB2059981C}" type="pres">
      <dgm:prSet presAssocID="{81C67CD2-CBB3-4BD0-B31D-2864957D8C62}" presName="hierRoot3" presStyleCnt="0"/>
      <dgm:spPr/>
    </dgm:pt>
    <dgm:pt modelId="{6F86F0FC-C0B2-418E-80C1-B0B8C164EF3F}" type="pres">
      <dgm:prSet presAssocID="{81C67CD2-CBB3-4BD0-B31D-2864957D8C62}" presName="composite3" presStyleCnt="0"/>
      <dgm:spPr/>
    </dgm:pt>
    <dgm:pt modelId="{72124ECB-5E3F-4ABD-B781-9240C4E85E5C}" type="pres">
      <dgm:prSet presAssocID="{81C67CD2-CBB3-4BD0-B31D-2864957D8C62}" presName="background3" presStyleLbl="node3" presStyleIdx="1" presStyleCnt="5"/>
      <dgm:spPr/>
    </dgm:pt>
    <dgm:pt modelId="{ECF1CE5F-4169-4FDC-B8F5-5A4845D0AC16}" type="pres">
      <dgm:prSet presAssocID="{81C67CD2-CBB3-4BD0-B31D-2864957D8C62}" presName="text3" presStyleLbl="fgAcc3" presStyleIdx="1" presStyleCnt="5" custScaleX="118330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8DBD4609-B13B-40DB-AD4A-EC672B0CDD64}" type="pres">
      <dgm:prSet presAssocID="{81C67CD2-CBB3-4BD0-B31D-2864957D8C62}" presName="hierChild4" presStyleCnt="0"/>
      <dgm:spPr/>
    </dgm:pt>
    <dgm:pt modelId="{95E56C7D-635C-4776-AAC4-CE96A41BA38E}" type="pres">
      <dgm:prSet presAssocID="{3FE3999B-1BE1-463B-9379-55C3ECA8EB73}" presName="Name23" presStyleLbl="parChTrans1D4" presStyleIdx="1" presStyleCnt="5"/>
      <dgm:spPr/>
      <dgm:t>
        <a:bodyPr/>
        <a:lstStyle/>
        <a:p>
          <a:endParaRPr lang="el-GR"/>
        </a:p>
      </dgm:t>
    </dgm:pt>
    <dgm:pt modelId="{DE7845DD-FFBF-45C4-8702-09BD9FDCBA73}" type="pres">
      <dgm:prSet presAssocID="{3DD549B5-35C7-464C-A0CC-B66F495D7B43}" presName="hierRoot4" presStyleCnt="0"/>
      <dgm:spPr/>
    </dgm:pt>
    <dgm:pt modelId="{D828F564-E5E6-4ACA-8D28-FD07ED575CC5}" type="pres">
      <dgm:prSet presAssocID="{3DD549B5-35C7-464C-A0CC-B66F495D7B43}" presName="composite4" presStyleCnt="0"/>
      <dgm:spPr/>
    </dgm:pt>
    <dgm:pt modelId="{BABB55F2-8C89-4611-83FF-9E69129142E3}" type="pres">
      <dgm:prSet presAssocID="{3DD549B5-35C7-464C-A0CC-B66F495D7B43}" presName="background4" presStyleLbl="node4" presStyleIdx="1" presStyleCnt="5"/>
      <dgm:spPr/>
    </dgm:pt>
    <dgm:pt modelId="{D9DED114-E3CB-47B1-8459-98DB83E7801D}" type="pres">
      <dgm:prSet presAssocID="{3DD549B5-35C7-464C-A0CC-B66F495D7B43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C5AE672E-F04A-4239-B28C-B55C935AE70C}" type="pres">
      <dgm:prSet presAssocID="{3DD549B5-35C7-464C-A0CC-B66F495D7B43}" presName="hierChild5" presStyleCnt="0"/>
      <dgm:spPr/>
    </dgm:pt>
    <dgm:pt modelId="{5CF637DD-A645-4D06-924C-4E39861C8790}" type="pres">
      <dgm:prSet presAssocID="{A8DE8063-8BDC-4C6D-8433-7EE017EBBD19}" presName="Name17" presStyleLbl="parChTrans1D3" presStyleIdx="2" presStyleCnt="5"/>
      <dgm:spPr/>
      <dgm:t>
        <a:bodyPr/>
        <a:lstStyle/>
        <a:p>
          <a:endParaRPr lang="el-GR"/>
        </a:p>
      </dgm:t>
    </dgm:pt>
    <dgm:pt modelId="{13876765-4F1D-4F88-8C46-708E1C092277}" type="pres">
      <dgm:prSet presAssocID="{F0452A68-E602-4AFC-9C25-CCCC68085689}" presName="hierRoot3" presStyleCnt="0"/>
      <dgm:spPr/>
    </dgm:pt>
    <dgm:pt modelId="{DC277724-7632-4393-890C-9703C4F0D018}" type="pres">
      <dgm:prSet presAssocID="{F0452A68-E602-4AFC-9C25-CCCC68085689}" presName="composite3" presStyleCnt="0"/>
      <dgm:spPr/>
    </dgm:pt>
    <dgm:pt modelId="{1EF6AA97-BB73-4A24-9E9C-4A2D3D0A6BF2}" type="pres">
      <dgm:prSet presAssocID="{F0452A68-E602-4AFC-9C25-CCCC68085689}" presName="background3" presStyleLbl="node3" presStyleIdx="2" presStyleCnt="5"/>
      <dgm:spPr/>
    </dgm:pt>
    <dgm:pt modelId="{502DBF92-11B0-439E-B809-8B026591939C}" type="pres">
      <dgm:prSet presAssocID="{F0452A68-E602-4AFC-9C25-CCCC68085689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DF830BB2-6D20-4E34-8AA0-D828751CF978}" type="pres">
      <dgm:prSet presAssocID="{F0452A68-E602-4AFC-9C25-CCCC68085689}" presName="hierChild4" presStyleCnt="0"/>
      <dgm:spPr/>
    </dgm:pt>
    <dgm:pt modelId="{ECEFF112-8526-4837-AB7B-5CAC94FFF33B}" type="pres">
      <dgm:prSet presAssocID="{D59019C4-0F28-4F05-922B-FCBE30769F49}" presName="Name23" presStyleLbl="parChTrans1D4" presStyleIdx="2" presStyleCnt="5"/>
      <dgm:spPr/>
      <dgm:t>
        <a:bodyPr/>
        <a:lstStyle/>
        <a:p>
          <a:endParaRPr lang="el-GR"/>
        </a:p>
      </dgm:t>
    </dgm:pt>
    <dgm:pt modelId="{5A3AFA16-1502-450A-80E9-B907CC11CD78}" type="pres">
      <dgm:prSet presAssocID="{66F69BAC-F3A1-442C-991F-32BAAC91901E}" presName="hierRoot4" presStyleCnt="0"/>
      <dgm:spPr/>
    </dgm:pt>
    <dgm:pt modelId="{E9C3FEC9-398B-4534-AF3F-AA7AE8E832CC}" type="pres">
      <dgm:prSet presAssocID="{66F69BAC-F3A1-442C-991F-32BAAC91901E}" presName="composite4" presStyleCnt="0"/>
      <dgm:spPr/>
    </dgm:pt>
    <dgm:pt modelId="{59B38FB2-8F1D-46E3-AADA-3B3D05640198}" type="pres">
      <dgm:prSet presAssocID="{66F69BAC-F3A1-442C-991F-32BAAC91901E}" presName="background4" presStyleLbl="node4" presStyleIdx="2" presStyleCnt="5"/>
      <dgm:spPr/>
    </dgm:pt>
    <dgm:pt modelId="{3D33404B-6D0D-4B8B-A6C3-95B8B060AE14}" type="pres">
      <dgm:prSet presAssocID="{66F69BAC-F3A1-442C-991F-32BAAC91901E}" presName="text4" presStyleLbl="fgAcc4" presStyleIdx="2" presStyleCnt="5" custScaleX="14037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E87D82EB-192A-4493-AD7D-398EA160BD86}" type="pres">
      <dgm:prSet presAssocID="{66F69BAC-F3A1-442C-991F-32BAAC91901E}" presName="hierChild5" presStyleCnt="0"/>
      <dgm:spPr/>
    </dgm:pt>
    <dgm:pt modelId="{AA0AC679-900D-4EFD-A1F7-DE030D751DB6}" type="pres">
      <dgm:prSet presAssocID="{60C0EE38-23F4-4F20-8DD6-0E1A3CE4C3BE}" presName="Name10" presStyleLbl="parChTrans1D2" presStyleIdx="1" presStyleCnt="2"/>
      <dgm:spPr/>
      <dgm:t>
        <a:bodyPr/>
        <a:lstStyle/>
        <a:p>
          <a:endParaRPr lang="el-GR"/>
        </a:p>
      </dgm:t>
    </dgm:pt>
    <dgm:pt modelId="{80611C0E-614C-4D03-99FF-76B2B6AC5136}" type="pres">
      <dgm:prSet presAssocID="{3E641C72-BD00-40FB-A629-78BBFB4D2C49}" presName="hierRoot2" presStyleCnt="0"/>
      <dgm:spPr/>
    </dgm:pt>
    <dgm:pt modelId="{020A5EB4-E0BE-4BEF-953B-1079020262D2}" type="pres">
      <dgm:prSet presAssocID="{3E641C72-BD00-40FB-A629-78BBFB4D2C49}" presName="composite2" presStyleCnt="0"/>
      <dgm:spPr/>
    </dgm:pt>
    <dgm:pt modelId="{87D3AF60-AE92-4038-A17E-C904D403A630}" type="pres">
      <dgm:prSet presAssocID="{3E641C72-BD00-40FB-A629-78BBFB4D2C49}" presName="background2" presStyleLbl="node2" presStyleIdx="1" presStyleCnt="2"/>
      <dgm:spPr/>
    </dgm:pt>
    <dgm:pt modelId="{06C726A9-9069-4B23-BC39-82EA7849F061}" type="pres">
      <dgm:prSet presAssocID="{3E641C72-BD00-40FB-A629-78BBFB4D2C4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1BE14732-86D7-43C1-9697-ACCF4E46AC46}" type="pres">
      <dgm:prSet presAssocID="{3E641C72-BD00-40FB-A629-78BBFB4D2C49}" presName="hierChild3" presStyleCnt="0"/>
      <dgm:spPr/>
    </dgm:pt>
    <dgm:pt modelId="{B5444926-0893-4D29-BFE7-6AA8B67AAE2E}" type="pres">
      <dgm:prSet presAssocID="{7C68BFC0-8934-46BC-A621-1E0BC7DC8552}" presName="Name17" presStyleLbl="parChTrans1D3" presStyleIdx="3" presStyleCnt="5"/>
      <dgm:spPr/>
      <dgm:t>
        <a:bodyPr/>
        <a:lstStyle/>
        <a:p>
          <a:endParaRPr lang="el-GR"/>
        </a:p>
      </dgm:t>
    </dgm:pt>
    <dgm:pt modelId="{97E66485-BE5F-494F-B2AB-689C2132E964}" type="pres">
      <dgm:prSet presAssocID="{20301359-BE73-4603-B553-6846FC3EDCCA}" presName="hierRoot3" presStyleCnt="0"/>
      <dgm:spPr/>
    </dgm:pt>
    <dgm:pt modelId="{00C9DBC7-8238-42C9-A63E-9DFB67C84F7D}" type="pres">
      <dgm:prSet presAssocID="{20301359-BE73-4603-B553-6846FC3EDCCA}" presName="composite3" presStyleCnt="0"/>
      <dgm:spPr/>
    </dgm:pt>
    <dgm:pt modelId="{BDB78F05-D270-4400-BF50-BBC21AD7417D}" type="pres">
      <dgm:prSet presAssocID="{20301359-BE73-4603-B553-6846FC3EDCCA}" presName="background3" presStyleLbl="node3" presStyleIdx="3" presStyleCnt="5"/>
      <dgm:spPr/>
    </dgm:pt>
    <dgm:pt modelId="{2E924E96-A91F-4FBE-90B0-A95C0700788C}" type="pres">
      <dgm:prSet presAssocID="{20301359-BE73-4603-B553-6846FC3EDCCA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350EDB1E-D040-4321-B2CE-C1571C3EB3DF}" type="pres">
      <dgm:prSet presAssocID="{20301359-BE73-4603-B553-6846FC3EDCCA}" presName="hierChild4" presStyleCnt="0"/>
      <dgm:spPr/>
    </dgm:pt>
    <dgm:pt modelId="{16A3C1B4-38B4-4106-99B4-318184EA59D5}" type="pres">
      <dgm:prSet presAssocID="{D954362E-AFD9-4369-9735-7BB1B78096E0}" presName="Name23" presStyleLbl="parChTrans1D4" presStyleIdx="3" presStyleCnt="5"/>
      <dgm:spPr/>
      <dgm:t>
        <a:bodyPr/>
        <a:lstStyle/>
        <a:p>
          <a:endParaRPr lang="el-GR"/>
        </a:p>
      </dgm:t>
    </dgm:pt>
    <dgm:pt modelId="{149475F7-AF1D-475E-9A11-814F5060EBC8}" type="pres">
      <dgm:prSet presAssocID="{7C6583B2-0BBA-4A03-BEAF-64DE64EA2292}" presName="hierRoot4" presStyleCnt="0"/>
      <dgm:spPr/>
    </dgm:pt>
    <dgm:pt modelId="{A1DCA450-A1CB-44CF-8C36-BB3D08452940}" type="pres">
      <dgm:prSet presAssocID="{7C6583B2-0BBA-4A03-BEAF-64DE64EA2292}" presName="composite4" presStyleCnt="0"/>
      <dgm:spPr/>
    </dgm:pt>
    <dgm:pt modelId="{42DBBAA4-0825-4FE9-A88F-D1BD42F044C8}" type="pres">
      <dgm:prSet presAssocID="{7C6583B2-0BBA-4A03-BEAF-64DE64EA2292}" presName="background4" presStyleLbl="node4" presStyleIdx="3" presStyleCnt="5"/>
      <dgm:spPr/>
    </dgm:pt>
    <dgm:pt modelId="{194007C7-EF52-440A-9D20-DE62DF219801}" type="pres">
      <dgm:prSet presAssocID="{7C6583B2-0BBA-4A03-BEAF-64DE64EA2292}" presName="text4" presStyleLbl="fgAcc4" presStyleIdx="3" presStyleCnt="5" custScaleX="133898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917C340E-0EEE-4501-ACCC-3FCB7032C651}" type="pres">
      <dgm:prSet presAssocID="{7C6583B2-0BBA-4A03-BEAF-64DE64EA2292}" presName="hierChild5" presStyleCnt="0"/>
      <dgm:spPr/>
    </dgm:pt>
    <dgm:pt modelId="{E5DDD0C6-B3BA-455A-9D39-CD7FFD6B254F}" type="pres">
      <dgm:prSet presAssocID="{022E5D36-AFCF-493D-A565-1BB40EC0CF0E}" presName="Name17" presStyleLbl="parChTrans1D3" presStyleIdx="4" presStyleCnt="5"/>
      <dgm:spPr/>
      <dgm:t>
        <a:bodyPr/>
        <a:lstStyle/>
        <a:p>
          <a:endParaRPr lang="el-GR"/>
        </a:p>
      </dgm:t>
    </dgm:pt>
    <dgm:pt modelId="{D1D07D35-03ED-4F56-90E4-419ADBA1829A}" type="pres">
      <dgm:prSet presAssocID="{BB4E5835-4A3D-4A32-A25C-9B63436B15A9}" presName="hierRoot3" presStyleCnt="0"/>
      <dgm:spPr/>
    </dgm:pt>
    <dgm:pt modelId="{BB22E4CD-70E5-4876-A2CE-C68BBE870740}" type="pres">
      <dgm:prSet presAssocID="{BB4E5835-4A3D-4A32-A25C-9B63436B15A9}" presName="composite3" presStyleCnt="0"/>
      <dgm:spPr/>
    </dgm:pt>
    <dgm:pt modelId="{FDCF05C3-D233-4D32-8724-CCE97808FC08}" type="pres">
      <dgm:prSet presAssocID="{BB4E5835-4A3D-4A32-A25C-9B63436B15A9}" presName="background3" presStyleLbl="node3" presStyleIdx="4" presStyleCnt="5"/>
      <dgm:spPr/>
    </dgm:pt>
    <dgm:pt modelId="{E0548CE6-793A-4F69-B95C-F551BE1FD7E0}" type="pres">
      <dgm:prSet presAssocID="{BB4E5835-4A3D-4A32-A25C-9B63436B15A9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F09E02DE-A59B-48DF-88BE-616380649501}" type="pres">
      <dgm:prSet presAssocID="{BB4E5835-4A3D-4A32-A25C-9B63436B15A9}" presName="hierChild4" presStyleCnt="0"/>
      <dgm:spPr/>
    </dgm:pt>
    <dgm:pt modelId="{F5AB02A0-A2C2-479A-9F08-A9D6F8436638}" type="pres">
      <dgm:prSet presAssocID="{1AB58D14-2FED-4A06-9A02-2611BFAE51C2}" presName="Name23" presStyleLbl="parChTrans1D4" presStyleIdx="4" presStyleCnt="5"/>
      <dgm:spPr/>
      <dgm:t>
        <a:bodyPr/>
        <a:lstStyle/>
        <a:p>
          <a:endParaRPr lang="el-GR"/>
        </a:p>
      </dgm:t>
    </dgm:pt>
    <dgm:pt modelId="{1A3A3D24-C65B-422C-A593-46271A083823}" type="pres">
      <dgm:prSet presAssocID="{CA3CA1D4-04F0-4804-A932-E1CA9D5299A1}" presName="hierRoot4" presStyleCnt="0"/>
      <dgm:spPr/>
    </dgm:pt>
    <dgm:pt modelId="{72B24D36-F646-4AFB-8466-9391C095E05B}" type="pres">
      <dgm:prSet presAssocID="{CA3CA1D4-04F0-4804-A932-E1CA9D5299A1}" presName="composite4" presStyleCnt="0"/>
      <dgm:spPr/>
    </dgm:pt>
    <dgm:pt modelId="{8171B701-B531-4B8C-9DB4-7977587C3D4B}" type="pres">
      <dgm:prSet presAssocID="{CA3CA1D4-04F0-4804-A932-E1CA9D5299A1}" presName="background4" presStyleLbl="node4" presStyleIdx="4" presStyleCnt="5"/>
      <dgm:spPr/>
    </dgm:pt>
    <dgm:pt modelId="{C6C2C041-514B-42FE-A94B-EA7A67B17FA4}" type="pres">
      <dgm:prSet presAssocID="{CA3CA1D4-04F0-4804-A932-E1CA9D5299A1}" presName="text4" presStyleLbl="fgAcc4" presStyleIdx="4" presStyleCnt="5" custScaleX="14235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B009DE97-E23B-4459-A752-53F30FC085A4}" type="pres">
      <dgm:prSet presAssocID="{CA3CA1D4-04F0-4804-A932-E1CA9D5299A1}" presName="hierChild5" presStyleCnt="0"/>
      <dgm:spPr/>
    </dgm:pt>
  </dgm:ptLst>
  <dgm:cxnLst>
    <dgm:cxn modelId="{304D6086-0166-4288-963D-75A992DBAF99}" type="presOf" srcId="{D954362E-AFD9-4369-9735-7BB1B78096E0}" destId="{16A3C1B4-38B4-4106-99B4-318184EA59D5}" srcOrd="0" destOrd="0" presId="urn:microsoft.com/office/officeart/2005/8/layout/hierarchy1"/>
    <dgm:cxn modelId="{BE21DDC9-182E-4917-83B1-E8F7FA27D78B}" type="presOf" srcId="{75DFD848-2950-4C35-B6F4-47CC97F5487D}" destId="{819EC160-AD3D-498F-A0DD-E46AD1CCCF55}" srcOrd="0" destOrd="0" presId="urn:microsoft.com/office/officeart/2005/8/layout/hierarchy1"/>
    <dgm:cxn modelId="{779BDD1E-9AE0-47C0-B759-1E23A9B25A79}" type="presOf" srcId="{7C6583B2-0BBA-4A03-BEAF-64DE64EA2292}" destId="{194007C7-EF52-440A-9D20-DE62DF219801}" srcOrd="0" destOrd="0" presId="urn:microsoft.com/office/officeart/2005/8/layout/hierarchy1"/>
    <dgm:cxn modelId="{7F74CE99-1CDB-462A-8533-B09332380D80}" srcId="{3E641C72-BD00-40FB-A629-78BBFB4D2C49}" destId="{BB4E5835-4A3D-4A32-A25C-9B63436B15A9}" srcOrd="1" destOrd="0" parTransId="{022E5D36-AFCF-493D-A565-1BB40EC0CF0E}" sibTransId="{CD04EAF7-0047-4CF8-BF58-4E6186569F25}"/>
    <dgm:cxn modelId="{FC581595-CD22-48E5-8174-CEA9DE2746C2}" srcId="{9FEDAA5E-7BB6-4090-A04C-97078F4197BB}" destId="{CA3D7477-D775-4EDE-97AD-4CFEECCB1ECD}" srcOrd="0" destOrd="0" parTransId="{A0019C10-B664-4235-B17D-B04240A4A2AF}" sibTransId="{F4CCC828-B3A1-4C26-8B6C-9E2594116F6E}"/>
    <dgm:cxn modelId="{B68CCF8D-2CE3-4121-B41F-3E0ADDDC18CD}" type="presOf" srcId="{194F231E-8C0D-4FC0-A697-FC87E6851964}" destId="{7483B305-B5D5-4848-A30C-15087AC4BC24}" srcOrd="0" destOrd="0" presId="urn:microsoft.com/office/officeart/2005/8/layout/hierarchy1"/>
    <dgm:cxn modelId="{ABB982CD-BF0B-44D0-9E0F-BB69F6E59FBE}" type="presOf" srcId="{64C6C4E5-C218-403C-BE5D-652A215DD46E}" destId="{0CEAFEB9-96EA-4A65-99F8-FFA0FDF69F5F}" srcOrd="0" destOrd="0" presId="urn:microsoft.com/office/officeart/2005/8/layout/hierarchy1"/>
    <dgm:cxn modelId="{448BF65C-D9E3-47B0-83C6-F40082029305}" type="presOf" srcId="{20301359-BE73-4603-B553-6846FC3EDCCA}" destId="{2E924E96-A91F-4FBE-90B0-A95C0700788C}" srcOrd="0" destOrd="0" presId="urn:microsoft.com/office/officeart/2005/8/layout/hierarchy1"/>
    <dgm:cxn modelId="{729AA0DC-B852-4101-89B2-B7FBD3F06DBF}" type="presOf" srcId="{3FE3999B-1BE1-463B-9379-55C3ECA8EB73}" destId="{95E56C7D-635C-4776-AAC4-CE96A41BA38E}" srcOrd="0" destOrd="0" presId="urn:microsoft.com/office/officeart/2005/8/layout/hierarchy1"/>
    <dgm:cxn modelId="{8F5C032B-2572-42BB-8E0E-7280426F3D7A}" type="presOf" srcId="{BB4E5835-4A3D-4A32-A25C-9B63436B15A9}" destId="{E0548CE6-793A-4F69-B95C-F551BE1FD7E0}" srcOrd="0" destOrd="0" presId="urn:microsoft.com/office/officeart/2005/8/layout/hierarchy1"/>
    <dgm:cxn modelId="{D41FBEFB-2748-444F-87F9-6B28DDD28948}" type="presOf" srcId="{7A23CADF-9E86-4FF7-A433-F0DEAACA9526}" destId="{E3B2EEAD-6A41-467E-BB46-7B259B985C20}" srcOrd="0" destOrd="0" presId="urn:microsoft.com/office/officeart/2005/8/layout/hierarchy1"/>
    <dgm:cxn modelId="{A8EEF6B5-EA00-4988-8DAF-44FF4D445F10}" type="presOf" srcId="{60C0EE38-23F4-4F20-8DD6-0E1A3CE4C3BE}" destId="{AA0AC679-900D-4EFD-A1F7-DE030D751DB6}" srcOrd="0" destOrd="0" presId="urn:microsoft.com/office/officeart/2005/8/layout/hierarchy1"/>
    <dgm:cxn modelId="{98B97297-1621-469B-8DFC-D5EADE9E9F2D}" type="presOf" srcId="{D59019C4-0F28-4F05-922B-FCBE30769F49}" destId="{ECEFF112-8526-4837-AB7B-5CAC94FFF33B}" srcOrd="0" destOrd="0" presId="urn:microsoft.com/office/officeart/2005/8/layout/hierarchy1"/>
    <dgm:cxn modelId="{116A711A-A362-4195-877A-A0D17AE3B2C3}" type="presOf" srcId="{81C67CD2-CBB3-4BD0-B31D-2864957D8C62}" destId="{ECF1CE5F-4169-4FDC-B8F5-5A4845D0AC16}" srcOrd="0" destOrd="0" presId="urn:microsoft.com/office/officeart/2005/8/layout/hierarchy1"/>
    <dgm:cxn modelId="{B9D1ABBC-6342-409E-9630-87DA757E8049}" srcId="{81C67CD2-CBB3-4BD0-B31D-2864957D8C62}" destId="{3DD549B5-35C7-464C-A0CC-B66F495D7B43}" srcOrd="0" destOrd="0" parTransId="{3FE3999B-1BE1-463B-9379-55C3ECA8EB73}" sibTransId="{A8FC3F26-0BFD-42F9-BE05-7E6C9E5C661D}"/>
    <dgm:cxn modelId="{8D2AAD3D-9D3E-411D-BB87-BE8EEACC087B}" type="presOf" srcId="{A8DE8063-8BDC-4C6D-8433-7EE017EBBD19}" destId="{5CF637DD-A645-4D06-924C-4E39861C8790}" srcOrd="0" destOrd="0" presId="urn:microsoft.com/office/officeart/2005/8/layout/hierarchy1"/>
    <dgm:cxn modelId="{907D3FB4-7053-4027-8989-F4D73353F817}" type="presOf" srcId="{CA3D7477-D775-4EDE-97AD-4CFEECCB1ECD}" destId="{33DE45CB-48EE-40E8-9567-0C506EDB5EF1}" srcOrd="0" destOrd="0" presId="urn:microsoft.com/office/officeart/2005/8/layout/hierarchy1"/>
    <dgm:cxn modelId="{4D47002A-3CE6-4267-AB27-6231D59DBE86}" srcId="{20301359-BE73-4603-B553-6846FC3EDCCA}" destId="{7C6583B2-0BBA-4A03-BEAF-64DE64EA2292}" srcOrd="0" destOrd="0" parTransId="{D954362E-AFD9-4369-9735-7BB1B78096E0}" sibTransId="{0B962803-7A9D-4253-B4DA-6CE0934AA689}"/>
    <dgm:cxn modelId="{9F3C6AEA-4248-4171-B361-EECC387E2E64}" srcId="{3E641C72-BD00-40FB-A629-78BBFB4D2C49}" destId="{20301359-BE73-4603-B553-6846FC3EDCCA}" srcOrd="0" destOrd="0" parTransId="{7C68BFC0-8934-46BC-A621-1E0BC7DC8552}" sibTransId="{512C1249-2A29-4DEB-A4B7-9F2930B77650}"/>
    <dgm:cxn modelId="{82386D60-69C5-4CB7-8D76-F54A06AFE340}" srcId="{CA3D7477-D775-4EDE-97AD-4CFEECCB1ECD}" destId="{7A23CADF-9E86-4FF7-A433-F0DEAACA9526}" srcOrd="0" destOrd="0" parTransId="{D19C553B-5699-4BFD-B6A0-85378F14F1D3}" sibTransId="{D16DCF48-2C6D-48F2-866F-995745F5C3DE}"/>
    <dgm:cxn modelId="{7397EE56-4632-4933-9361-39060D95DF7C}" srcId="{CA3D7477-D775-4EDE-97AD-4CFEECCB1ECD}" destId="{3E641C72-BD00-40FB-A629-78BBFB4D2C49}" srcOrd="1" destOrd="0" parTransId="{60C0EE38-23F4-4F20-8DD6-0E1A3CE4C3BE}" sibTransId="{1E816C61-D47E-44AA-B40E-95B48BAC65AA}"/>
    <dgm:cxn modelId="{C36B593A-8DD4-4862-A12F-061E15FFE22E}" srcId="{7A23CADF-9E86-4FF7-A433-F0DEAACA9526}" destId="{81C67CD2-CBB3-4BD0-B31D-2864957D8C62}" srcOrd="1" destOrd="0" parTransId="{194F231E-8C0D-4FC0-A697-FC87E6851964}" sibTransId="{231B0BA6-A82E-4035-8664-16A20382FDEA}"/>
    <dgm:cxn modelId="{52D374EF-A11E-46C7-A5F8-ACF0AD8E34FA}" type="presOf" srcId="{1AB58D14-2FED-4A06-9A02-2611BFAE51C2}" destId="{F5AB02A0-A2C2-479A-9F08-A9D6F8436638}" srcOrd="0" destOrd="0" presId="urn:microsoft.com/office/officeart/2005/8/layout/hierarchy1"/>
    <dgm:cxn modelId="{550296DF-F64A-4A0A-9B08-422F8034F570}" type="presOf" srcId="{66F69BAC-F3A1-442C-991F-32BAAC91901E}" destId="{3D33404B-6D0D-4B8B-A6C3-95B8B060AE14}" srcOrd="0" destOrd="0" presId="urn:microsoft.com/office/officeart/2005/8/layout/hierarchy1"/>
    <dgm:cxn modelId="{8D937B10-2ED7-4CAE-8D89-2ED07A15A73D}" type="presOf" srcId="{022E5D36-AFCF-493D-A565-1BB40EC0CF0E}" destId="{E5DDD0C6-B3BA-455A-9D39-CD7FFD6B254F}" srcOrd="0" destOrd="0" presId="urn:microsoft.com/office/officeart/2005/8/layout/hierarchy1"/>
    <dgm:cxn modelId="{7D1E0658-BADE-4FE2-88BA-FFB4A378E59C}" srcId="{F0452A68-E602-4AFC-9C25-CCCC68085689}" destId="{66F69BAC-F3A1-442C-991F-32BAAC91901E}" srcOrd="0" destOrd="0" parTransId="{D59019C4-0F28-4F05-922B-FCBE30769F49}" sibTransId="{55F52BC7-F903-4C38-AE19-AC28E5705BE6}"/>
    <dgm:cxn modelId="{1F72965E-2378-43B9-8342-1CD85E9CAA28}" srcId="{7A23CADF-9E86-4FF7-A433-F0DEAACA9526}" destId="{75DFD848-2950-4C35-B6F4-47CC97F5487D}" srcOrd="0" destOrd="0" parTransId="{F483FB40-2028-4600-8503-54A374204DD4}" sibTransId="{BDEE986A-75B3-46D3-82BA-581EC886BA00}"/>
    <dgm:cxn modelId="{3DDA9F3A-2A60-4570-B39A-6E9D4E94061B}" type="presOf" srcId="{3E641C72-BD00-40FB-A629-78BBFB4D2C49}" destId="{06C726A9-9069-4B23-BC39-82EA7849F061}" srcOrd="0" destOrd="0" presId="urn:microsoft.com/office/officeart/2005/8/layout/hierarchy1"/>
    <dgm:cxn modelId="{9E0FA8CB-F21D-4508-AC92-12E1A3755BDD}" type="presOf" srcId="{7C68BFC0-8934-46BC-A621-1E0BC7DC8552}" destId="{B5444926-0893-4D29-BFE7-6AA8B67AAE2E}" srcOrd="0" destOrd="0" presId="urn:microsoft.com/office/officeart/2005/8/layout/hierarchy1"/>
    <dgm:cxn modelId="{70728873-9A7F-47DD-B71A-78D4FFA04669}" type="presOf" srcId="{D19C553B-5699-4BFD-B6A0-85378F14F1D3}" destId="{493B5C6E-6ABC-4613-98CD-DC6179BF6063}" srcOrd="0" destOrd="0" presId="urn:microsoft.com/office/officeart/2005/8/layout/hierarchy1"/>
    <dgm:cxn modelId="{ADAAA7E7-C44D-460E-B5B5-EE37C3B317CF}" srcId="{75DFD848-2950-4C35-B6F4-47CC97F5487D}" destId="{64C6C4E5-C218-403C-BE5D-652A215DD46E}" srcOrd="0" destOrd="0" parTransId="{2B2B25CD-CE23-4546-9813-862E483A2116}" sibTransId="{A97ACBE8-7349-4AF4-97AC-05752DEB22B2}"/>
    <dgm:cxn modelId="{9F80726D-BF7E-404B-B317-CFA87BE2D8CF}" type="presOf" srcId="{F483FB40-2028-4600-8503-54A374204DD4}" destId="{E452C17A-D13B-487D-B4E5-44802B0F86B8}" srcOrd="0" destOrd="0" presId="urn:microsoft.com/office/officeart/2005/8/layout/hierarchy1"/>
    <dgm:cxn modelId="{89B85DED-6E1B-4FF2-9076-D2E834F8BF53}" type="presOf" srcId="{3DD549B5-35C7-464C-A0CC-B66F495D7B43}" destId="{D9DED114-E3CB-47B1-8459-98DB83E7801D}" srcOrd="0" destOrd="0" presId="urn:microsoft.com/office/officeart/2005/8/layout/hierarchy1"/>
    <dgm:cxn modelId="{C5C9CF61-34F1-4223-A9A3-804EC25C90CD}" srcId="{7A23CADF-9E86-4FF7-A433-F0DEAACA9526}" destId="{F0452A68-E602-4AFC-9C25-CCCC68085689}" srcOrd="2" destOrd="0" parTransId="{A8DE8063-8BDC-4C6D-8433-7EE017EBBD19}" sibTransId="{45CA7791-E946-41CB-93BD-9276F9522477}"/>
    <dgm:cxn modelId="{72787D6D-8CD3-4944-AF7B-923A5B7F13A6}" type="presOf" srcId="{CA3CA1D4-04F0-4804-A932-E1CA9D5299A1}" destId="{C6C2C041-514B-42FE-A94B-EA7A67B17FA4}" srcOrd="0" destOrd="0" presId="urn:microsoft.com/office/officeart/2005/8/layout/hierarchy1"/>
    <dgm:cxn modelId="{AA28377D-69DF-477F-AC67-CEEB9F573021}" type="presOf" srcId="{F0452A68-E602-4AFC-9C25-CCCC68085689}" destId="{502DBF92-11B0-439E-B809-8B026591939C}" srcOrd="0" destOrd="0" presId="urn:microsoft.com/office/officeart/2005/8/layout/hierarchy1"/>
    <dgm:cxn modelId="{1D1F0F6C-A177-4601-B6C9-D76A01A8D0E3}" srcId="{BB4E5835-4A3D-4A32-A25C-9B63436B15A9}" destId="{CA3CA1D4-04F0-4804-A932-E1CA9D5299A1}" srcOrd="0" destOrd="0" parTransId="{1AB58D14-2FED-4A06-9A02-2611BFAE51C2}" sibTransId="{8A8550DE-79B7-4335-832F-C94C7926B9C4}"/>
    <dgm:cxn modelId="{ABB99BED-0AB0-4646-86C0-E05296D7F7B6}" type="presOf" srcId="{2B2B25CD-CE23-4546-9813-862E483A2116}" destId="{9B4D746F-6195-4DE1-973C-1ED62CBEB8C9}" srcOrd="0" destOrd="0" presId="urn:microsoft.com/office/officeart/2005/8/layout/hierarchy1"/>
    <dgm:cxn modelId="{8E6DF755-191D-4F07-87ED-7833BE27E760}" type="presOf" srcId="{9FEDAA5E-7BB6-4090-A04C-97078F4197BB}" destId="{9C4D3774-1DA2-4B94-A832-B62E7BFA1A76}" srcOrd="0" destOrd="0" presId="urn:microsoft.com/office/officeart/2005/8/layout/hierarchy1"/>
    <dgm:cxn modelId="{6B357732-C194-408A-B4CD-D65B1E7124BA}" type="presParOf" srcId="{9C4D3774-1DA2-4B94-A832-B62E7BFA1A76}" destId="{CB5CDD2B-C455-4291-9B96-C9008110347F}" srcOrd="0" destOrd="0" presId="urn:microsoft.com/office/officeart/2005/8/layout/hierarchy1"/>
    <dgm:cxn modelId="{7164A689-D80C-490F-8405-49CB23372154}" type="presParOf" srcId="{CB5CDD2B-C455-4291-9B96-C9008110347F}" destId="{2B23D28D-B5F0-4D00-B6EA-16DB911B14CB}" srcOrd="0" destOrd="0" presId="urn:microsoft.com/office/officeart/2005/8/layout/hierarchy1"/>
    <dgm:cxn modelId="{257B1BAC-67F1-44C5-A914-70FDD4FA6EBD}" type="presParOf" srcId="{2B23D28D-B5F0-4D00-B6EA-16DB911B14CB}" destId="{07E1A554-FFBC-4259-88FB-F055BB7999FF}" srcOrd="0" destOrd="0" presId="urn:microsoft.com/office/officeart/2005/8/layout/hierarchy1"/>
    <dgm:cxn modelId="{901593F7-B4E1-460A-BCD2-2868D6AB57C6}" type="presParOf" srcId="{2B23D28D-B5F0-4D00-B6EA-16DB911B14CB}" destId="{33DE45CB-48EE-40E8-9567-0C506EDB5EF1}" srcOrd="1" destOrd="0" presId="urn:microsoft.com/office/officeart/2005/8/layout/hierarchy1"/>
    <dgm:cxn modelId="{D5D83899-8AC7-4BD1-BB38-3D5D1CFD3FB6}" type="presParOf" srcId="{CB5CDD2B-C455-4291-9B96-C9008110347F}" destId="{376646A7-7065-4487-8D08-9BAC2254302F}" srcOrd="1" destOrd="0" presId="urn:microsoft.com/office/officeart/2005/8/layout/hierarchy1"/>
    <dgm:cxn modelId="{93C7C395-596C-494B-8E2E-5CF17F62524A}" type="presParOf" srcId="{376646A7-7065-4487-8D08-9BAC2254302F}" destId="{493B5C6E-6ABC-4613-98CD-DC6179BF6063}" srcOrd="0" destOrd="0" presId="urn:microsoft.com/office/officeart/2005/8/layout/hierarchy1"/>
    <dgm:cxn modelId="{4E38139E-2D4C-4084-9589-3B1D72DB1ADF}" type="presParOf" srcId="{376646A7-7065-4487-8D08-9BAC2254302F}" destId="{28B7A65B-EDE9-4FC6-9556-2611D3345847}" srcOrd="1" destOrd="0" presId="urn:microsoft.com/office/officeart/2005/8/layout/hierarchy1"/>
    <dgm:cxn modelId="{61C8E2C7-3635-4936-A87B-93D9F7EB11C2}" type="presParOf" srcId="{28B7A65B-EDE9-4FC6-9556-2611D3345847}" destId="{126A2D98-7A2A-4B2A-913F-7682D965853D}" srcOrd="0" destOrd="0" presId="urn:microsoft.com/office/officeart/2005/8/layout/hierarchy1"/>
    <dgm:cxn modelId="{032855F4-5693-4110-AD93-5E014E703933}" type="presParOf" srcId="{126A2D98-7A2A-4B2A-913F-7682D965853D}" destId="{C31C4E79-08CC-4CBC-8315-FE038F04379D}" srcOrd="0" destOrd="0" presId="urn:microsoft.com/office/officeart/2005/8/layout/hierarchy1"/>
    <dgm:cxn modelId="{7AC639C7-2235-4BCE-BA0D-C22E706FEC97}" type="presParOf" srcId="{126A2D98-7A2A-4B2A-913F-7682D965853D}" destId="{E3B2EEAD-6A41-467E-BB46-7B259B985C20}" srcOrd="1" destOrd="0" presId="urn:microsoft.com/office/officeart/2005/8/layout/hierarchy1"/>
    <dgm:cxn modelId="{96CDADAC-A78D-457D-9735-A10EA2C9F82A}" type="presParOf" srcId="{28B7A65B-EDE9-4FC6-9556-2611D3345847}" destId="{3A36A4E0-3AE5-42E7-8EB5-7F6CDC7721CD}" srcOrd="1" destOrd="0" presId="urn:microsoft.com/office/officeart/2005/8/layout/hierarchy1"/>
    <dgm:cxn modelId="{9C6D73E1-669C-4BC0-93C8-A2B0792A9D4E}" type="presParOf" srcId="{3A36A4E0-3AE5-42E7-8EB5-7F6CDC7721CD}" destId="{E452C17A-D13B-487D-B4E5-44802B0F86B8}" srcOrd="0" destOrd="0" presId="urn:microsoft.com/office/officeart/2005/8/layout/hierarchy1"/>
    <dgm:cxn modelId="{F1CBDD4E-29A3-4E49-A812-EE2DE26AE0A4}" type="presParOf" srcId="{3A36A4E0-3AE5-42E7-8EB5-7F6CDC7721CD}" destId="{AEF4C374-613B-46A7-A1B5-2EB1D3FB524F}" srcOrd="1" destOrd="0" presId="urn:microsoft.com/office/officeart/2005/8/layout/hierarchy1"/>
    <dgm:cxn modelId="{16D78449-3F1C-408D-87DD-F4A412EA100E}" type="presParOf" srcId="{AEF4C374-613B-46A7-A1B5-2EB1D3FB524F}" destId="{68C0DDFC-168B-4E38-B757-0C38AB007AA5}" srcOrd="0" destOrd="0" presId="urn:microsoft.com/office/officeart/2005/8/layout/hierarchy1"/>
    <dgm:cxn modelId="{470CE16C-36D3-4C72-8742-732D0FCC423B}" type="presParOf" srcId="{68C0DDFC-168B-4E38-B757-0C38AB007AA5}" destId="{B8A68953-DBF3-41C4-B12A-F669750C3DA7}" srcOrd="0" destOrd="0" presId="urn:microsoft.com/office/officeart/2005/8/layout/hierarchy1"/>
    <dgm:cxn modelId="{DFEA4253-DD0D-4E3B-9420-ABFF305E5D45}" type="presParOf" srcId="{68C0DDFC-168B-4E38-B757-0C38AB007AA5}" destId="{819EC160-AD3D-498F-A0DD-E46AD1CCCF55}" srcOrd="1" destOrd="0" presId="urn:microsoft.com/office/officeart/2005/8/layout/hierarchy1"/>
    <dgm:cxn modelId="{C58F24D7-2708-467B-990F-39A8A0674B5F}" type="presParOf" srcId="{AEF4C374-613B-46A7-A1B5-2EB1D3FB524F}" destId="{26123702-CDCD-4246-9176-4D48AE96AB6A}" srcOrd="1" destOrd="0" presId="urn:microsoft.com/office/officeart/2005/8/layout/hierarchy1"/>
    <dgm:cxn modelId="{3D04D30C-F148-4189-BE0F-380A06DA1087}" type="presParOf" srcId="{26123702-CDCD-4246-9176-4D48AE96AB6A}" destId="{9B4D746F-6195-4DE1-973C-1ED62CBEB8C9}" srcOrd="0" destOrd="0" presId="urn:microsoft.com/office/officeart/2005/8/layout/hierarchy1"/>
    <dgm:cxn modelId="{A86AFA8F-AEB9-42BD-9D92-C3E2B4F147EC}" type="presParOf" srcId="{26123702-CDCD-4246-9176-4D48AE96AB6A}" destId="{A7A9810A-9464-42A3-86B3-D7ED75454047}" srcOrd="1" destOrd="0" presId="urn:microsoft.com/office/officeart/2005/8/layout/hierarchy1"/>
    <dgm:cxn modelId="{CD6868FF-0017-4171-A312-7378540F5492}" type="presParOf" srcId="{A7A9810A-9464-42A3-86B3-D7ED75454047}" destId="{36015CBD-3F69-43B4-A303-ED62B2921317}" srcOrd="0" destOrd="0" presId="urn:microsoft.com/office/officeart/2005/8/layout/hierarchy1"/>
    <dgm:cxn modelId="{FC95A9EC-D41A-42BB-B99B-95B639A97A7A}" type="presParOf" srcId="{36015CBD-3F69-43B4-A303-ED62B2921317}" destId="{A40C8D41-1FFF-4ECD-9C79-885DC52DE040}" srcOrd="0" destOrd="0" presId="urn:microsoft.com/office/officeart/2005/8/layout/hierarchy1"/>
    <dgm:cxn modelId="{2065CC6F-D881-4054-B85B-491EA36AF1DA}" type="presParOf" srcId="{36015CBD-3F69-43B4-A303-ED62B2921317}" destId="{0CEAFEB9-96EA-4A65-99F8-FFA0FDF69F5F}" srcOrd="1" destOrd="0" presId="urn:microsoft.com/office/officeart/2005/8/layout/hierarchy1"/>
    <dgm:cxn modelId="{9C2C4053-FF8F-46B7-9228-A1E6DB3938B3}" type="presParOf" srcId="{A7A9810A-9464-42A3-86B3-D7ED75454047}" destId="{5ED9A96A-08F4-46D1-8046-AC05E92BBB0D}" srcOrd="1" destOrd="0" presId="urn:microsoft.com/office/officeart/2005/8/layout/hierarchy1"/>
    <dgm:cxn modelId="{56722E1D-FD18-47C5-A78E-2ECF3719CEE4}" type="presParOf" srcId="{3A36A4E0-3AE5-42E7-8EB5-7F6CDC7721CD}" destId="{7483B305-B5D5-4848-A30C-15087AC4BC24}" srcOrd="2" destOrd="0" presId="urn:microsoft.com/office/officeart/2005/8/layout/hierarchy1"/>
    <dgm:cxn modelId="{B0D27AA5-FEEC-47E7-AAC8-E913E458EB7E}" type="presParOf" srcId="{3A36A4E0-3AE5-42E7-8EB5-7F6CDC7721CD}" destId="{B55F628A-80D6-4630-AB9B-06CB2059981C}" srcOrd="3" destOrd="0" presId="urn:microsoft.com/office/officeart/2005/8/layout/hierarchy1"/>
    <dgm:cxn modelId="{EA1A39D9-7E64-4404-B378-85E60BE63EDE}" type="presParOf" srcId="{B55F628A-80D6-4630-AB9B-06CB2059981C}" destId="{6F86F0FC-C0B2-418E-80C1-B0B8C164EF3F}" srcOrd="0" destOrd="0" presId="urn:microsoft.com/office/officeart/2005/8/layout/hierarchy1"/>
    <dgm:cxn modelId="{685E3413-CAE4-4AAE-BB83-4BC2085EF5FB}" type="presParOf" srcId="{6F86F0FC-C0B2-418E-80C1-B0B8C164EF3F}" destId="{72124ECB-5E3F-4ABD-B781-9240C4E85E5C}" srcOrd="0" destOrd="0" presId="urn:microsoft.com/office/officeart/2005/8/layout/hierarchy1"/>
    <dgm:cxn modelId="{70C15A6D-BA65-404F-ACA5-7088112138C5}" type="presParOf" srcId="{6F86F0FC-C0B2-418E-80C1-B0B8C164EF3F}" destId="{ECF1CE5F-4169-4FDC-B8F5-5A4845D0AC16}" srcOrd="1" destOrd="0" presId="urn:microsoft.com/office/officeart/2005/8/layout/hierarchy1"/>
    <dgm:cxn modelId="{A0BA118D-D125-456D-BD9D-E55FA8D9715F}" type="presParOf" srcId="{B55F628A-80D6-4630-AB9B-06CB2059981C}" destId="{8DBD4609-B13B-40DB-AD4A-EC672B0CDD64}" srcOrd="1" destOrd="0" presId="urn:microsoft.com/office/officeart/2005/8/layout/hierarchy1"/>
    <dgm:cxn modelId="{F4E51E35-9683-49FA-9AB9-41F960F1A8E6}" type="presParOf" srcId="{8DBD4609-B13B-40DB-AD4A-EC672B0CDD64}" destId="{95E56C7D-635C-4776-AAC4-CE96A41BA38E}" srcOrd="0" destOrd="0" presId="urn:microsoft.com/office/officeart/2005/8/layout/hierarchy1"/>
    <dgm:cxn modelId="{EA15314D-A8F5-4F78-A924-8254355DFC68}" type="presParOf" srcId="{8DBD4609-B13B-40DB-AD4A-EC672B0CDD64}" destId="{DE7845DD-FFBF-45C4-8702-09BD9FDCBA73}" srcOrd="1" destOrd="0" presId="urn:microsoft.com/office/officeart/2005/8/layout/hierarchy1"/>
    <dgm:cxn modelId="{3163B767-335E-4276-8B3B-18558B7AE80F}" type="presParOf" srcId="{DE7845DD-FFBF-45C4-8702-09BD9FDCBA73}" destId="{D828F564-E5E6-4ACA-8D28-FD07ED575CC5}" srcOrd="0" destOrd="0" presId="urn:microsoft.com/office/officeart/2005/8/layout/hierarchy1"/>
    <dgm:cxn modelId="{053B6BA2-3D4F-4AB7-96CF-8BA8123EFCC6}" type="presParOf" srcId="{D828F564-E5E6-4ACA-8D28-FD07ED575CC5}" destId="{BABB55F2-8C89-4611-83FF-9E69129142E3}" srcOrd="0" destOrd="0" presId="urn:microsoft.com/office/officeart/2005/8/layout/hierarchy1"/>
    <dgm:cxn modelId="{E5C2B546-7039-40D6-80D0-4CC674E5C141}" type="presParOf" srcId="{D828F564-E5E6-4ACA-8D28-FD07ED575CC5}" destId="{D9DED114-E3CB-47B1-8459-98DB83E7801D}" srcOrd="1" destOrd="0" presId="urn:microsoft.com/office/officeart/2005/8/layout/hierarchy1"/>
    <dgm:cxn modelId="{71A3A460-552F-4BF9-9242-A86FDF09F14D}" type="presParOf" srcId="{DE7845DD-FFBF-45C4-8702-09BD9FDCBA73}" destId="{C5AE672E-F04A-4239-B28C-B55C935AE70C}" srcOrd="1" destOrd="0" presId="urn:microsoft.com/office/officeart/2005/8/layout/hierarchy1"/>
    <dgm:cxn modelId="{11BFB452-C0B3-4C9D-B116-1D6DC4A4B9F9}" type="presParOf" srcId="{3A36A4E0-3AE5-42E7-8EB5-7F6CDC7721CD}" destId="{5CF637DD-A645-4D06-924C-4E39861C8790}" srcOrd="4" destOrd="0" presId="urn:microsoft.com/office/officeart/2005/8/layout/hierarchy1"/>
    <dgm:cxn modelId="{70DB5059-3AE4-453C-907D-ACF1277F5030}" type="presParOf" srcId="{3A36A4E0-3AE5-42E7-8EB5-7F6CDC7721CD}" destId="{13876765-4F1D-4F88-8C46-708E1C092277}" srcOrd="5" destOrd="0" presId="urn:microsoft.com/office/officeart/2005/8/layout/hierarchy1"/>
    <dgm:cxn modelId="{53D3369A-10CD-4FA1-B2A3-45F1709AB6C8}" type="presParOf" srcId="{13876765-4F1D-4F88-8C46-708E1C092277}" destId="{DC277724-7632-4393-890C-9703C4F0D018}" srcOrd="0" destOrd="0" presId="urn:microsoft.com/office/officeart/2005/8/layout/hierarchy1"/>
    <dgm:cxn modelId="{32C3F7E5-5F51-4D61-B0DF-ADF86F7D5073}" type="presParOf" srcId="{DC277724-7632-4393-890C-9703C4F0D018}" destId="{1EF6AA97-BB73-4A24-9E9C-4A2D3D0A6BF2}" srcOrd="0" destOrd="0" presId="urn:microsoft.com/office/officeart/2005/8/layout/hierarchy1"/>
    <dgm:cxn modelId="{BAC73FD0-C81F-46D0-84D2-84DA83960D3D}" type="presParOf" srcId="{DC277724-7632-4393-890C-9703C4F0D018}" destId="{502DBF92-11B0-439E-B809-8B026591939C}" srcOrd="1" destOrd="0" presId="urn:microsoft.com/office/officeart/2005/8/layout/hierarchy1"/>
    <dgm:cxn modelId="{49A9719A-FC4E-4CA5-80FE-8A150FF55CD2}" type="presParOf" srcId="{13876765-4F1D-4F88-8C46-708E1C092277}" destId="{DF830BB2-6D20-4E34-8AA0-D828751CF978}" srcOrd="1" destOrd="0" presId="urn:microsoft.com/office/officeart/2005/8/layout/hierarchy1"/>
    <dgm:cxn modelId="{CC4FEA37-7689-4D08-B84F-66EA26379FD5}" type="presParOf" srcId="{DF830BB2-6D20-4E34-8AA0-D828751CF978}" destId="{ECEFF112-8526-4837-AB7B-5CAC94FFF33B}" srcOrd="0" destOrd="0" presId="urn:microsoft.com/office/officeart/2005/8/layout/hierarchy1"/>
    <dgm:cxn modelId="{BFD32E05-851D-4C94-B85F-2B5A83739272}" type="presParOf" srcId="{DF830BB2-6D20-4E34-8AA0-D828751CF978}" destId="{5A3AFA16-1502-450A-80E9-B907CC11CD78}" srcOrd="1" destOrd="0" presId="urn:microsoft.com/office/officeart/2005/8/layout/hierarchy1"/>
    <dgm:cxn modelId="{736E8CA3-87CB-49EF-B2B3-8A8223B8700F}" type="presParOf" srcId="{5A3AFA16-1502-450A-80E9-B907CC11CD78}" destId="{E9C3FEC9-398B-4534-AF3F-AA7AE8E832CC}" srcOrd="0" destOrd="0" presId="urn:microsoft.com/office/officeart/2005/8/layout/hierarchy1"/>
    <dgm:cxn modelId="{1A3752B7-8C1F-404D-9948-FDEA62709237}" type="presParOf" srcId="{E9C3FEC9-398B-4534-AF3F-AA7AE8E832CC}" destId="{59B38FB2-8F1D-46E3-AADA-3B3D05640198}" srcOrd="0" destOrd="0" presId="urn:microsoft.com/office/officeart/2005/8/layout/hierarchy1"/>
    <dgm:cxn modelId="{716FA0F8-F48E-4AAC-8224-D82FCAA7DA3F}" type="presParOf" srcId="{E9C3FEC9-398B-4534-AF3F-AA7AE8E832CC}" destId="{3D33404B-6D0D-4B8B-A6C3-95B8B060AE14}" srcOrd="1" destOrd="0" presId="urn:microsoft.com/office/officeart/2005/8/layout/hierarchy1"/>
    <dgm:cxn modelId="{427693C9-32C8-4257-9C25-D1C8015A86C3}" type="presParOf" srcId="{5A3AFA16-1502-450A-80E9-B907CC11CD78}" destId="{E87D82EB-192A-4493-AD7D-398EA160BD86}" srcOrd="1" destOrd="0" presId="urn:microsoft.com/office/officeart/2005/8/layout/hierarchy1"/>
    <dgm:cxn modelId="{1E10C31E-9CF7-4163-97AB-7978C89F99AA}" type="presParOf" srcId="{376646A7-7065-4487-8D08-9BAC2254302F}" destId="{AA0AC679-900D-4EFD-A1F7-DE030D751DB6}" srcOrd="2" destOrd="0" presId="urn:microsoft.com/office/officeart/2005/8/layout/hierarchy1"/>
    <dgm:cxn modelId="{D8773A4E-956B-44D4-A8D9-ADDB238C87C6}" type="presParOf" srcId="{376646A7-7065-4487-8D08-9BAC2254302F}" destId="{80611C0E-614C-4D03-99FF-76B2B6AC5136}" srcOrd="3" destOrd="0" presId="urn:microsoft.com/office/officeart/2005/8/layout/hierarchy1"/>
    <dgm:cxn modelId="{2A109900-15D0-47D3-91E8-6B3631118F5E}" type="presParOf" srcId="{80611C0E-614C-4D03-99FF-76B2B6AC5136}" destId="{020A5EB4-E0BE-4BEF-953B-1079020262D2}" srcOrd="0" destOrd="0" presId="urn:microsoft.com/office/officeart/2005/8/layout/hierarchy1"/>
    <dgm:cxn modelId="{019C629E-8B7C-43F1-9234-79C96DBA66B4}" type="presParOf" srcId="{020A5EB4-E0BE-4BEF-953B-1079020262D2}" destId="{87D3AF60-AE92-4038-A17E-C904D403A630}" srcOrd="0" destOrd="0" presId="urn:microsoft.com/office/officeart/2005/8/layout/hierarchy1"/>
    <dgm:cxn modelId="{9259E074-0E01-4880-9C5D-595ADE9CD49D}" type="presParOf" srcId="{020A5EB4-E0BE-4BEF-953B-1079020262D2}" destId="{06C726A9-9069-4B23-BC39-82EA7849F061}" srcOrd="1" destOrd="0" presId="urn:microsoft.com/office/officeart/2005/8/layout/hierarchy1"/>
    <dgm:cxn modelId="{C6A48336-AFE3-439C-915C-CEF874FC681F}" type="presParOf" srcId="{80611C0E-614C-4D03-99FF-76B2B6AC5136}" destId="{1BE14732-86D7-43C1-9697-ACCF4E46AC46}" srcOrd="1" destOrd="0" presId="urn:microsoft.com/office/officeart/2005/8/layout/hierarchy1"/>
    <dgm:cxn modelId="{8B7B893A-D5CD-4967-89D1-E051CEE231DC}" type="presParOf" srcId="{1BE14732-86D7-43C1-9697-ACCF4E46AC46}" destId="{B5444926-0893-4D29-BFE7-6AA8B67AAE2E}" srcOrd="0" destOrd="0" presId="urn:microsoft.com/office/officeart/2005/8/layout/hierarchy1"/>
    <dgm:cxn modelId="{BDC364A6-261C-4B79-BBE7-DF60782BF0F7}" type="presParOf" srcId="{1BE14732-86D7-43C1-9697-ACCF4E46AC46}" destId="{97E66485-BE5F-494F-B2AB-689C2132E964}" srcOrd="1" destOrd="0" presId="urn:microsoft.com/office/officeart/2005/8/layout/hierarchy1"/>
    <dgm:cxn modelId="{75C68766-3AA3-4156-94F9-FEC7C85593D1}" type="presParOf" srcId="{97E66485-BE5F-494F-B2AB-689C2132E964}" destId="{00C9DBC7-8238-42C9-A63E-9DFB67C84F7D}" srcOrd="0" destOrd="0" presId="urn:microsoft.com/office/officeart/2005/8/layout/hierarchy1"/>
    <dgm:cxn modelId="{DF8AC38A-1ACD-4172-9648-9B7051B50BA4}" type="presParOf" srcId="{00C9DBC7-8238-42C9-A63E-9DFB67C84F7D}" destId="{BDB78F05-D270-4400-BF50-BBC21AD7417D}" srcOrd="0" destOrd="0" presId="urn:microsoft.com/office/officeart/2005/8/layout/hierarchy1"/>
    <dgm:cxn modelId="{503F487C-A12C-4B54-A2A2-1A3C52F7E8FF}" type="presParOf" srcId="{00C9DBC7-8238-42C9-A63E-9DFB67C84F7D}" destId="{2E924E96-A91F-4FBE-90B0-A95C0700788C}" srcOrd="1" destOrd="0" presId="urn:microsoft.com/office/officeart/2005/8/layout/hierarchy1"/>
    <dgm:cxn modelId="{7D505AD7-9888-4700-B829-8D8B0D30BC1A}" type="presParOf" srcId="{97E66485-BE5F-494F-B2AB-689C2132E964}" destId="{350EDB1E-D040-4321-B2CE-C1571C3EB3DF}" srcOrd="1" destOrd="0" presId="urn:microsoft.com/office/officeart/2005/8/layout/hierarchy1"/>
    <dgm:cxn modelId="{C46F75A7-CF96-4F32-A40F-09CB552C68CA}" type="presParOf" srcId="{350EDB1E-D040-4321-B2CE-C1571C3EB3DF}" destId="{16A3C1B4-38B4-4106-99B4-318184EA59D5}" srcOrd="0" destOrd="0" presId="urn:microsoft.com/office/officeart/2005/8/layout/hierarchy1"/>
    <dgm:cxn modelId="{F2F51C4A-A668-481F-842D-06491AADB30D}" type="presParOf" srcId="{350EDB1E-D040-4321-B2CE-C1571C3EB3DF}" destId="{149475F7-AF1D-475E-9A11-814F5060EBC8}" srcOrd="1" destOrd="0" presId="urn:microsoft.com/office/officeart/2005/8/layout/hierarchy1"/>
    <dgm:cxn modelId="{C78ACEA3-3CEC-4F13-B929-187E6BBFD3C2}" type="presParOf" srcId="{149475F7-AF1D-475E-9A11-814F5060EBC8}" destId="{A1DCA450-A1CB-44CF-8C36-BB3D08452940}" srcOrd="0" destOrd="0" presId="urn:microsoft.com/office/officeart/2005/8/layout/hierarchy1"/>
    <dgm:cxn modelId="{6BE187EB-304C-4A4A-9B97-48F3D752AC5D}" type="presParOf" srcId="{A1DCA450-A1CB-44CF-8C36-BB3D08452940}" destId="{42DBBAA4-0825-4FE9-A88F-D1BD42F044C8}" srcOrd="0" destOrd="0" presId="urn:microsoft.com/office/officeart/2005/8/layout/hierarchy1"/>
    <dgm:cxn modelId="{2D4D6614-C5C9-444B-AE00-F753C3C0997E}" type="presParOf" srcId="{A1DCA450-A1CB-44CF-8C36-BB3D08452940}" destId="{194007C7-EF52-440A-9D20-DE62DF219801}" srcOrd="1" destOrd="0" presId="urn:microsoft.com/office/officeart/2005/8/layout/hierarchy1"/>
    <dgm:cxn modelId="{9A38CE6E-07B8-42DD-BE61-5D08DD350992}" type="presParOf" srcId="{149475F7-AF1D-475E-9A11-814F5060EBC8}" destId="{917C340E-0EEE-4501-ACCC-3FCB7032C651}" srcOrd="1" destOrd="0" presId="urn:microsoft.com/office/officeart/2005/8/layout/hierarchy1"/>
    <dgm:cxn modelId="{3AE2B140-9B35-45D0-BBE7-6D795EB5DC2D}" type="presParOf" srcId="{1BE14732-86D7-43C1-9697-ACCF4E46AC46}" destId="{E5DDD0C6-B3BA-455A-9D39-CD7FFD6B254F}" srcOrd="2" destOrd="0" presId="urn:microsoft.com/office/officeart/2005/8/layout/hierarchy1"/>
    <dgm:cxn modelId="{22C02D36-EA85-4D2E-99C1-50AAF261B2E1}" type="presParOf" srcId="{1BE14732-86D7-43C1-9697-ACCF4E46AC46}" destId="{D1D07D35-03ED-4F56-90E4-419ADBA1829A}" srcOrd="3" destOrd="0" presId="urn:microsoft.com/office/officeart/2005/8/layout/hierarchy1"/>
    <dgm:cxn modelId="{EB14374A-4399-44FB-B118-DE7E589C7270}" type="presParOf" srcId="{D1D07D35-03ED-4F56-90E4-419ADBA1829A}" destId="{BB22E4CD-70E5-4876-A2CE-C68BBE870740}" srcOrd="0" destOrd="0" presId="urn:microsoft.com/office/officeart/2005/8/layout/hierarchy1"/>
    <dgm:cxn modelId="{420B5CF9-2A83-4CBC-AFB1-5A565E13A87E}" type="presParOf" srcId="{BB22E4CD-70E5-4876-A2CE-C68BBE870740}" destId="{FDCF05C3-D233-4D32-8724-CCE97808FC08}" srcOrd="0" destOrd="0" presId="urn:microsoft.com/office/officeart/2005/8/layout/hierarchy1"/>
    <dgm:cxn modelId="{207AB4A2-2D09-4D2E-86B8-D82310AEBD67}" type="presParOf" srcId="{BB22E4CD-70E5-4876-A2CE-C68BBE870740}" destId="{E0548CE6-793A-4F69-B95C-F551BE1FD7E0}" srcOrd="1" destOrd="0" presId="urn:microsoft.com/office/officeart/2005/8/layout/hierarchy1"/>
    <dgm:cxn modelId="{F91EF1BB-85EC-41E0-BFF6-4E3CA2AE3DDA}" type="presParOf" srcId="{D1D07D35-03ED-4F56-90E4-419ADBA1829A}" destId="{F09E02DE-A59B-48DF-88BE-616380649501}" srcOrd="1" destOrd="0" presId="urn:microsoft.com/office/officeart/2005/8/layout/hierarchy1"/>
    <dgm:cxn modelId="{09707FED-3DA3-470B-AD92-B95D43CA9D90}" type="presParOf" srcId="{F09E02DE-A59B-48DF-88BE-616380649501}" destId="{F5AB02A0-A2C2-479A-9F08-A9D6F8436638}" srcOrd="0" destOrd="0" presId="urn:microsoft.com/office/officeart/2005/8/layout/hierarchy1"/>
    <dgm:cxn modelId="{EDAF9E82-C214-4FF7-B6A0-5606353CF670}" type="presParOf" srcId="{F09E02DE-A59B-48DF-88BE-616380649501}" destId="{1A3A3D24-C65B-422C-A593-46271A083823}" srcOrd="1" destOrd="0" presId="urn:microsoft.com/office/officeart/2005/8/layout/hierarchy1"/>
    <dgm:cxn modelId="{6975B8D6-715A-4511-BFE9-A61971FDE01E}" type="presParOf" srcId="{1A3A3D24-C65B-422C-A593-46271A083823}" destId="{72B24D36-F646-4AFB-8466-9391C095E05B}" srcOrd="0" destOrd="0" presId="urn:microsoft.com/office/officeart/2005/8/layout/hierarchy1"/>
    <dgm:cxn modelId="{2C5CC883-F386-4746-9636-483EB8A4A2A0}" type="presParOf" srcId="{72B24D36-F646-4AFB-8466-9391C095E05B}" destId="{8171B701-B531-4B8C-9DB4-7977587C3D4B}" srcOrd="0" destOrd="0" presId="urn:microsoft.com/office/officeart/2005/8/layout/hierarchy1"/>
    <dgm:cxn modelId="{5DD644EA-E480-4A7D-857A-958DC596CC32}" type="presParOf" srcId="{72B24D36-F646-4AFB-8466-9391C095E05B}" destId="{C6C2C041-514B-42FE-A94B-EA7A67B17FA4}" srcOrd="1" destOrd="0" presId="urn:microsoft.com/office/officeart/2005/8/layout/hierarchy1"/>
    <dgm:cxn modelId="{7E676A4B-F942-4C31-B57A-A3C03EC55EF6}" type="presParOf" srcId="{1A3A3D24-C65B-422C-A593-46271A083823}" destId="{B009DE97-E23B-4459-A752-53F30FC085A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02A0-A2C2-479A-9F08-A9D6F8436638}">
      <dsp:nvSpPr>
        <dsp:cNvPr id="0" name=""/>
        <dsp:cNvSpPr/>
      </dsp:nvSpPr>
      <dsp:spPr>
        <a:xfrm>
          <a:off x="6772686" y="2654472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DD0C6-B3BA-455A-9D39-CD7FFD6B254F}">
      <dsp:nvSpPr>
        <dsp:cNvPr id="0" name=""/>
        <dsp:cNvSpPr/>
      </dsp:nvSpPr>
      <dsp:spPr>
        <a:xfrm>
          <a:off x="6082324" y="1703993"/>
          <a:ext cx="736082" cy="29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70"/>
              </a:lnTo>
              <a:lnTo>
                <a:pt x="736082" y="203470"/>
              </a:lnTo>
              <a:lnTo>
                <a:pt x="736082" y="2985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3C1B4-38B4-4106-99B4-318184EA59D5}">
      <dsp:nvSpPr>
        <dsp:cNvPr id="0" name=""/>
        <dsp:cNvSpPr/>
      </dsp:nvSpPr>
      <dsp:spPr>
        <a:xfrm>
          <a:off x="5300522" y="2654472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44926-0893-4D29-BFE7-6AA8B67AAE2E}">
      <dsp:nvSpPr>
        <dsp:cNvPr id="0" name=""/>
        <dsp:cNvSpPr/>
      </dsp:nvSpPr>
      <dsp:spPr>
        <a:xfrm>
          <a:off x="5346242" y="1703993"/>
          <a:ext cx="736082" cy="298575"/>
        </a:xfrm>
        <a:custGeom>
          <a:avLst/>
          <a:gdLst/>
          <a:ahLst/>
          <a:cxnLst/>
          <a:rect l="0" t="0" r="0" b="0"/>
          <a:pathLst>
            <a:path>
              <a:moveTo>
                <a:pt x="736082" y="0"/>
              </a:moveTo>
              <a:lnTo>
                <a:pt x="736082" y="203470"/>
              </a:lnTo>
              <a:lnTo>
                <a:pt x="0" y="203470"/>
              </a:lnTo>
              <a:lnTo>
                <a:pt x="0" y="2985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AC679-900D-4EFD-A1F7-DE030D751DB6}">
      <dsp:nvSpPr>
        <dsp:cNvPr id="0" name=""/>
        <dsp:cNvSpPr/>
      </dsp:nvSpPr>
      <dsp:spPr>
        <a:xfrm>
          <a:off x="4331184" y="753515"/>
          <a:ext cx="1751139" cy="29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70"/>
              </a:lnTo>
              <a:lnTo>
                <a:pt x="1751139" y="203470"/>
              </a:lnTo>
              <a:lnTo>
                <a:pt x="1751139" y="298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FF112-8526-4837-AB7B-5CAC94FFF33B}">
      <dsp:nvSpPr>
        <dsp:cNvPr id="0" name=""/>
        <dsp:cNvSpPr/>
      </dsp:nvSpPr>
      <dsp:spPr>
        <a:xfrm>
          <a:off x="3906006" y="2654472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637DD-A645-4D06-924C-4E39861C8790}">
      <dsp:nvSpPr>
        <dsp:cNvPr id="0" name=""/>
        <dsp:cNvSpPr/>
      </dsp:nvSpPr>
      <dsp:spPr>
        <a:xfrm>
          <a:off x="2580044" y="1703993"/>
          <a:ext cx="1371681" cy="298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70"/>
              </a:lnTo>
              <a:lnTo>
                <a:pt x="1371681" y="203470"/>
              </a:lnTo>
              <a:lnTo>
                <a:pt x="1371681" y="2985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6C7D-635C-4776-AAC4-CE96A41BA38E}">
      <dsp:nvSpPr>
        <dsp:cNvPr id="0" name=""/>
        <dsp:cNvSpPr/>
      </dsp:nvSpPr>
      <dsp:spPr>
        <a:xfrm>
          <a:off x="2511490" y="2654472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3B305-B5D5-4848-A30C-15087AC4BC24}">
      <dsp:nvSpPr>
        <dsp:cNvPr id="0" name=""/>
        <dsp:cNvSpPr/>
      </dsp:nvSpPr>
      <dsp:spPr>
        <a:xfrm>
          <a:off x="2511490" y="1703993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68554" y="0"/>
              </a:moveTo>
              <a:lnTo>
                <a:pt x="68554" y="203470"/>
              </a:lnTo>
              <a:lnTo>
                <a:pt x="45720" y="203470"/>
              </a:ln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D746F-6195-4DE1-973C-1ED62CBEB8C9}">
      <dsp:nvSpPr>
        <dsp:cNvPr id="0" name=""/>
        <dsp:cNvSpPr/>
      </dsp:nvSpPr>
      <dsp:spPr>
        <a:xfrm>
          <a:off x="1162643" y="2654472"/>
          <a:ext cx="91440" cy="298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2C17A-D13B-487D-B4E5-44802B0F86B8}">
      <dsp:nvSpPr>
        <dsp:cNvPr id="0" name=""/>
        <dsp:cNvSpPr/>
      </dsp:nvSpPr>
      <dsp:spPr>
        <a:xfrm>
          <a:off x="1208363" y="1703993"/>
          <a:ext cx="1371681" cy="298575"/>
        </a:xfrm>
        <a:custGeom>
          <a:avLst/>
          <a:gdLst/>
          <a:ahLst/>
          <a:cxnLst/>
          <a:rect l="0" t="0" r="0" b="0"/>
          <a:pathLst>
            <a:path>
              <a:moveTo>
                <a:pt x="1371681" y="0"/>
              </a:moveTo>
              <a:lnTo>
                <a:pt x="1371681" y="203470"/>
              </a:lnTo>
              <a:lnTo>
                <a:pt x="0" y="203470"/>
              </a:lnTo>
              <a:lnTo>
                <a:pt x="0" y="29857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B5C6E-6ABC-4613-98CD-DC6179BF6063}">
      <dsp:nvSpPr>
        <dsp:cNvPr id="0" name=""/>
        <dsp:cNvSpPr/>
      </dsp:nvSpPr>
      <dsp:spPr>
        <a:xfrm>
          <a:off x="2580044" y="753515"/>
          <a:ext cx="1751139" cy="298575"/>
        </a:xfrm>
        <a:custGeom>
          <a:avLst/>
          <a:gdLst/>
          <a:ahLst/>
          <a:cxnLst/>
          <a:rect l="0" t="0" r="0" b="0"/>
          <a:pathLst>
            <a:path>
              <a:moveTo>
                <a:pt x="1751139" y="0"/>
              </a:moveTo>
              <a:lnTo>
                <a:pt x="1751139" y="203470"/>
              </a:lnTo>
              <a:lnTo>
                <a:pt x="0" y="203470"/>
              </a:lnTo>
              <a:lnTo>
                <a:pt x="0" y="298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1A554-FFBC-4259-88FB-F055BB7999FF}">
      <dsp:nvSpPr>
        <dsp:cNvPr id="0" name=""/>
        <dsp:cNvSpPr/>
      </dsp:nvSpPr>
      <dsp:spPr>
        <a:xfrm>
          <a:off x="3706394" y="1459"/>
          <a:ext cx="1249580" cy="752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E45CB-48EE-40E8-9567-0C506EDB5EF1}">
      <dsp:nvSpPr>
        <dsp:cNvPr id="0" name=""/>
        <dsp:cNvSpPr/>
      </dsp:nvSpPr>
      <dsp:spPr>
        <a:xfrm>
          <a:off x="3820463" y="109825"/>
          <a:ext cx="1249580" cy="75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Traffic forecasting</a:t>
          </a:r>
          <a:endParaRPr lang="el-GR" sz="1600" kern="1200" dirty="0"/>
        </a:p>
      </dsp:txBody>
      <dsp:txXfrm>
        <a:off x="3842490" y="131852"/>
        <a:ext cx="1205526" cy="708001"/>
      </dsp:txXfrm>
    </dsp:sp>
    <dsp:sp modelId="{C31C4E79-08CC-4CBC-8315-FE038F04379D}">
      <dsp:nvSpPr>
        <dsp:cNvPr id="0" name=""/>
        <dsp:cNvSpPr/>
      </dsp:nvSpPr>
      <dsp:spPr>
        <a:xfrm>
          <a:off x="2066734" y="1052090"/>
          <a:ext cx="1026619" cy="6519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2EEAD-6A41-467E-BB46-7B259B985C20}">
      <dsp:nvSpPr>
        <dsp:cNvPr id="0" name=""/>
        <dsp:cNvSpPr/>
      </dsp:nvSpPr>
      <dsp:spPr>
        <a:xfrm>
          <a:off x="2180803" y="1160455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Machine learning </a:t>
          </a:r>
          <a:endParaRPr lang="el-GR" sz="1600" kern="1200" dirty="0"/>
        </a:p>
      </dsp:txBody>
      <dsp:txXfrm>
        <a:off x="2199897" y="1179549"/>
        <a:ext cx="988431" cy="613715"/>
      </dsp:txXfrm>
    </dsp:sp>
    <dsp:sp modelId="{B8A68953-DBF3-41C4-B12A-F669750C3DA7}">
      <dsp:nvSpPr>
        <dsp:cNvPr id="0" name=""/>
        <dsp:cNvSpPr/>
      </dsp:nvSpPr>
      <dsp:spPr>
        <a:xfrm>
          <a:off x="695053" y="2002568"/>
          <a:ext cx="1026619" cy="65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EC160-AD3D-498F-A0DD-E46AD1CCCF55}">
      <dsp:nvSpPr>
        <dsp:cNvPr id="0" name=""/>
        <dsp:cNvSpPr/>
      </dsp:nvSpPr>
      <dsp:spPr>
        <a:xfrm>
          <a:off x="809122" y="2110934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ANN</a:t>
          </a:r>
          <a:endParaRPr lang="el-GR" sz="1600" kern="1200" dirty="0"/>
        </a:p>
      </dsp:txBody>
      <dsp:txXfrm>
        <a:off x="828216" y="2130028"/>
        <a:ext cx="988431" cy="613715"/>
      </dsp:txXfrm>
    </dsp:sp>
    <dsp:sp modelId="{A40C8D41-1FFF-4ECD-9C79-885DC52DE040}">
      <dsp:nvSpPr>
        <dsp:cNvPr id="0" name=""/>
        <dsp:cNvSpPr/>
      </dsp:nvSpPr>
      <dsp:spPr>
        <a:xfrm>
          <a:off x="695053" y="2953047"/>
          <a:ext cx="1026619" cy="6519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AFEB9-96EA-4A65-99F8-FFA0FDF69F5F}">
      <dsp:nvSpPr>
        <dsp:cNvPr id="0" name=""/>
        <dsp:cNvSpPr/>
      </dsp:nvSpPr>
      <dsp:spPr>
        <a:xfrm>
          <a:off x="809122" y="3061412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 error</a:t>
          </a:r>
          <a:endParaRPr lang="el-GR" sz="1600" kern="1200" dirty="0"/>
        </a:p>
      </dsp:txBody>
      <dsp:txXfrm>
        <a:off x="828216" y="3080506"/>
        <a:ext cx="988431" cy="613715"/>
      </dsp:txXfrm>
    </dsp:sp>
    <dsp:sp modelId="{72124ECB-5E3F-4ABD-B781-9240C4E85E5C}">
      <dsp:nvSpPr>
        <dsp:cNvPr id="0" name=""/>
        <dsp:cNvSpPr/>
      </dsp:nvSpPr>
      <dsp:spPr>
        <a:xfrm>
          <a:off x="1949810" y="2002568"/>
          <a:ext cx="1214798" cy="65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CE5F-4169-4FDC-B8F5-5A4845D0AC16}">
      <dsp:nvSpPr>
        <dsp:cNvPr id="0" name=""/>
        <dsp:cNvSpPr/>
      </dsp:nvSpPr>
      <dsp:spPr>
        <a:xfrm>
          <a:off x="2063879" y="2110934"/>
          <a:ext cx="1214798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Regression models </a:t>
          </a:r>
          <a:endParaRPr lang="el-GR" sz="1600" kern="1200" dirty="0"/>
        </a:p>
      </dsp:txBody>
      <dsp:txXfrm>
        <a:off x="2082973" y="2130028"/>
        <a:ext cx="1176610" cy="613715"/>
      </dsp:txXfrm>
    </dsp:sp>
    <dsp:sp modelId="{BABB55F2-8C89-4611-83FF-9E69129142E3}">
      <dsp:nvSpPr>
        <dsp:cNvPr id="0" name=""/>
        <dsp:cNvSpPr/>
      </dsp:nvSpPr>
      <dsp:spPr>
        <a:xfrm>
          <a:off x="2043900" y="2953047"/>
          <a:ext cx="1026619" cy="6519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ED114-E3CB-47B1-8459-98DB83E7801D}">
      <dsp:nvSpPr>
        <dsp:cNvPr id="0" name=""/>
        <dsp:cNvSpPr/>
      </dsp:nvSpPr>
      <dsp:spPr>
        <a:xfrm>
          <a:off x="2157969" y="3061412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error</a:t>
          </a:r>
          <a:endParaRPr lang="el-GR" sz="1600" kern="1200" dirty="0"/>
        </a:p>
      </dsp:txBody>
      <dsp:txXfrm>
        <a:off x="2177063" y="3080506"/>
        <a:ext cx="988431" cy="613715"/>
      </dsp:txXfrm>
    </dsp:sp>
    <dsp:sp modelId="{1EF6AA97-BB73-4A24-9E9C-4A2D3D0A6BF2}">
      <dsp:nvSpPr>
        <dsp:cNvPr id="0" name=""/>
        <dsp:cNvSpPr/>
      </dsp:nvSpPr>
      <dsp:spPr>
        <a:xfrm>
          <a:off x="3438416" y="2002568"/>
          <a:ext cx="1026619" cy="65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DBF92-11B0-439E-B809-8B026591939C}">
      <dsp:nvSpPr>
        <dsp:cNvPr id="0" name=""/>
        <dsp:cNvSpPr/>
      </dsp:nvSpPr>
      <dsp:spPr>
        <a:xfrm>
          <a:off x="3552485" y="2110934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Fusion of models</a:t>
          </a:r>
          <a:endParaRPr lang="el-GR" sz="1600" kern="1200" dirty="0"/>
        </a:p>
      </dsp:txBody>
      <dsp:txXfrm>
        <a:off x="3571579" y="2130028"/>
        <a:ext cx="988431" cy="613715"/>
      </dsp:txXfrm>
    </dsp:sp>
    <dsp:sp modelId="{59B38FB2-8F1D-46E3-AADA-3B3D05640198}">
      <dsp:nvSpPr>
        <dsp:cNvPr id="0" name=""/>
        <dsp:cNvSpPr/>
      </dsp:nvSpPr>
      <dsp:spPr>
        <a:xfrm>
          <a:off x="3298657" y="2953047"/>
          <a:ext cx="1306137" cy="6519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3404B-6D0D-4B8B-A6C3-95B8B060AE14}">
      <dsp:nvSpPr>
        <dsp:cNvPr id="0" name=""/>
        <dsp:cNvSpPr/>
      </dsp:nvSpPr>
      <dsp:spPr>
        <a:xfrm>
          <a:off x="3412726" y="3061412"/>
          <a:ext cx="1306137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Many parameters</a:t>
          </a:r>
          <a:endParaRPr lang="el-GR" sz="1600" kern="1200" dirty="0"/>
        </a:p>
      </dsp:txBody>
      <dsp:txXfrm>
        <a:off x="3431820" y="3080506"/>
        <a:ext cx="1267949" cy="613715"/>
      </dsp:txXfrm>
    </dsp:sp>
    <dsp:sp modelId="{87D3AF60-AE92-4038-A17E-C904D403A630}">
      <dsp:nvSpPr>
        <dsp:cNvPr id="0" name=""/>
        <dsp:cNvSpPr/>
      </dsp:nvSpPr>
      <dsp:spPr>
        <a:xfrm>
          <a:off x="5569014" y="1052090"/>
          <a:ext cx="1026619" cy="6519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726A9-9069-4B23-BC39-82EA7849F061}">
      <dsp:nvSpPr>
        <dsp:cNvPr id="0" name=""/>
        <dsp:cNvSpPr/>
      </dsp:nvSpPr>
      <dsp:spPr>
        <a:xfrm>
          <a:off x="5683083" y="1160455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Hardware</a:t>
          </a:r>
          <a:endParaRPr lang="el-GR" sz="1600" kern="1200" dirty="0"/>
        </a:p>
      </dsp:txBody>
      <dsp:txXfrm>
        <a:off x="5702177" y="1179549"/>
        <a:ext cx="988431" cy="613715"/>
      </dsp:txXfrm>
    </dsp:sp>
    <dsp:sp modelId="{BDB78F05-D270-4400-BF50-BBC21AD7417D}">
      <dsp:nvSpPr>
        <dsp:cNvPr id="0" name=""/>
        <dsp:cNvSpPr/>
      </dsp:nvSpPr>
      <dsp:spPr>
        <a:xfrm>
          <a:off x="4832932" y="2002568"/>
          <a:ext cx="1026619" cy="65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24E96-A91F-4FBE-90B0-A95C0700788C}">
      <dsp:nvSpPr>
        <dsp:cNvPr id="0" name=""/>
        <dsp:cNvSpPr/>
      </dsp:nvSpPr>
      <dsp:spPr>
        <a:xfrm>
          <a:off x="4947001" y="2110934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Cameras </a:t>
          </a:r>
          <a:endParaRPr lang="el-GR" sz="1600" kern="1200" dirty="0"/>
        </a:p>
      </dsp:txBody>
      <dsp:txXfrm>
        <a:off x="4966095" y="2130028"/>
        <a:ext cx="988431" cy="613715"/>
      </dsp:txXfrm>
    </dsp:sp>
    <dsp:sp modelId="{42DBBAA4-0825-4FE9-A88F-D1BD42F044C8}">
      <dsp:nvSpPr>
        <dsp:cNvPr id="0" name=""/>
        <dsp:cNvSpPr/>
      </dsp:nvSpPr>
      <dsp:spPr>
        <a:xfrm>
          <a:off x="4832932" y="2953047"/>
          <a:ext cx="1026619" cy="6519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007C7-EF52-440A-9D20-DE62DF219801}">
      <dsp:nvSpPr>
        <dsp:cNvPr id="0" name=""/>
        <dsp:cNvSpPr/>
      </dsp:nvSpPr>
      <dsp:spPr>
        <a:xfrm>
          <a:off x="4947001" y="3061412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cost</a:t>
          </a:r>
          <a:endParaRPr lang="el-GR" sz="1600" kern="1200" dirty="0"/>
        </a:p>
      </dsp:txBody>
      <dsp:txXfrm>
        <a:off x="4966095" y="3080506"/>
        <a:ext cx="988431" cy="613715"/>
      </dsp:txXfrm>
    </dsp:sp>
    <dsp:sp modelId="{FDCF05C3-D233-4D32-8724-CCE97808FC08}">
      <dsp:nvSpPr>
        <dsp:cNvPr id="0" name=""/>
        <dsp:cNvSpPr/>
      </dsp:nvSpPr>
      <dsp:spPr>
        <a:xfrm>
          <a:off x="6305096" y="2002568"/>
          <a:ext cx="1026619" cy="6519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48CE6-793A-4F69-B95C-F551BE1FD7E0}">
      <dsp:nvSpPr>
        <dsp:cNvPr id="0" name=""/>
        <dsp:cNvSpPr/>
      </dsp:nvSpPr>
      <dsp:spPr>
        <a:xfrm>
          <a:off x="6419165" y="2110934"/>
          <a:ext cx="1026619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Sensors</a:t>
          </a:r>
          <a:endParaRPr lang="el-GR" sz="1600" kern="1200" dirty="0"/>
        </a:p>
      </dsp:txBody>
      <dsp:txXfrm>
        <a:off x="6438259" y="2130028"/>
        <a:ext cx="988431" cy="613715"/>
      </dsp:txXfrm>
    </dsp:sp>
    <dsp:sp modelId="{8171B701-B531-4B8C-9DB4-7977587C3D4B}">
      <dsp:nvSpPr>
        <dsp:cNvPr id="0" name=""/>
        <dsp:cNvSpPr/>
      </dsp:nvSpPr>
      <dsp:spPr>
        <a:xfrm>
          <a:off x="6087689" y="2953047"/>
          <a:ext cx="1461433" cy="6519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2C041-514B-42FE-A94B-EA7A67B17FA4}">
      <dsp:nvSpPr>
        <dsp:cNvPr id="0" name=""/>
        <dsp:cNvSpPr/>
      </dsp:nvSpPr>
      <dsp:spPr>
        <a:xfrm>
          <a:off x="6201758" y="3061412"/>
          <a:ext cx="1461433" cy="651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cost intervention</a:t>
          </a:r>
          <a:endParaRPr lang="el-GR" sz="1600" kern="1200" dirty="0"/>
        </a:p>
      </dsp:txBody>
      <dsp:txXfrm>
        <a:off x="6220852" y="3080506"/>
        <a:ext cx="1423245" cy="613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41904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3793390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17C8-B9F6-4E34-B311-2D6867E86974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B150-CFB7-4BB8-8618-0DDDD76BB33A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DA04-241A-4230-B603-1736EFCAACB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0610-A2AD-4F76-8F48-025428B2437B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D6B4-8103-4F31-BB42-B1C07054694C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5034"/>
            <a:ext cx="65663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8559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DFA6-99C0-4ED8-BE68-4763D6CBCBB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D17D-3CDC-4AA7-885D-0C430B9F07A0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2242-1C1E-4A3D-8253-D2B93F69738A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3017-62EA-4C29-8BCE-9C6AD621AA2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168B-6820-4DE0-A063-FA1C1746890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FF1-7ACD-4D96-88BF-CA2611F47149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0D6D-8264-4182-9E62-AA659E2B4B8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B56A-B10D-461B-8794-95CB80FE1966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060" y="2143122"/>
            <a:ext cx="4714940" cy="1374345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CC00"/>
                </a:solidFill>
              </a:rPr>
              <a:t>MLP for Spatio-Temporal Traffic Volume Forecasting</a:t>
            </a:r>
            <a:endParaRPr lang="en-US" sz="3000" dirty="0">
              <a:solidFill>
                <a:srgbClr val="FFCC00"/>
              </a:solidFill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000496" y="3571882"/>
            <a:ext cx="1066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FFCC00"/>
                </a:solidFill>
              </a:rPr>
              <a:t>Authors</a:t>
            </a:r>
            <a:endParaRPr lang="en-US" sz="1900" dirty="0">
              <a:solidFill>
                <a:srgbClr val="FFCC00"/>
              </a:solidFill>
            </a:endParaRPr>
          </a:p>
        </p:txBody>
      </p:sp>
      <p:cxnSp>
        <p:nvCxnSpPr>
          <p:cNvPr id="5" name="Straight Connector 12"/>
          <p:cNvCxnSpPr/>
          <p:nvPr/>
        </p:nvCxnSpPr>
        <p:spPr>
          <a:xfrm>
            <a:off x="3714744" y="3929072"/>
            <a:ext cx="5429256" cy="158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7 - Ορθογώνιο"/>
          <p:cNvSpPr/>
          <p:nvPr/>
        </p:nvSpPr>
        <p:spPr>
          <a:xfrm>
            <a:off x="3643306" y="3943171"/>
            <a:ext cx="5643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CC00"/>
                </a:solidFill>
              </a:rPr>
              <a:t>Asimina Dimara</a:t>
            </a:r>
            <a:r>
              <a:rPr lang="en-US" dirty="0" smtClean="0">
                <a:solidFill>
                  <a:srgbClr val="FFCC00"/>
                </a:solidFill>
              </a:rPr>
              <a:t>, Dimitrios Triantafyllidis, Stelios Krinidis, Konstantinos Kitsikoudis, Dimosthenis Ioannidis, Efthalia Valkouma, Stilianos Skarvelakis   Stavros Antipas, Dimitrios Tzovaras 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2824"/>
            <a:ext cx="1500166" cy="26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0"/>
            <a:ext cx="1643042" cy="32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weekend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 descr="C:\Users\user\Desktop\mina\PERFFECT\IEMTRONICS\cat34_weeke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90655"/>
            <a:ext cx="7640637" cy="2447925"/>
          </a:xfrm>
          <a:prstGeom prst="rect">
            <a:avLst/>
          </a:prstGeom>
          <a:noFill/>
        </p:spPr>
      </p:pic>
      <p:pic>
        <p:nvPicPr>
          <p:cNvPr id="8195" name="Picture 3" descr="C:\Users\user\Desktop\mina\PERFFECT\IEMTRONICS\cat12_weeke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500180"/>
            <a:ext cx="7640637" cy="242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weekend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8" name="Picture 2" descr="C:\Users\user\Desktop\mina\PERFFECT\IEMTRONICS\cat34_weeke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1347788"/>
            <a:ext cx="7640637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holidays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 descr="C:\Users\user\Desktop\mina\PERFFECT\IEMTRONICS\cat12_holiday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1333500"/>
            <a:ext cx="7640637" cy="247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holidays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266" name="Picture 2" descr="C:\Users\user\Desktop\mina\PERFFECT\IEMTRONICS\cat34_holiday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1333500"/>
            <a:ext cx="7640637" cy="247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46" y="500048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Data preprocessing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7356" y="1571618"/>
            <a:ext cx="7000924" cy="3016356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Impute missing values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Feature Encoding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Outliers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Data modeling  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85734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 modeling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14494"/>
            <a:ext cx="3606105" cy="1313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28"/>
            <a:ext cx="53713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428610"/>
            <a:ext cx="5643570" cy="7635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Systems conceptual architecture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4" name="Picture 2" descr="C:\Users\user\Desktop\mina\PERFFECT\IEMTRONICS\archite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255032"/>
            <a:ext cx="5897559" cy="3507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85734"/>
            <a:ext cx="4429124" cy="763526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C000"/>
                </a:solidFill>
              </a:rPr>
              <a:t>Use case</a:t>
            </a:r>
            <a:endParaRPr lang="el-G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338" name="Picture 2" descr="C:\Users\user\Desktop\mina\PERFFECT\IEMTRONICS\to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85866"/>
            <a:ext cx="4910149" cy="35922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85734"/>
            <a:ext cx="4429124" cy="763526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FFC000"/>
                </a:solidFill>
              </a:rPr>
              <a:t>Use case</a:t>
            </a:r>
            <a:endParaRPr lang="el-G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362" name="Picture 2" descr="C:\Users\user\Desktop\mina\PERFFECT\IEMTRONICS\categories 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178412"/>
            <a:ext cx="6000792" cy="3744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46" y="500048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MLP architecture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7356" y="1571618"/>
            <a:ext cx="7000924" cy="25123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Define the optimal topology for a neural network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Trial and error methods for the definition 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87" y="285734"/>
            <a:ext cx="4786314" cy="7635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Traffic congestion problems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85866"/>
            <a:ext cx="135732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286130"/>
            <a:ext cx="15049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3071816"/>
            <a:ext cx="154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214428"/>
            <a:ext cx="1495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- Έλλειψη"/>
          <p:cNvSpPr/>
          <p:nvPr/>
        </p:nvSpPr>
        <p:spPr>
          <a:xfrm>
            <a:off x="2643174" y="2143122"/>
            <a:ext cx="4214842" cy="178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vehicular queueing  </a:t>
            </a:r>
          </a:p>
          <a:p>
            <a:pPr algn="ctr">
              <a:buNone/>
            </a:pPr>
            <a:r>
              <a:rPr lang="en-US" dirty="0" smtClean="0"/>
              <a:t>longer driving times </a:t>
            </a:r>
          </a:p>
          <a:p>
            <a:pPr algn="ctr">
              <a:buNone/>
            </a:pPr>
            <a:r>
              <a:rPr lang="en-US" dirty="0" smtClean="0"/>
              <a:t>waste fuel </a:t>
            </a:r>
          </a:p>
          <a:p>
            <a:pPr algn="ctr">
              <a:buNone/>
            </a:pPr>
            <a:r>
              <a:rPr lang="en-US" dirty="0" smtClean="0"/>
              <a:t>Increased emissions </a:t>
            </a:r>
          </a:p>
          <a:p>
            <a:pPr algn="ctr">
              <a:buNone/>
            </a:pPr>
            <a:r>
              <a:rPr lang="en-US" dirty="0" smtClean="0"/>
              <a:t>air pollution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Στρογγυλεμένο ορθογώνιο"/>
          <p:cNvSpPr/>
          <p:nvPr/>
        </p:nvSpPr>
        <p:spPr>
          <a:xfrm>
            <a:off x="6000760" y="1357304"/>
            <a:ext cx="2714644" cy="26432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13 - Στρογγυλεμένο ορθογώνιο"/>
          <p:cNvSpPr/>
          <p:nvPr/>
        </p:nvSpPr>
        <p:spPr>
          <a:xfrm>
            <a:off x="2786050" y="1428742"/>
            <a:ext cx="2714644" cy="25003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11 - Στρογγυλεμένο ορθογώνιο"/>
          <p:cNvSpPr/>
          <p:nvPr/>
        </p:nvSpPr>
        <p:spPr>
          <a:xfrm>
            <a:off x="142844" y="1357304"/>
            <a:ext cx="2286016" cy="25717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285734"/>
            <a:ext cx="5500695" cy="763526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FFC000"/>
                </a:solidFill>
              </a:rPr>
              <a:t>No of Hidden layers and neurons </a:t>
            </a:r>
            <a:endParaRPr lang="en-US" sz="30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214282" y="1643056"/>
            <a:ext cx="18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</a:rPr>
              <a:t>Hecht Nielsen </a:t>
            </a:r>
            <a:endParaRPr lang="el-GR" dirty="0">
              <a:solidFill>
                <a:srgbClr val="0033CC"/>
              </a:solidFill>
            </a:endParaRPr>
          </a:p>
        </p:txBody>
      </p:sp>
      <p:sp>
        <p:nvSpPr>
          <p:cNvPr id="7" name="6 - Ορθογώνιο"/>
          <p:cNvSpPr/>
          <p:nvPr/>
        </p:nvSpPr>
        <p:spPr>
          <a:xfrm>
            <a:off x="3571868" y="157161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2. Huang</a:t>
            </a:r>
            <a:endParaRPr lang="el-GR" dirty="0">
              <a:solidFill>
                <a:srgbClr val="0033CC"/>
              </a:solidFill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5789877" y="1571618"/>
            <a:ext cx="3211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33CC"/>
                </a:solidFill>
              </a:rPr>
              <a:t>3. Accurate practice- based guides</a:t>
            </a:r>
            <a:endParaRPr lang="el-GR" dirty="0">
              <a:solidFill>
                <a:srgbClr val="0033CC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181044"/>
            <a:ext cx="2714643" cy="48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714626"/>
            <a:ext cx="2143140" cy="39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643188"/>
            <a:ext cx="1104898" cy="4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2500312"/>
            <a:ext cx="1428760" cy="2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496" y="357172"/>
            <a:ext cx="4429124" cy="76352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MLP trial and error phase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7410" name="Picture 2" descr="C:\Users\user\Desktop\mina\PERFFECT\IEMTRONICS\performan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214428"/>
            <a:ext cx="5157872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428596" y="2071684"/>
            <a:ext cx="2428860" cy="9286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85734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MLP architecture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182" y="1428742"/>
            <a:ext cx="4572032" cy="2928958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316008"/>
            <a:ext cx="2237873" cy="47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- Δεξιό βέλος"/>
          <p:cNvSpPr/>
          <p:nvPr/>
        </p:nvSpPr>
        <p:spPr>
          <a:xfrm>
            <a:off x="3071802" y="2428874"/>
            <a:ext cx="357190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8926" y="0"/>
            <a:ext cx="4566083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Light vehicles results 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2" descr="C:\Users\user\Desktop\mina\PERFFECT\IEMTRONICS\day_3_before_C12_new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00364" y="642924"/>
            <a:ext cx="4500576" cy="4500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4678" y="0"/>
            <a:ext cx="4566083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Heavy vehicles results 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2" descr="C:\Users\user\Desktop\mina\PERFFECT\IEMTRONICS\day_1_before_C34_n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642924"/>
            <a:ext cx="4500576" cy="4500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85734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Conclusions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73" y="4643452"/>
            <a:ext cx="2877728" cy="5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858016" y="4714890"/>
            <a:ext cx="2133600" cy="273844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5 - Ορθογώνιο"/>
          <p:cNvSpPr/>
          <p:nvPr/>
        </p:nvSpPr>
        <p:spPr>
          <a:xfrm>
            <a:off x="785786" y="1157794"/>
            <a:ext cx="7786742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300" dirty="0" smtClean="0"/>
              <a:t>Toll for traffic volume forecasting at a specific toll plaza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Data are analyzed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Data preprocessing to better fit the model.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Accurate  Traffic volume patterns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Non-intrusive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low-cost traffic volume forecasting tool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Information the traffic volume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Real-time traffic monitoring and management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Enhancing the management of road networks </a:t>
            </a:r>
          </a:p>
          <a:p>
            <a:pPr>
              <a:buFont typeface="Wingdings" pitchFamily="2" charset="2"/>
              <a:buChar char="ü"/>
            </a:pPr>
            <a:r>
              <a:rPr lang="en-US" sz="2300" dirty="0" smtClean="0"/>
              <a:t>Reduce traffic congestion.</a:t>
            </a:r>
            <a:endParaRPr lang="el-GR" sz="2300" dirty="0" smtClean="0"/>
          </a:p>
          <a:p>
            <a:endParaRPr lang="el-GR" sz="23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68" y="4795929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- Ορθογώνιο"/>
          <p:cNvSpPr/>
          <p:nvPr/>
        </p:nvSpPr>
        <p:spPr>
          <a:xfrm>
            <a:off x="1214414" y="1928808"/>
            <a:ext cx="28544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watching</a:t>
            </a:r>
            <a:endParaRPr lang="el-GR" sz="2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3071802" y="2285998"/>
            <a:ext cx="3027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Any questions?</a:t>
            </a:r>
            <a:endParaRPr lang="en-GB" sz="3600" b="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4 - Ορθογώνιο"/>
          <p:cNvSpPr/>
          <p:nvPr/>
        </p:nvSpPr>
        <p:spPr>
          <a:xfrm>
            <a:off x="0" y="42201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Asimina Dimara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Dimitrios Triantafyllidis, Stelios Krinidis, Konstantinos Kitsikoudis, Dimosthenis Ioannidis, Efthalia Valkouma, Stilianos Skarvelakis   Stavros Antipas, Dimitrios Tzovaras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0" y="3714758"/>
            <a:ext cx="1066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</a:rPr>
              <a:t>Authors</a:t>
            </a:r>
            <a:endParaRPr lang="en-US" sz="19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7 - Ευθεία γραμμή σύνδεσης"/>
          <p:cNvCxnSpPr/>
          <p:nvPr/>
        </p:nvCxnSpPr>
        <p:spPr>
          <a:xfrm>
            <a:off x="0" y="4143386"/>
            <a:ext cx="9001156" cy="158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42858"/>
            <a:ext cx="1785917" cy="35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- Ορθογώνιο"/>
          <p:cNvSpPr/>
          <p:nvPr/>
        </p:nvSpPr>
        <p:spPr>
          <a:xfrm>
            <a:off x="3857620" y="500048"/>
            <a:ext cx="528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C000"/>
                </a:solidFill>
              </a:rPr>
              <a:t>International IOT, Electronics and Mechatronics Conference </a:t>
            </a:r>
          </a:p>
          <a:p>
            <a:pPr algn="just"/>
            <a:r>
              <a:rPr lang="en-US" sz="1600" b="1" dirty="0" smtClean="0">
                <a:solidFill>
                  <a:srgbClr val="FFC000"/>
                </a:solidFill>
              </a:rPr>
              <a:t> 21st- 24th April, 2021 at Toronto, Canada, </a:t>
            </a:r>
            <a:endParaRPr lang="el-GR" sz="1600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1714494"/>
            <a:ext cx="1733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8860" y="142858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How to Solve traffic congestion 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7356" y="1214428"/>
            <a:ext cx="7000924" cy="207170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Enable traffic regulation</a:t>
            </a:r>
            <a:endParaRPr lang="en-US" sz="2600" dirty="0"/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Traffic management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Intelligent Transportation Systems (ITS)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/>
              <a:t>Models to simulate, forecast traffic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214692"/>
            <a:ext cx="1801734" cy="165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9058" y="285734"/>
            <a:ext cx="5214942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Traffic forecasting methods </a:t>
            </a:r>
            <a:endParaRPr lang="en-US" dirty="0">
              <a:solidFill>
                <a:srgbClr val="FFCC00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7" name="16 - Διάγραμμα"/>
          <p:cNvGraphicFramePr/>
          <p:nvPr/>
        </p:nvGraphicFramePr>
        <p:xfrm>
          <a:off x="428596" y="1071552"/>
          <a:ext cx="8358246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7" y="285734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Suggested solution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- Ορθογώνιο"/>
          <p:cNvSpPr/>
          <p:nvPr/>
        </p:nvSpPr>
        <p:spPr>
          <a:xfrm>
            <a:off x="214282" y="857238"/>
            <a:ext cx="628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Low-cost method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Use the least possible data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Gain awareness of data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Employ the greatest possible advantage</a:t>
            </a:r>
            <a:endParaRPr lang="el-G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142990"/>
            <a:ext cx="714380" cy="82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84"/>
            <a:ext cx="6810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2928940"/>
            <a:ext cx="859694" cy="628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3714758"/>
            <a:ext cx="731320" cy="6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14546" y="500048"/>
            <a:ext cx="6566315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C00"/>
                </a:solidFill>
              </a:rPr>
              <a:t>Data wrangling 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7356" y="1571618"/>
            <a:ext cx="7000924" cy="207170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Explain the process with thoroughness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Further information about the data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Clean and unify messy and complex data </a:t>
            </a:r>
            <a:endParaRPr lang="en-US" sz="26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3517"/>
            <a:ext cx="2071670" cy="35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7" y="285734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classification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643056"/>
            <a:ext cx="54698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2357454" cy="287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month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 descr="C:\Users\user\Desktop\mina\PERFFECT\IEMTRONICS\cat34_mon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1357313"/>
            <a:ext cx="7640637" cy="2428875"/>
          </a:xfrm>
          <a:prstGeom prst="rect">
            <a:avLst/>
          </a:prstGeom>
          <a:noFill/>
        </p:spPr>
      </p:pic>
      <p:pic>
        <p:nvPicPr>
          <p:cNvPr id="7171" name="Picture 3" descr="C:\Users\user\Desktop\mina\PERFFECT\IEMTRONICS\cat12_mon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888" y="1366838"/>
            <a:ext cx="7640637" cy="2409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4" y="214296"/>
            <a:ext cx="4429124" cy="7635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Vehicles Per month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30"/>
            <a:ext cx="2000232" cy="34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 descr="C:\Users\user\Desktop\mina\PERFFECT\IEMTRONICS\cat34_mont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94"/>
            <a:ext cx="7640637" cy="242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Προβολή στην οθόνη (16:9)</PresentationFormat>
  <Paragraphs>120</Paragraphs>
  <Slides>26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27" baseType="lpstr">
      <vt:lpstr>Office Theme</vt:lpstr>
      <vt:lpstr>MLP for Spatio-Temporal Traffic Volume Forecasting</vt:lpstr>
      <vt:lpstr>Traffic congestion problems</vt:lpstr>
      <vt:lpstr>How to Solve traffic congestion </vt:lpstr>
      <vt:lpstr>Traffic forecasting methods </vt:lpstr>
      <vt:lpstr>Suggested solution</vt:lpstr>
      <vt:lpstr>Data wrangling </vt:lpstr>
      <vt:lpstr>Vehicles classification </vt:lpstr>
      <vt:lpstr>Vehicles Per month</vt:lpstr>
      <vt:lpstr>Vehicles Per month</vt:lpstr>
      <vt:lpstr>Vehicles Per weekend</vt:lpstr>
      <vt:lpstr>Vehicles Per weekend</vt:lpstr>
      <vt:lpstr>Vehicles Per holidays</vt:lpstr>
      <vt:lpstr>Vehicles Per holidays</vt:lpstr>
      <vt:lpstr>Data preprocessing</vt:lpstr>
      <vt:lpstr>Data modeling</vt:lpstr>
      <vt:lpstr>Systems conceptual architecture</vt:lpstr>
      <vt:lpstr>Use case</vt:lpstr>
      <vt:lpstr>Use case</vt:lpstr>
      <vt:lpstr>MLP architecture</vt:lpstr>
      <vt:lpstr>No of Hidden layers and neurons </vt:lpstr>
      <vt:lpstr>MLP trial and error phase</vt:lpstr>
      <vt:lpstr>MLP architecture</vt:lpstr>
      <vt:lpstr>Light vehicles results </vt:lpstr>
      <vt:lpstr>Heavy vehicles results </vt:lpstr>
      <vt:lpstr>Conclusions</vt:lpstr>
      <vt:lpstr>Διαφάνεια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2021-04-23T17:21:32Z</dcterms:modified>
</cp:coreProperties>
</file>