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Karanam" userId="fb20bcb4c028735b" providerId="LiveId" clId="{2924D000-1EB2-43AD-A412-38F94962806D}"/>
    <pc:docChg chg="undo custSel modSld">
      <pc:chgData name="Sruthi Karanam" userId="fb20bcb4c028735b" providerId="LiveId" clId="{2924D000-1EB2-43AD-A412-38F94962806D}" dt="2022-12-14T00:52:31.979" v="47" actId="1076"/>
      <pc:docMkLst>
        <pc:docMk/>
      </pc:docMkLst>
      <pc:sldChg chg="addSp delSp modSp mod setBg setClrOvrMap">
        <pc:chgData name="Sruthi Karanam" userId="fb20bcb4c028735b" providerId="LiveId" clId="{2924D000-1EB2-43AD-A412-38F94962806D}" dt="2022-12-14T00:49:33.704" v="4" actId="26606"/>
        <pc:sldMkLst>
          <pc:docMk/>
          <pc:sldMk cId="4253202648" sldId="256"/>
        </pc:sldMkLst>
        <pc:spChg chg="mo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2" creationId="{F5AF5F0C-D887-6AA1-B9C9-B442D83FDEFF}"/>
          </ac:spMkLst>
        </pc:spChg>
        <pc:spChg chg="mo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3" creationId="{2EB7F00E-F48F-8EA4-E2B1-9BF4F857612C}"/>
          </ac:spMkLst>
        </pc:spChg>
        <pc:spChg chg="add del">
          <ac:chgData name="Sruthi Karanam" userId="fb20bcb4c028735b" providerId="LiveId" clId="{2924D000-1EB2-43AD-A412-38F94962806D}" dt="2022-12-14T00:49:33.704" v="3" actId="26606"/>
          <ac:spMkLst>
            <pc:docMk/>
            <pc:sldMk cId="4253202648" sldId="256"/>
            <ac:spMk id="10" creationId="{EF9B8DF2-C3F5-49A2-94D2-F7B65A0F1F15}"/>
          </ac:spMkLst>
        </pc:spChg>
        <pc:spChg chg="add del">
          <ac:chgData name="Sruthi Karanam" userId="fb20bcb4c028735b" providerId="LiveId" clId="{2924D000-1EB2-43AD-A412-38F94962806D}" dt="2022-12-14T00:49:33.704" v="3" actId="26606"/>
          <ac:spMkLst>
            <pc:docMk/>
            <pc:sldMk cId="4253202648" sldId="256"/>
            <ac:spMk id="12" creationId="{4330B6AC-E6AB-45E4-A303-C8DE90EB2AAC}"/>
          </ac:spMkLst>
        </pc:spChg>
        <pc:spChg chg="ad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14" creationId="{EF9B8DF2-C3F5-49A2-94D2-F7B65A0F1F15}"/>
          </ac:spMkLst>
        </pc:spChg>
        <pc:spChg chg="ad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15" creationId="{4330B6AC-E6AB-45E4-A303-C8DE90EB2AAC}"/>
          </ac:spMkLst>
        </pc:spChg>
        <pc:picChg chg="add del">
          <ac:chgData name="Sruthi Karanam" userId="fb20bcb4c028735b" providerId="LiveId" clId="{2924D000-1EB2-43AD-A412-38F94962806D}" dt="2022-12-14T00:49:33.704" v="3" actId="26606"/>
          <ac:picMkLst>
            <pc:docMk/>
            <pc:sldMk cId="4253202648" sldId="256"/>
            <ac:picMk id="7" creationId="{268F3AEE-84E2-467F-1E1C-883A0850ADAE}"/>
          </ac:picMkLst>
        </pc:picChg>
        <pc:picChg chg="add">
          <ac:chgData name="Sruthi Karanam" userId="fb20bcb4c028735b" providerId="LiveId" clId="{2924D000-1EB2-43AD-A412-38F94962806D}" dt="2022-12-14T00:49:33.704" v="4" actId="26606"/>
          <ac:picMkLst>
            <pc:docMk/>
            <pc:sldMk cId="4253202648" sldId="256"/>
            <ac:picMk id="16" creationId="{465688A9-26F1-49E5-32E7-612F376BB5A5}"/>
          </ac:picMkLst>
        </pc:picChg>
      </pc:sldChg>
      <pc:sldChg chg="addSp modSp mod setBg">
        <pc:chgData name="Sruthi Karanam" userId="fb20bcb4c028735b" providerId="LiveId" clId="{2924D000-1EB2-43AD-A412-38F94962806D}" dt="2022-12-14T00:49:41.913" v="5" actId="26606"/>
        <pc:sldMkLst>
          <pc:docMk/>
          <pc:sldMk cId="142945363" sldId="257"/>
        </pc:sldMkLst>
        <pc:spChg chg="mod">
          <ac:chgData name="Sruthi Karanam" userId="fb20bcb4c028735b" providerId="LiveId" clId="{2924D000-1EB2-43AD-A412-38F94962806D}" dt="2022-12-14T00:49:41.913" v="5" actId="26606"/>
          <ac:spMkLst>
            <pc:docMk/>
            <pc:sldMk cId="142945363" sldId="257"/>
            <ac:spMk id="13" creationId="{02B3CDEF-E46C-AB6B-9EEB-74193518F34C}"/>
          </ac:spMkLst>
        </pc:spChg>
        <pc:spChg chg="add">
          <ac:chgData name="Sruthi Karanam" userId="fb20bcb4c028735b" providerId="LiveId" clId="{2924D000-1EB2-43AD-A412-38F94962806D}" dt="2022-12-14T00:49:41.913" v="5" actId="26606"/>
          <ac:spMkLst>
            <pc:docMk/>
            <pc:sldMk cId="142945363" sldId="257"/>
            <ac:spMk id="18" creationId="{71CFE9EA-50D8-4028-BE42-DC2D813BEA66}"/>
          </ac:spMkLst>
        </pc:spChg>
        <pc:graphicFrameChg chg="add mod ord">
          <ac:chgData name="Sruthi Karanam" userId="fb20bcb4c028735b" providerId="LiveId" clId="{2924D000-1EB2-43AD-A412-38F94962806D}" dt="2022-12-14T00:49:41.913" v="5" actId="26606"/>
          <ac:graphicFrameMkLst>
            <pc:docMk/>
            <pc:sldMk cId="142945363" sldId="257"/>
            <ac:graphicFrameMk id="12" creationId="{1C39AFDB-D9BA-8A3D-28E9-903249BD6A80}"/>
          </ac:graphicFrameMkLst>
        </pc:graphicFrameChg>
        <pc:cxnChg chg="add">
          <ac:chgData name="Sruthi Karanam" userId="fb20bcb4c028735b" providerId="LiveId" clId="{2924D000-1EB2-43AD-A412-38F94962806D}" dt="2022-12-14T00:49:41.913" v="5" actId="26606"/>
          <ac:cxnSpMkLst>
            <pc:docMk/>
            <pc:sldMk cId="142945363" sldId="257"/>
            <ac:cxnSpMk id="20" creationId="{9A218DD6-0CC7-465B-B80F-747F97B4021F}"/>
          </ac:cxnSpMkLst>
        </pc:cxnChg>
      </pc:sldChg>
      <pc:sldChg chg="addSp modSp mod setBg setClrOvrMap">
        <pc:chgData name="Sruthi Karanam" userId="fb20bcb4c028735b" providerId="LiveId" clId="{2924D000-1EB2-43AD-A412-38F94962806D}" dt="2022-12-14T00:49:50.468" v="6" actId="26606"/>
        <pc:sldMkLst>
          <pc:docMk/>
          <pc:sldMk cId="1451019786" sldId="258"/>
        </pc:sldMkLst>
        <pc:spChg chg="mod ord">
          <ac:chgData name="Sruthi Karanam" userId="fb20bcb4c028735b" providerId="LiveId" clId="{2924D000-1EB2-43AD-A412-38F94962806D}" dt="2022-12-14T00:49:50.468" v="6" actId="26606"/>
          <ac:spMkLst>
            <pc:docMk/>
            <pc:sldMk cId="1451019786" sldId="258"/>
            <ac:spMk id="2" creationId="{D5DDEFE2-AD30-A709-10FC-4CC4C6DB86FC}"/>
          </ac:spMkLst>
        </pc:spChg>
        <pc:picChg chg="mod">
          <ac:chgData name="Sruthi Karanam" userId="fb20bcb4c028735b" providerId="LiveId" clId="{2924D000-1EB2-43AD-A412-38F94962806D}" dt="2022-12-14T00:49:50.468" v="6" actId="26606"/>
          <ac:picMkLst>
            <pc:docMk/>
            <pc:sldMk cId="1451019786" sldId="258"/>
            <ac:picMk id="13" creationId="{F034C0EA-A787-FFD2-2EE9-D4F9778277BF}"/>
          </ac:picMkLst>
        </pc:picChg>
        <pc:picChg chg="mod">
          <ac:chgData name="Sruthi Karanam" userId="fb20bcb4c028735b" providerId="LiveId" clId="{2924D000-1EB2-43AD-A412-38F94962806D}" dt="2022-12-14T00:49:50.468" v="6" actId="26606"/>
          <ac:picMkLst>
            <pc:docMk/>
            <pc:sldMk cId="1451019786" sldId="258"/>
            <ac:picMk id="19" creationId="{7488A398-405A-F663-DD17-50C42D22585F}"/>
          </ac:picMkLst>
        </pc:picChg>
        <pc:cxnChg chg="add">
          <ac:chgData name="Sruthi Karanam" userId="fb20bcb4c028735b" providerId="LiveId" clId="{2924D000-1EB2-43AD-A412-38F94962806D}" dt="2022-12-14T00:49:50.468" v="6" actId="26606"/>
          <ac:cxnSpMkLst>
            <pc:docMk/>
            <pc:sldMk cId="1451019786" sldId="258"/>
            <ac:cxnSpMk id="24" creationId="{29A9ABB9-3FE5-49D5-B8B3-4489C4CE4F53}"/>
          </ac:cxnSpMkLst>
        </pc:cxnChg>
      </pc:sldChg>
      <pc:sldChg chg="addSp delSp modSp mod setBg setClrOvrMap">
        <pc:chgData name="Sruthi Karanam" userId="fb20bcb4c028735b" providerId="LiveId" clId="{2924D000-1EB2-43AD-A412-38F94962806D}" dt="2022-12-14T00:51:31.332" v="32" actId="1076"/>
        <pc:sldMkLst>
          <pc:docMk/>
          <pc:sldMk cId="2908626873" sldId="259"/>
        </pc:sldMkLst>
        <pc:spChg chg="mod">
          <ac:chgData name="Sruthi Karanam" userId="fb20bcb4c028735b" providerId="LiveId" clId="{2924D000-1EB2-43AD-A412-38F94962806D}" dt="2022-12-14T00:51:31.332" v="32" actId="1076"/>
          <ac:spMkLst>
            <pc:docMk/>
            <pc:sldMk cId="2908626873" sldId="259"/>
            <ac:spMk id="2" creationId="{343B3375-4B7A-FBFB-7234-07746817E57B}"/>
          </ac:spMkLst>
        </pc:spChg>
        <pc:spChg chg="mod">
          <ac:chgData name="Sruthi Karanam" userId="fb20bcb4c028735b" providerId="LiveId" clId="{2924D000-1EB2-43AD-A412-38F94962806D}" dt="2022-12-14T00:51:14.321" v="30" actId="255"/>
          <ac:spMkLst>
            <pc:docMk/>
            <pc:sldMk cId="2908626873" sldId="259"/>
            <ac:spMk id="7" creationId="{84FB7D7D-EA58-7524-2F3F-D7C35478141A}"/>
          </ac:spMkLst>
        </pc:spChg>
        <pc:spChg chg="add del">
          <ac:chgData name="Sruthi Karanam" userId="fb20bcb4c028735b" providerId="LiveId" clId="{2924D000-1EB2-43AD-A412-38F94962806D}" dt="2022-12-14T00:50:42.198" v="14" actId="26606"/>
          <ac:spMkLst>
            <pc:docMk/>
            <pc:sldMk cId="2908626873" sldId="259"/>
            <ac:spMk id="12" creationId="{B0792D4F-247E-46FE-85FC-881DEFA41D94}"/>
          </ac:spMkLst>
        </pc:spChg>
        <pc:spChg chg="add del">
          <ac:chgData name="Sruthi Karanam" userId="fb20bcb4c028735b" providerId="LiveId" clId="{2924D000-1EB2-43AD-A412-38F94962806D}" dt="2022-12-14T00:50:42.198" v="13" actId="26606"/>
          <ac:spMkLst>
            <pc:docMk/>
            <pc:sldMk cId="2908626873" sldId="259"/>
            <ac:spMk id="19" creationId="{9B76D444-2756-434F-AE61-96D69830C13E}"/>
          </ac:spMkLst>
        </pc:spChg>
        <pc:spChg chg="add del">
          <ac:chgData name="Sruthi Karanam" userId="fb20bcb4c028735b" providerId="LiveId" clId="{2924D000-1EB2-43AD-A412-38F94962806D}" dt="2022-12-14T00:50:42.198" v="13" actId="26606"/>
          <ac:spMkLst>
            <pc:docMk/>
            <pc:sldMk cId="2908626873" sldId="259"/>
            <ac:spMk id="21" creationId="{A27B6159-7734-4564-9E0F-C4BC43C36E52}"/>
          </ac:spMkLst>
        </pc:spChg>
        <pc:spChg chg="add">
          <ac:chgData name="Sruthi Karanam" userId="fb20bcb4c028735b" providerId="LiveId" clId="{2924D000-1EB2-43AD-A412-38F94962806D}" dt="2022-12-14T00:50:42.198" v="14" actId="26606"/>
          <ac:spMkLst>
            <pc:docMk/>
            <pc:sldMk cId="2908626873" sldId="259"/>
            <ac:spMk id="25" creationId="{B0792D4F-247E-46FE-85FC-881DEFA41D94}"/>
          </ac:spMkLst>
        </pc:spChg>
        <pc:picChg chg="mod ord">
          <ac:chgData name="Sruthi Karanam" userId="fb20bcb4c028735b" providerId="LiveId" clId="{2924D000-1EB2-43AD-A412-38F94962806D}" dt="2022-12-14T00:50:42.198" v="14" actId="26606"/>
          <ac:picMkLst>
            <pc:docMk/>
            <pc:sldMk cId="2908626873" sldId="259"/>
            <ac:picMk id="5" creationId="{35A41238-DAF9-3448-460D-02EABB19589B}"/>
          </ac:picMkLst>
        </pc:picChg>
        <pc:cxnChg chg="add del">
          <ac:chgData name="Sruthi Karanam" userId="fb20bcb4c028735b" providerId="LiveId" clId="{2924D000-1EB2-43AD-A412-38F94962806D}" dt="2022-12-14T00:50:42.198" v="14" actId="26606"/>
          <ac:cxnSpMkLst>
            <pc:docMk/>
            <pc:sldMk cId="2908626873" sldId="259"/>
            <ac:cxnSpMk id="14" creationId="{CE272F12-AF86-441A-BC1B-C014BBBF85B5}"/>
          </ac:cxnSpMkLst>
        </pc:cxnChg>
        <pc:cxnChg chg="add del">
          <ac:chgData name="Sruthi Karanam" userId="fb20bcb4c028735b" providerId="LiveId" clId="{2924D000-1EB2-43AD-A412-38F94962806D}" dt="2022-12-14T00:50:42.198" v="13" actId="26606"/>
          <ac:cxnSpMkLst>
            <pc:docMk/>
            <pc:sldMk cId="2908626873" sldId="259"/>
            <ac:cxnSpMk id="23" creationId="{E2FFB46B-05BC-4950-B18A-9593FDAE6ED7}"/>
          </ac:cxnSpMkLst>
        </pc:cxnChg>
        <pc:cxnChg chg="add">
          <ac:chgData name="Sruthi Karanam" userId="fb20bcb4c028735b" providerId="LiveId" clId="{2924D000-1EB2-43AD-A412-38F94962806D}" dt="2022-12-14T00:50:42.198" v="14" actId="26606"/>
          <ac:cxnSpMkLst>
            <pc:docMk/>
            <pc:sldMk cId="2908626873" sldId="259"/>
            <ac:cxnSpMk id="26" creationId="{CE272F12-AF86-441A-BC1B-C014BBBF85B5}"/>
          </ac:cxnSpMkLst>
        </pc:cxnChg>
      </pc:sldChg>
      <pc:sldChg chg="addSp modSp mod setBg">
        <pc:chgData name="Sruthi Karanam" userId="fb20bcb4c028735b" providerId="LiveId" clId="{2924D000-1EB2-43AD-A412-38F94962806D}" dt="2022-12-14T00:52:03.664" v="45" actId="6549"/>
        <pc:sldMkLst>
          <pc:docMk/>
          <pc:sldMk cId="717250394" sldId="260"/>
        </pc:sldMkLst>
        <pc:spChg chg="mod">
          <ac:chgData name="Sruthi Karanam" userId="fb20bcb4c028735b" providerId="LiveId" clId="{2924D000-1EB2-43AD-A412-38F94962806D}" dt="2022-12-14T00:51:47.842" v="33" actId="26606"/>
          <ac:spMkLst>
            <pc:docMk/>
            <pc:sldMk cId="717250394" sldId="260"/>
            <ac:spMk id="2" creationId="{B86433AB-413C-ADD9-7551-7EA5955B3EB6}"/>
          </ac:spMkLst>
        </pc:spChg>
        <pc:spChg chg="mod">
          <ac:chgData name="Sruthi Karanam" userId="fb20bcb4c028735b" providerId="LiveId" clId="{2924D000-1EB2-43AD-A412-38F94962806D}" dt="2022-12-14T00:52:03.664" v="45" actId="6549"/>
          <ac:spMkLst>
            <pc:docMk/>
            <pc:sldMk cId="717250394" sldId="260"/>
            <ac:spMk id="7" creationId="{8E68D6C5-E8C8-E7B9-7F89-BF4432818032}"/>
          </ac:spMkLst>
        </pc:spChg>
        <pc:spChg chg="add">
          <ac:chgData name="Sruthi Karanam" userId="fb20bcb4c028735b" providerId="LiveId" clId="{2924D000-1EB2-43AD-A412-38F94962806D}" dt="2022-12-14T00:51:47.842" v="33" actId="26606"/>
          <ac:spMkLst>
            <pc:docMk/>
            <pc:sldMk cId="717250394" sldId="260"/>
            <ac:spMk id="12" creationId="{B0792D4F-247E-46FE-85FC-881DEFA41D94}"/>
          </ac:spMkLst>
        </pc:spChg>
        <pc:picChg chg="mod ord">
          <ac:chgData name="Sruthi Karanam" userId="fb20bcb4c028735b" providerId="LiveId" clId="{2924D000-1EB2-43AD-A412-38F94962806D}" dt="2022-12-14T00:51:47.842" v="33" actId="26606"/>
          <ac:picMkLst>
            <pc:docMk/>
            <pc:sldMk cId="717250394" sldId="260"/>
            <ac:picMk id="5" creationId="{CD4B0627-EE33-742B-10BC-FE784C60E63D}"/>
          </ac:picMkLst>
        </pc:picChg>
        <pc:cxnChg chg="add">
          <ac:chgData name="Sruthi Karanam" userId="fb20bcb4c028735b" providerId="LiveId" clId="{2924D000-1EB2-43AD-A412-38F94962806D}" dt="2022-12-14T00:51:47.842" v="33" actId="26606"/>
          <ac:cxnSpMkLst>
            <pc:docMk/>
            <pc:sldMk cId="717250394" sldId="260"/>
            <ac:cxnSpMk id="14" creationId="{CE272F12-AF86-441A-BC1B-C014BBBF85B5}"/>
          </ac:cxnSpMkLst>
        </pc:cxnChg>
      </pc:sldChg>
      <pc:sldChg chg="addSp modSp mod setBg">
        <pc:chgData name="Sruthi Karanam" userId="fb20bcb4c028735b" providerId="LiveId" clId="{2924D000-1EB2-43AD-A412-38F94962806D}" dt="2022-12-14T00:52:09.654" v="46" actId="26606"/>
        <pc:sldMkLst>
          <pc:docMk/>
          <pc:sldMk cId="4072236754" sldId="261"/>
        </pc:sldMkLst>
        <pc:spChg chg="mod">
          <ac:chgData name="Sruthi Karanam" userId="fb20bcb4c028735b" providerId="LiveId" clId="{2924D000-1EB2-43AD-A412-38F94962806D}" dt="2022-12-14T00:52:09.654" v="46" actId="26606"/>
          <ac:spMkLst>
            <pc:docMk/>
            <pc:sldMk cId="4072236754" sldId="261"/>
            <ac:spMk id="2" creationId="{4DA693D8-219D-05A4-C144-D16E7E6E2A76}"/>
          </ac:spMkLst>
        </pc:spChg>
        <pc:spChg chg="mod">
          <ac:chgData name="Sruthi Karanam" userId="fb20bcb4c028735b" providerId="LiveId" clId="{2924D000-1EB2-43AD-A412-38F94962806D}" dt="2022-12-14T00:52:09.654" v="46" actId="26606"/>
          <ac:spMkLst>
            <pc:docMk/>
            <pc:sldMk cId="4072236754" sldId="261"/>
            <ac:spMk id="7" creationId="{E4FD0C82-081B-EAE0-41CE-E533AEC09942}"/>
          </ac:spMkLst>
        </pc:spChg>
        <pc:spChg chg="add">
          <ac:chgData name="Sruthi Karanam" userId="fb20bcb4c028735b" providerId="LiveId" clId="{2924D000-1EB2-43AD-A412-38F94962806D}" dt="2022-12-14T00:52:09.654" v="46" actId="26606"/>
          <ac:spMkLst>
            <pc:docMk/>
            <pc:sldMk cId="4072236754" sldId="261"/>
            <ac:spMk id="12" creationId="{B0792D4F-247E-46FE-85FC-881DEFA41D94}"/>
          </ac:spMkLst>
        </pc:spChg>
        <pc:picChg chg="mod ord">
          <ac:chgData name="Sruthi Karanam" userId="fb20bcb4c028735b" providerId="LiveId" clId="{2924D000-1EB2-43AD-A412-38F94962806D}" dt="2022-12-14T00:52:09.654" v="46" actId="26606"/>
          <ac:picMkLst>
            <pc:docMk/>
            <pc:sldMk cId="4072236754" sldId="261"/>
            <ac:picMk id="5" creationId="{688E8FAB-FF43-D028-5E37-0153A27A36A7}"/>
          </ac:picMkLst>
        </pc:picChg>
        <pc:cxnChg chg="add">
          <ac:chgData name="Sruthi Karanam" userId="fb20bcb4c028735b" providerId="LiveId" clId="{2924D000-1EB2-43AD-A412-38F94962806D}" dt="2022-12-14T00:52:09.654" v="46" actId="26606"/>
          <ac:cxnSpMkLst>
            <pc:docMk/>
            <pc:sldMk cId="4072236754" sldId="261"/>
            <ac:cxnSpMk id="14" creationId="{CE272F12-AF86-441A-BC1B-C014BBBF85B5}"/>
          </ac:cxnSpMkLst>
        </pc:cxnChg>
      </pc:sldChg>
      <pc:sldChg chg="modSp mod">
        <pc:chgData name="Sruthi Karanam" userId="fb20bcb4c028735b" providerId="LiveId" clId="{2924D000-1EB2-43AD-A412-38F94962806D}" dt="2022-12-14T00:52:31.979" v="47" actId="1076"/>
        <pc:sldMkLst>
          <pc:docMk/>
          <pc:sldMk cId="3309622937" sldId="262"/>
        </pc:sldMkLst>
        <pc:spChg chg="mod">
          <ac:chgData name="Sruthi Karanam" userId="fb20bcb4c028735b" providerId="LiveId" clId="{2924D000-1EB2-43AD-A412-38F94962806D}" dt="2022-12-14T00:52:31.979" v="47" actId="1076"/>
          <ac:spMkLst>
            <pc:docMk/>
            <pc:sldMk cId="3309622937" sldId="262"/>
            <ac:spMk id="10" creationId="{5E2D94DC-AAA8-C99C-2E3B-56EAC7E051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822-C8A7-056B-71A4-34410D5FF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696D-4BD6-741A-95FC-7283219A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6BE6-8658-2BEB-94EE-A02180A4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4AF8-B2E7-845A-556F-AD3AAB3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C3F0-0FC4-EBF0-9387-A45BC950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3ED4-BC67-91A2-2A8D-B0C5EAC0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A91AD-CF13-E4C3-FEF9-60E0B933D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8F62-702D-D6A8-3180-530A862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5449-C24F-F419-F7AE-75416A58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FAEB-5282-1A4B-C2D5-10B09250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2531A-F89A-2497-4DE4-1EAF0F461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A56A-B141-8D28-E37E-24FFDBCAA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BA37-A354-9A9D-3021-016CC7F9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1240-D814-D334-B643-C095DB7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467D-0DCA-DB64-C470-B392B7B6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FB5C-5BF9-9D0E-54DB-599916F1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82FA-A54B-25EA-D958-3AF66424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9354-FC7F-31CE-A4F5-EDBD0BB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A927-0BE9-5192-8D23-81E841DB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68EE-CCD5-0939-EFEB-8EAFB20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DDE8-DD6D-8BB8-5CA3-5CC21003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4B25-9930-2CDB-4687-C5CF8575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5B36-CE09-452E-3FE1-F82A553D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B37C-BFD4-71AB-B27B-16CFE367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09D3-65DA-39DC-73FE-677C5B8E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507C-7EAA-6C79-05C8-0AE2D8BA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26C0-A69F-808D-D3DA-B770FEAE7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7F649-A1F3-74B4-82A0-5157B9A5E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DE1F-424B-E4D6-2A4E-537622D9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B4CC-6FE3-4DF4-B2F0-8984E89F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9375-3589-FAE9-E112-9550FC80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8E8F-0B4F-7062-F474-2285C6E2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593-3DFC-FF9B-15F3-461FC56D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6778-AFF4-28F5-4777-435E220F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84A8-141C-5F8B-440E-354F2B40C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58ADF-C33D-4D1A-042D-822C3A4B9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AE2D-B1C7-B689-31C6-A271322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5A7EE-CAB6-E0AD-0774-0DF7B59C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2DC83-BBCD-B438-BC54-61412B4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A0A-2E4A-E8D8-ADC6-DED7E14C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11043-0882-B12F-6CBB-341A8141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AE82E-8A57-D73B-0153-1585B67C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C5701-C0C5-CDED-AEF9-11DE690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615BE-8F25-6194-F911-9E1D5D1A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E4020-AD99-B86E-47D5-E66E41C4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3F9B-6804-612D-F733-6A08F611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261-F676-004A-2BE8-B3C28462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378F-3BFD-723B-B895-939685D0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4D91-1E05-06F9-6233-58FB7C4CE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1B81-3EB2-610E-FDD6-010C2E7F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7AAD-21F1-2BBE-8F84-3DAC4831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9D50-5907-7E30-D726-E9D266CE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542D-CA58-BD13-5D50-5A8BB67F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51DEC-7AD8-148D-F096-152894BAD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A70F-B4BA-9ED9-03CF-28B384D60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A3B14-A521-3007-9B6A-740920C1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7806-1A43-A6AE-7287-AEAD006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B6E1-7B26-B2B1-7658-C494E8A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AE945-A23E-1F35-EE41-D5B1B149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BAF4-8ADC-ECF1-8110-890D28CA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4D843-1C0A-612F-11E6-C9727021D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C415-2DF7-40DC-9876-33EA0F7AC1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B6683-89F6-FFCA-E223-B0022117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6A77-7EC9-B0F8-816B-557FAC1E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F5F0C-D887-6AA1-B9C9-B442D83FD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VAST CHALLENGE 2018 MC3 </a:t>
            </a:r>
            <a:br>
              <a:rPr lang="en-US" sz="4200"/>
            </a:br>
            <a:r>
              <a:rPr lang="en-US" sz="4200"/>
              <a:t>Final Review</a:t>
            </a: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7F00E-F48F-8EA4-E2B1-9BF4F857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uFillTx/>
              </a:rPr>
              <a:t>Team Members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cap="none" dirty="0"/>
              <a:t>Supriya Bommisetty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cap="none" dirty="0"/>
              <a:t>Renuka </a:t>
            </a:r>
            <a:r>
              <a:rPr lang="en-US" sz="2200" cap="none" dirty="0" err="1"/>
              <a:t>Jatoth</a:t>
            </a:r>
            <a:endParaRPr lang="en-US" sz="2200" cap="none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cap="none" dirty="0"/>
              <a:t>Chandra Prem </a:t>
            </a:r>
            <a:r>
              <a:rPr lang="en-US" sz="2200" cap="none" dirty="0" err="1"/>
              <a:t>Putheti</a:t>
            </a:r>
            <a:endParaRPr lang="en-US" sz="2200" cap="none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cap="none" dirty="0" err="1"/>
              <a:t>Nagasindhura</a:t>
            </a:r>
            <a:r>
              <a:rPr lang="en-US" sz="2200" cap="none" dirty="0"/>
              <a:t> </a:t>
            </a:r>
            <a:r>
              <a:rPr lang="en-US" sz="2200" cap="none" dirty="0" err="1"/>
              <a:t>Vadla</a:t>
            </a:r>
            <a:endParaRPr lang="en-US" sz="2200" cap="none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cap="none" dirty="0"/>
              <a:t>Siva Dharma </a:t>
            </a:r>
            <a:r>
              <a:rPr lang="en-US" sz="2200" cap="none" dirty="0" err="1"/>
              <a:t>Sastha</a:t>
            </a:r>
            <a:r>
              <a:rPr lang="en-US" sz="2200" cap="none" dirty="0"/>
              <a:t> </a:t>
            </a:r>
            <a:r>
              <a:rPr lang="en-US" sz="2200" cap="none" dirty="0" err="1"/>
              <a:t>Madala</a:t>
            </a:r>
            <a:endParaRPr lang="en-US" sz="2200" cap="none" dirty="0"/>
          </a:p>
        </p:txBody>
      </p:sp>
      <p:pic>
        <p:nvPicPr>
          <p:cNvPr id="38" name="Picture 37" descr="Chart, bubble chart&#10;&#10;Description automatically generated">
            <a:extLst>
              <a:ext uri="{FF2B5EF4-FFF2-40B4-BE49-F238E27FC236}">
                <a16:creationId xmlns:a16="http://schemas.microsoft.com/office/drawing/2014/main" id="{3F85F4BF-36C2-0494-5BD0-FC9CDA9AB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r="1484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20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DEFE2-AD30-A709-10FC-4CC4C6D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D3 Implementation Sketch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1EA46-B200-D272-5781-745355CAA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640080"/>
            <a:ext cx="485648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B3375-4B7A-FBFB-7234-07746817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latin typeface="+mj-lt"/>
                <a:ea typeface="+mj-ea"/>
                <a:cs typeface="+mj-cs"/>
              </a:rPr>
              <a:t>Calendar Heat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449FE1-A843-E362-71BD-43973878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968726"/>
            <a:ext cx="5458968" cy="2920547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1749EE0-0988-1654-B3F7-962FCDC1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Here we are trying how many number of </a:t>
            </a:r>
            <a:r>
              <a:rPr lang="en-US" sz="2200"/>
              <a:t>suspicious communications happened </a:t>
            </a:r>
            <a:r>
              <a:rPr lang="en-US" sz="2200" dirty="0"/>
              <a:t>on each day.</a:t>
            </a:r>
          </a:p>
          <a:p>
            <a:r>
              <a:rPr lang="en-US" sz="2200" dirty="0"/>
              <a:t>Darker color indicates more number of communications and lighter color indicates less number of communications.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B7D7D-EA58-7524-2F3F-D7C35478141A}"/>
              </a:ext>
            </a:extLst>
          </p:cNvPr>
          <p:cNvSpPr txBox="1"/>
          <p:nvPr/>
        </p:nvSpPr>
        <p:spPr>
          <a:xfrm>
            <a:off x="4878783" y="411881"/>
            <a:ext cx="719129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86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D7F34-E02C-5D63-4DC7-06BAC1F2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Bar Graph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BDAB0-B57D-944D-D3B4-E3400623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02000"/>
            <a:ext cx="6894576" cy="31715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B9C0E3-C191-0259-026F-41616B28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830063"/>
          </a:xfrm>
        </p:spPr>
        <p:txBody>
          <a:bodyPr anchor="t">
            <a:normAutofit/>
          </a:bodyPr>
          <a:lstStyle/>
          <a:p>
            <a:r>
              <a:rPr lang="en-US" sz="2200" dirty="0"/>
              <a:t>Click on the buttons to find how many number of communications made by each employee</a:t>
            </a:r>
          </a:p>
        </p:txBody>
      </p:sp>
    </p:spTree>
    <p:extLst>
      <p:ext uri="{BB962C8B-B14F-4D97-AF65-F5344CB8AC3E}">
        <p14:creationId xmlns:p14="http://schemas.microsoft.com/office/powerpoint/2010/main" val="89481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8509-58EB-CD21-F18B-58A3DE22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Arc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FC78-3B18-E033-4C70-CC457CA9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32" y="3580609"/>
            <a:ext cx="3438906" cy="1085160"/>
          </a:xfrm>
        </p:spPr>
        <p:txBody>
          <a:bodyPr anchor="t">
            <a:normAutofit/>
          </a:bodyPr>
          <a:lstStyle/>
          <a:p>
            <a:r>
              <a:rPr lang="en-US" sz="1700" dirty="0"/>
              <a:t>This graph helps us to understand the communications between different employees.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4D774-7EA4-FA56-C51F-76C51ACF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18010"/>
            <a:ext cx="6922008" cy="33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B7345-CA04-20FE-83D2-5D8D5FB4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Dendogram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313E1-930B-16B5-2EA1-CE0D043EF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19850"/>
            <a:ext cx="7214616" cy="3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1C356EA-7E2C-374F-3A26-CEB1CAF4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358" y="1392071"/>
            <a:ext cx="4073857" cy="40738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4862-8DA4-0237-6395-508810A1B0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60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002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VAST CHALLENGE 2018 MC3  Final Review</vt:lpstr>
      <vt:lpstr>D3 Implementation Sketch</vt:lpstr>
      <vt:lpstr>Calendar Heat Map</vt:lpstr>
      <vt:lpstr>Bar Graph</vt:lpstr>
      <vt:lpstr>Arc Diagram</vt:lpstr>
      <vt:lpstr>Dendogram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 CHALLENGE 2018 MC3  Final Review</dc:title>
  <dc:creator>Sruthi Karanam</dc:creator>
  <cp:lastModifiedBy>Supriya Bommisetty</cp:lastModifiedBy>
  <cp:revision>8</cp:revision>
  <dcterms:created xsi:type="dcterms:W3CDTF">2022-12-14T00:04:54Z</dcterms:created>
  <dcterms:modified xsi:type="dcterms:W3CDTF">2023-04-25T15:03:29Z</dcterms:modified>
</cp:coreProperties>
</file>