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8" r:id="rId4"/>
    <p:sldId id="272" r:id="rId5"/>
    <p:sldId id="269" r:id="rId6"/>
    <p:sldId id="271" r:id="rId7"/>
    <p:sldId id="273" r:id="rId8"/>
    <p:sldId id="270" r:id="rId9"/>
    <p:sldId id="265" r:id="rId10"/>
  </p:sldIdLst>
  <p:sldSz cx="9906000" cy="6858000" type="A4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0000"/>
    <a:srgbClr val="425222"/>
    <a:srgbClr val="0099CC"/>
    <a:srgbClr val="CCCC00"/>
    <a:srgbClr val="FFCC00"/>
    <a:srgbClr val="376092"/>
    <a:srgbClr val="000000"/>
    <a:srgbClr val="95B3D7"/>
    <a:srgbClr val="E53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57" autoAdjust="0"/>
  </p:normalViewPr>
  <p:slideViewPr>
    <p:cSldViewPr>
      <p:cViewPr>
        <p:scale>
          <a:sx n="101" d="100"/>
          <a:sy n="101" d="100"/>
        </p:scale>
        <p:origin x="-120" y="-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36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6114" cy="355602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110" y="0"/>
            <a:ext cx="4436114" cy="355602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ACAF130B-9DEF-4D0D-8D60-0C6728D64B47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92463" y="531813"/>
            <a:ext cx="384968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984" y="3374231"/>
            <a:ext cx="8188647" cy="3196999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326"/>
            <a:ext cx="4436114" cy="35560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110" y="6747326"/>
            <a:ext cx="4436114" cy="35560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16786D9-07C4-4445-A38F-E55CECC3E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786D9-07C4-4445-A38F-E55CECC3E65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5097018" y="2780928"/>
            <a:ext cx="4808982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08982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 userDrawn="1"/>
        </p:nvSpPr>
        <p:spPr>
          <a:xfrm>
            <a:off x="0" y="6569093"/>
            <a:ext cx="2872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CONFIDENTIAL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386387" y="366716"/>
            <a:ext cx="1671638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1480" y="366716"/>
            <a:ext cx="4849813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1480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97305" y="2133601"/>
            <a:ext cx="32607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6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6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78B0-CA85-46C1-ACC7-A55AA05A251B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97B6-3C62-450A-A276-5B5FFDC9B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-47608" y="2214554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User manual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47608" y="3071810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WISOL LoRa Test v1.00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47608" y="555011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WISOL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608" y="5835867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 20,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" y="3575643"/>
            <a:ext cx="4438149" cy="29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직선 연결선 45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EVB </a:t>
            </a:r>
            <a:r>
              <a:rPr lang="ko-KR" altLang="en-US" sz="1400" b="1" dirty="0" smtClean="0"/>
              <a:t>연결</a:t>
            </a:r>
            <a:endParaRPr lang="ko-KR" altLang="en-US" sz="1400" b="1" dirty="0"/>
          </a:p>
        </p:txBody>
      </p:sp>
      <p:sp>
        <p:nvSpPr>
          <p:cNvPr id="33" name="TextBox 57"/>
          <p:cNvSpPr txBox="1"/>
          <p:nvPr/>
        </p:nvSpPr>
        <p:spPr>
          <a:xfrm>
            <a:off x="0" y="857232"/>
            <a:ext cx="350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 smtClean="0"/>
              <a:t>LoRa EVB(1) 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SerialUSB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bd</a:t>
            </a:r>
            <a:r>
              <a:rPr lang="en-US" altLang="ko-KR" sz="1200" dirty="0" smtClean="0"/>
              <a:t>(2)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SerialUSB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bd</a:t>
            </a:r>
            <a:r>
              <a:rPr lang="en-US" altLang="ko-KR" sz="1200" dirty="0" smtClean="0"/>
              <a:t>(2)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windows PC(3) </a:t>
            </a:r>
            <a:r>
              <a:rPr lang="ko-KR" altLang="en-US" sz="1200" dirty="0" smtClean="0"/>
              <a:t>연결</a:t>
            </a:r>
            <a:endParaRPr lang="ko-KR" altLang="en-US" sz="1200" dirty="0"/>
          </a:p>
        </p:txBody>
      </p:sp>
      <p:sp>
        <p:nvSpPr>
          <p:cNvPr id="41" name="TextBox 57"/>
          <p:cNvSpPr txBox="1"/>
          <p:nvPr/>
        </p:nvSpPr>
        <p:spPr>
          <a:xfrm>
            <a:off x="7953396" y="78579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LoRa EVB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7739082" y="8342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3" name="TextBox 57"/>
          <p:cNvSpPr txBox="1"/>
          <p:nvPr/>
        </p:nvSpPr>
        <p:spPr>
          <a:xfrm>
            <a:off x="7953396" y="1008861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/>
              <a:t>SerialUSB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bd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7739082" y="10573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5" name="TextBox 57"/>
          <p:cNvSpPr txBox="1"/>
          <p:nvPr/>
        </p:nvSpPr>
        <p:spPr>
          <a:xfrm>
            <a:off x="7953396" y="123192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Windows PC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7739082" y="12804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8" name="TextBox 57"/>
          <p:cNvSpPr txBox="1"/>
          <p:nvPr/>
        </p:nvSpPr>
        <p:spPr>
          <a:xfrm>
            <a:off x="7953396" y="1454995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LoRa EVB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7739082" y="15034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50" name="TextBox 57"/>
          <p:cNvSpPr txBox="1"/>
          <p:nvPr/>
        </p:nvSpPr>
        <p:spPr>
          <a:xfrm>
            <a:off x="7953396" y="167806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LoRa EVB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7739082" y="17265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591066" y="571480"/>
            <a:ext cx="3005140" cy="1714512"/>
            <a:chOff x="3881430" y="714356"/>
            <a:chExt cx="3005140" cy="1714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81430" y="714356"/>
              <a:ext cx="3005140" cy="1210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" name="그룹 29"/>
            <p:cNvGrpSpPr/>
            <p:nvPr/>
          </p:nvGrpSpPr>
          <p:grpSpPr>
            <a:xfrm>
              <a:off x="3881430" y="1285860"/>
              <a:ext cx="1428760" cy="1143008"/>
              <a:chOff x="4368261" y="1214423"/>
              <a:chExt cx="2799317" cy="2728196"/>
            </a:xfrm>
          </p:grpSpPr>
          <p:pic>
            <p:nvPicPr>
              <p:cNvPr id="27" name="그림 26"/>
              <p:cNvPicPr/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68261" y="1214423"/>
                <a:ext cx="2799317" cy="2728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24372" y="1500175"/>
                <a:ext cx="2432820" cy="1428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8" name="타원 37"/>
            <p:cNvSpPr/>
            <p:nvPr/>
          </p:nvSpPr>
          <p:spPr>
            <a:xfrm>
              <a:off x="5453066" y="714356"/>
              <a:ext cx="180000" cy="1800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5881694" y="1714488"/>
              <a:ext cx="180000" cy="1800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881562" y="2071678"/>
              <a:ext cx="180000" cy="1800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  <p:sp>
          <p:nvSpPr>
            <p:cNvPr id="54" name="왼쪽 화살표 53"/>
            <p:cNvSpPr/>
            <p:nvPr/>
          </p:nvSpPr>
          <p:spPr>
            <a:xfrm>
              <a:off x="5167314" y="1722108"/>
              <a:ext cx="357190" cy="214314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7"/>
          <p:cNvSpPr txBox="1"/>
          <p:nvPr/>
        </p:nvSpPr>
        <p:spPr>
          <a:xfrm>
            <a:off x="0" y="221455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/>
              <a:t>프로그램 실행</a:t>
            </a:r>
            <a:endParaRPr lang="ko-KR" altLang="en-US" sz="1400" b="1" dirty="0"/>
          </a:p>
        </p:txBody>
      </p:sp>
      <p:sp>
        <p:nvSpPr>
          <p:cNvPr id="56" name="TextBox 57"/>
          <p:cNvSpPr txBox="1"/>
          <p:nvPr/>
        </p:nvSpPr>
        <p:spPr>
          <a:xfrm>
            <a:off x="0" y="2522331"/>
            <a:ext cx="523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200" dirty="0" smtClean="0"/>
              <a:t>장치관리자에서 연결된 시리얼 포트 확인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Silcon</a:t>
            </a:r>
            <a:r>
              <a:rPr lang="en-US" altLang="ko-KR" sz="1200" dirty="0" smtClean="0"/>
              <a:t> Labs CP210X USB to UART Bridge(</a:t>
            </a:r>
            <a:r>
              <a:rPr lang="en-US" altLang="ko-KR" sz="1200" dirty="0" err="1" smtClean="0"/>
              <a:t>Comxx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LoRa Test </a:t>
            </a:r>
            <a:r>
              <a:rPr lang="ko-KR" altLang="en-US" sz="1200" dirty="0" smtClean="0"/>
              <a:t>프로그램 실행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상기 장치관리자에서 확인된 시리얼 </a:t>
            </a:r>
            <a:r>
              <a:rPr lang="en-US" altLang="ko-KR" sz="1200" dirty="0" smtClean="0"/>
              <a:t>COM</a:t>
            </a:r>
            <a:r>
              <a:rPr lang="ko-KR" altLang="en-US" sz="1200" dirty="0" smtClean="0"/>
              <a:t>번호 입력 후 </a:t>
            </a:r>
            <a:r>
              <a:rPr lang="en-US" altLang="ko-KR" sz="1200" dirty="0" smtClean="0"/>
              <a:t>Port open.</a:t>
            </a:r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sp>
        <p:nvSpPr>
          <p:cNvPr id="57" name="TextBox 57"/>
          <p:cNvSpPr txBox="1"/>
          <p:nvPr/>
        </p:nvSpPr>
        <p:spPr>
          <a:xfrm>
            <a:off x="0" y="1357298"/>
            <a:ext cx="431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altLang="ko-KR" sz="1200" dirty="0" smtClean="0"/>
              <a:t>※ </a:t>
            </a: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테스트를 위해서는 각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수신용 </a:t>
            </a:r>
            <a:r>
              <a:rPr lang="en-US" altLang="ko-KR" sz="1200" dirty="0" smtClean="0"/>
              <a:t>Lora EVB set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또는 별도의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 연결한다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※ LoRa EVB(4)/(5)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 USB2Serial</a:t>
            </a:r>
            <a:r>
              <a:rPr lang="ko-KR" altLang="en-US" sz="1200" dirty="0" smtClean="0"/>
              <a:t>을 내장한 모델이다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EVB2LOM102A/EVB2LOM202A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05520" y="3700028"/>
            <a:ext cx="196176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왼쪽 화살표 58"/>
          <p:cNvSpPr/>
          <p:nvPr/>
        </p:nvSpPr>
        <p:spPr>
          <a:xfrm rot="5400000" flipH="1">
            <a:off x="6055554" y="4878755"/>
            <a:ext cx="714380" cy="21431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5772183" y="5485978"/>
            <a:ext cx="3895725" cy="895350"/>
            <a:chOff x="-4265360" y="966776"/>
            <a:chExt cx="3895725" cy="8953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4265360" y="966776"/>
              <a:ext cx="389572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-3690998" y="1142984"/>
              <a:ext cx="3000396" cy="361952"/>
            </a:xfrm>
            <a:prstGeom prst="roundRect">
              <a:avLst>
                <a:gd name="adj" fmla="val 3772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1013400" y="383476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88"/>
          <p:cNvSpPr txBox="1"/>
          <p:nvPr/>
        </p:nvSpPr>
        <p:spPr>
          <a:xfrm>
            <a:off x="1309662" y="3429000"/>
            <a:ext cx="1296144" cy="246221"/>
          </a:xfrm>
          <a:prstGeom prst="rect">
            <a:avLst/>
          </a:prstGeom>
          <a:solidFill>
            <a:srgbClr val="E46C0A">
              <a:alpha val="7490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시리얼 </a:t>
            </a:r>
            <a:r>
              <a:rPr lang="en-US" altLang="ko-KR" sz="1000" b="1" dirty="0" smtClean="0"/>
              <a:t>port open</a:t>
            </a:r>
          </a:p>
        </p:txBody>
      </p:sp>
      <p:cxnSp>
        <p:nvCxnSpPr>
          <p:cNvPr id="64" name="Shape 67"/>
          <p:cNvCxnSpPr>
            <a:stCxn id="63" idx="1"/>
            <a:endCxn id="62" idx="0"/>
          </p:cNvCxnSpPr>
          <p:nvPr/>
        </p:nvCxnSpPr>
        <p:spPr>
          <a:xfrm rot="10800000" flipV="1">
            <a:off x="1193420" y="3552110"/>
            <a:ext cx="116242" cy="282657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12" y="2137238"/>
            <a:ext cx="1009193" cy="8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05" y="2118417"/>
            <a:ext cx="1442139" cy="8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429901" y="27089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7587289" y="2706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1" y="830034"/>
            <a:ext cx="73850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Menu </a:t>
            </a:r>
            <a:r>
              <a:rPr lang="ko-KR" altLang="en-US" sz="1400" b="1" dirty="0" smtClean="0"/>
              <a:t>설명</a:t>
            </a:r>
            <a:endParaRPr lang="ko-KR" altLang="en-US" sz="1400" b="1" dirty="0"/>
          </a:p>
        </p:txBody>
      </p:sp>
      <p:cxnSp>
        <p:nvCxnSpPr>
          <p:cNvPr id="69" name="Shape 83"/>
          <p:cNvCxnSpPr>
            <a:stCxn id="71" idx="1"/>
            <a:endCxn id="76" idx="0"/>
          </p:cNvCxnSpPr>
          <p:nvPr/>
        </p:nvCxnSpPr>
        <p:spPr>
          <a:xfrm rot="10800000" flipV="1">
            <a:off x="4917628" y="1317766"/>
            <a:ext cx="107380" cy="228573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8"/>
          <p:cNvSpPr txBox="1"/>
          <p:nvPr/>
        </p:nvSpPr>
        <p:spPr>
          <a:xfrm>
            <a:off x="5025008" y="1117712"/>
            <a:ext cx="1357322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Status</a:t>
            </a:r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상세 별도 기술</a:t>
            </a:r>
            <a:endParaRPr lang="en-US" altLang="ko-KR" sz="1000" b="1" dirty="0" smtClean="0"/>
          </a:p>
        </p:txBody>
      </p:sp>
      <p:sp>
        <p:nvSpPr>
          <p:cNvPr id="76" name="타원 75"/>
          <p:cNvSpPr/>
          <p:nvPr/>
        </p:nvSpPr>
        <p:spPr>
          <a:xfrm>
            <a:off x="4827628" y="154634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0" name="타원 79"/>
          <p:cNvSpPr/>
          <p:nvPr/>
        </p:nvSpPr>
        <p:spPr>
          <a:xfrm>
            <a:off x="6810388" y="1357298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2" name="TextBox 88"/>
          <p:cNvSpPr txBox="1"/>
          <p:nvPr/>
        </p:nvSpPr>
        <p:spPr>
          <a:xfrm>
            <a:off x="7096140" y="1071546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Message window</a:t>
            </a:r>
          </a:p>
        </p:txBody>
      </p:sp>
      <p:cxnSp>
        <p:nvCxnSpPr>
          <p:cNvPr id="83" name="Shape 83"/>
          <p:cNvCxnSpPr>
            <a:stCxn id="82" idx="1"/>
            <a:endCxn id="80" idx="0"/>
          </p:cNvCxnSpPr>
          <p:nvPr/>
        </p:nvCxnSpPr>
        <p:spPr>
          <a:xfrm rot="10800000" flipV="1">
            <a:off x="6900388" y="1194656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3974045" y="123829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8" name="타원 87"/>
          <p:cNvSpPr/>
          <p:nvPr/>
        </p:nvSpPr>
        <p:spPr>
          <a:xfrm>
            <a:off x="3327507" y="2109477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292871" y="846786"/>
            <a:ext cx="1357322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현재 </a:t>
            </a:r>
            <a:r>
              <a:rPr lang="en-US" altLang="ko-KR" sz="1000" b="1" dirty="0" smtClean="0"/>
              <a:t>setting</a:t>
            </a:r>
            <a:r>
              <a:rPr lang="ko-KR" altLang="en-US" sz="1000" b="1" dirty="0" smtClean="0"/>
              <a:t>값들에 대한 </a:t>
            </a:r>
            <a:r>
              <a:rPr lang="ko-KR" altLang="en-US" sz="1000" b="1" dirty="0" err="1" smtClean="0"/>
              <a:t>상태값</a:t>
            </a:r>
            <a:r>
              <a:rPr lang="ko-KR" altLang="en-US" sz="1000" b="1" dirty="0" smtClean="0"/>
              <a:t> 표시</a:t>
            </a:r>
            <a:endParaRPr lang="en-US" altLang="ko-KR" sz="1000" b="1" dirty="0" smtClean="0"/>
          </a:p>
        </p:txBody>
      </p:sp>
      <p:cxnSp>
        <p:nvCxnSpPr>
          <p:cNvPr id="90" name="Shape 83"/>
          <p:cNvCxnSpPr>
            <a:stCxn id="89" idx="3"/>
            <a:endCxn id="87" idx="0"/>
          </p:cNvCxnSpPr>
          <p:nvPr/>
        </p:nvCxnSpPr>
        <p:spPr>
          <a:xfrm>
            <a:off x="3650193" y="1046841"/>
            <a:ext cx="413852" cy="191449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60712" y="2466667"/>
            <a:ext cx="1357322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현재 모드 표시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- Normal/WAN/RF</a:t>
            </a:r>
          </a:p>
        </p:txBody>
      </p:sp>
      <p:cxnSp>
        <p:nvCxnSpPr>
          <p:cNvPr id="94" name="Shape 83"/>
          <p:cNvCxnSpPr>
            <a:stCxn id="93" idx="0"/>
            <a:endCxn id="88" idx="2"/>
          </p:cNvCxnSpPr>
          <p:nvPr/>
        </p:nvCxnSpPr>
        <p:spPr>
          <a:xfrm rot="5400000" flipH="1" flipV="1">
            <a:off x="3049845" y="2189005"/>
            <a:ext cx="267190" cy="288134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1383960" y="5241077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669712" y="4955325"/>
            <a:ext cx="2000264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</a:t>
            </a:r>
            <a:r>
              <a:rPr lang="en-US" altLang="ko-KR" sz="1000" b="1" dirty="0" smtClean="0"/>
              <a:t>message input edit box</a:t>
            </a:r>
          </a:p>
        </p:txBody>
      </p:sp>
      <p:cxnSp>
        <p:nvCxnSpPr>
          <p:cNvPr id="99" name="Shape 83"/>
          <p:cNvCxnSpPr>
            <a:stCxn id="98" idx="1"/>
            <a:endCxn id="97" idx="0"/>
          </p:cNvCxnSpPr>
          <p:nvPr/>
        </p:nvCxnSpPr>
        <p:spPr>
          <a:xfrm rot="10800000" flipV="1">
            <a:off x="1473960" y="5078435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383959" y="5861292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669711" y="5575540"/>
            <a:ext cx="2426034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AT Command manual input edit box</a:t>
            </a:r>
          </a:p>
        </p:txBody>
      </p:sp>
      <p:cxnSp>
        <p:nvCxnSpPr>
          <p:cNvPr id="104" name="Shape 83"/>
          <p:cNvCxnSpPr>
            <a:stCxn id="103" idx="1"/>
            <a:endCxn id="102" idx="0"/>
          </p:cNvCxnSpPr>
          <p:nvPr/>
        </p:nvCxnSpPr>
        <p:spPr>
          <a:xfrm rot="10800000" flipV="1">
            <a:off x="1473959" y="5698650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064045" y="480293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83123" y="4528951"/>
            <a:ext cx="2000264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Normal/RF test mode</a:t>
            </a:r>
            <a:r>
              <a:rPr lang="ko-KR" altLang="en-US" sz="1000" b="1" dirty="0" smtClean="0"/>
              <a:t>에서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메시지 반복 횟수</a:t>
            </a:r>
            <a:r>
              <a:rPr lang="en-US" altLang="ko-KR" sz="1000" b="1" dirty="0" smtClean="0"/>
              <a:t>(0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무한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38" name="Shape 83"/>
          <p:cNvCxnSpPr/>
          <p:nvPr/>
        </p:nvCxnSpPr>
        <p:spPr>
          <a:xfrm rot="10800000" flipV="1">
            <a:off x="4187371" y="4640294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34967" y="406302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54045" y="3789040"/>
            <a:ext cx="1375019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WAN mode</a:t>
            </a:r>
            <a:r>
              <a:rPr lang="ko-KR" altLang="en-US" sz="1000" b="1" dirty="0" smtClean="0"/>
              <a:t>에서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메시지 재전</a:t>
            </a:r>
            <a:r>
              <a:rPr lang="ko-KR" altLang="en-US" sz="1000" b="1" dirty="0"/>
              <a:t>송</a:t>
            </a:r>
            <a:r>
              <a:rPr lang="ko-KR" altLang="en-US" sz="1000" b="1" dirty="0" smtClean="0"/>
              <a:t> 횟수</a:t>
            </a:r>
            <a:endParaRPr lang="en-US" altLang="ko-KR" sz="1000" b="1" dirty="0" smtClean="0"/>
          </a:p>
        </p:txBody>
      </p:sp>
      <p:cxnSp>
        <p:nvCxnSpPr>
          <p:cNvPr id="41" name="Shape 83"/>
          <p:cNvCxnSpPr/>
          <p:nvPr/>
        </p:nvCxnSpPr>
        <p:spPr>
          <a:xfrm rot="10800000" flipV="1">
            <a:off x="3958293" y="3900383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911040" y="298290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30118" y="2708920"/>
            <a:ext cx="1375019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AES128 </a:t>
            </a:r>
            <a:r>
              <a:rPr lang="ko-KR" altLang="en-US" sz="1000" b="1" dirty="0" smtClean="0"/>
              <a:t>암호화 키</a:t>
            </a:r>
            <a:endParaRPr lang="en-US" altLang="ko-KR" sz="1000" b="1" dirty="0" smtClean="0"/>
          </a:p>
        </p:txBody>
      </p:sp>
      <p:cxnSp>
        <p:nvCxnSpPr>
          <p:cNvPr id="44" name="Shape 83"/>
          <p:cNvCxnSpPr/>
          <p:nvPr/>
        </p:nvCxnSpPr>
        <p:spPr>
          <a:xfrm rot="10800000" flipV="1">
            <a:off x="4034366" y="2820263"/>
            <a:ext cx="195752" cy="162641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954316" y="449789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51385" y="4223906"/>
            <a:ext cx="1525951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Binary file </a:t>
            </a:r>
            <a:r>
              <a:rPr lang="ko-KR" altLang="en-US" sz="1000" b="1" dirty="0" err="1" smtClean="0"/>
              <a:t>전송시</a:t>
            </a:r>
            <a:r>
              <a:rPr lang="ko-KR" altLang="en-US" sz="1000" b="1" dirty="0" smtClean="0"/>
              <a:t> 사용</a:t>
            </a:r>
            <a:endParaRPr lang="en-US" altLang="ko-KR" sz="1000" b="1" dirty="0" smtClean="0"/>
          </a:p>
        </p:txBody>
      </p:sp>
      <p:cxnSp>
        <p:nvCxnSpPr>
          <p:cNvPr id="47" name="Shape 83"/>
          <p:cNvCxnSpPr>
            <a:stCxn id="46" idx="1"/>
          </p:cNvCxnSpPr>
          <p:nvPr/>
        </p:nvCxnSpPr>
        <p:spPr>
          <a:xfrm rot="10800000" flipV="1">
            <a:off x="4077649" y="4347017"/>
            <a:ext cx="2373737" cy="1508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3" y="828767"/>
            <a:ext cx="7366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Menu </a:t>
            </a:r>
            <a:r>
              <a:rPr lang="ko-KR" altLang="en-US" sz="1400" b="1" dirty="0" smtClean="0"/>
              <a:t>설명</a:t>
            </a:r>
            <a:endParaRPr lang="ko-KR" altLang="en-US" sz="1400" b="1" dirty="0"/>
          </a:p>
        </p:txBody>
      </p:sp>
      <p:cxnSp>
        <p:nvCxnSpPr>
          <p:cNvPr id="69" name="Shape 83"/>
          <p:cNvCxnSpPr>
            <a:stCxn id="71" idx="1"/>
            <a:endCxn id="76" idx="0"/>
          </p:cNvCxnSpPr>
          <p:nvPr/>
        </p:nvCxnSpPr>
        <p:spPr>
          <a:xfrm rot="10800000">
            <a:off x="5331032" y="3691774"/>
            <a:ext cx="2070240" cy="619857"/>
          </a:xfrm>
          <a:prstGeom prst="bentConnector4">
            <a:avLst>
              <a:gd name="adj1" fmla="val 47826"/>
              <a:gd name="adj2" fmla="val 136879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8"/>
          <p:cNvSpPr txBox="1"/>
          <p:nvPr/>
        </p:nvSpPr>
        <p:spPr>
          <a:xfrm>
            <a:off x="7401272" y="4188519"/>
            <a:ext cx="1052190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AT command</a:t>
            </a:r>
          </a:p>
        </p:txBody>
      </p:sp>
      <p:sp>
        <p:nvSpPr>
          <p:cNvPr id="76" name="타원 75"/>
          <p:cNvSpPr/>
          <p:nvPr/>
        </p:nvSpPr>
        <p:spPr>
          <a:xfrm>
            <a:off x="5241032" y="3691773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0" name="타원 79"/>
          <p:cNvSpPr/>
          <p:nvPr/>
        </p:nvSpPr>
        <p:spPr>
          <a:xfrm>
            <a:off x="5529064" y="395513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82" name="TextBox 88"/>
          <p:cNvSpPr txBox="1"/>
          <p:nvPr/>
        </p:nvSpPr>
        <p:spPr>
          <a:xfrm>
            <a:off x="7401272" y="4585288"/>
            <a:ext cx="864096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Response</a:t>
            </a:r>
          </a:p>
        </p:txBody>
      </p:sp>
      <p:cxnSp>
        <p:nvCxnSpPr>
          <p:cNvPr id="83" name="Shape 83"/>
          <p:cNvCxnSpPr>
            <a:stCxn id="82" idx="1"/>
            <a:endCxn id="80" idx="0"/>
          </p:cNvCxnSpPr>
          <p:nvPr/>
        </p:nvCxnSpPr>
        <p:spPr>
          <a:xfrm rot="10800000">
            <a:off x="5619064" y="3955135"/>
            <a:ext cx="1782208" cy="753265"/>
          </a:xfrm>
          <a:prstGeom prst="bentConnector4">
            <a:avLst>
              <a:gd name="adj1" fmla="val 47475"/>
              <a:gd name="adj2" fmla="val 130348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049598" y="1842287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2803" y="2199477"/>
            <a:ext cx="1357322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모든 모드에서 설정 </a:t>
            </a:r>
            <a:r>
              <a:rPr lang="en-US" altLang="ko-KR" sz="1000" b="1" dirty="0" smtClean="0"/>
              <a:t>parameter</a:t>
            </a:r>
          </a:p>
        </p:txBody>
      </p:sp>
      <p:cxnSp>
        <p:nvCxnSpPr>
          <p:cNvPr id="94" name="Shape 83"/>
          <p:cNvCxnSpPr>
            <a:stCxn id="93" idx="0"/>
            <a:endCxn id="88" idx="2"/>
          </p:cNvCxnSpPr>
          <p:nvPr/>
        </p:nvCxnSpPr>
        <p:spPr>
          <a:xfrm rot="5400000" flipH="1" flipV="1">
            <a:off x="771936" y="1921815"/>
            <a:ext cx="267190" cy="288134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230477" y="328783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0010" y="3645024"/>
            <a:ext cx="1373949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WAN</a:t>
            </a:r>
            <a:r>
              <a:rPr lang="ko-KR" altLang="en-US" sz="1000" b="1" dirty="0" smtClean="0"/>
              <a:t> 모드에서 설정 </a:t>
            </a:r>
            <a:r>
              <a:rPr lang="en-US" altLang="ko-KR" sz="1000" b="1" dirty="0" smtClean="0"/>
              <a:t>parameter</a:t>
            </a:r>
          </a:p>
        </p:txBody>
      </p:sp>
      <p:cxnSp>
        <p:nvCxnSpPr>
          <p:cNvPr id="45" name="Shape 83"/>
          <p:cNvCxnSpPr>
            <a:stCxn id="44" idx="0"/>
            <a:endCxn id="43" idx="2"/>
          </p:cNvCxnSpPr>
          <p:nvPr/>
        </p:nvCxnSpPr>
        <p:spPr>
          <a:xfrm rot="5400000" flipH="1" flipV="1">
            <a:off x="875136" y="3289683"/>
            <a:ext cx="267190" cy="443492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196643" y="432113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6176" y="4678325"/>
            <a:ext cx="1373949" cy="553998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Normal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/</a:t>
            </a:r>
            <a:r>
              <a:rPr lang="en-US" altLang="ko-KR" sz="1000" b="1" dirty="0" smtClean="0"/>
              <a:t>RF test</a:t>
            </a:r>
          </a:p>
          <a:p>
            <a:r>
              <a:rPr lang="ko-KR" altLang="en-US" sz="1000" b="1" dirty="0" smtClean="0"/>
              <a:t>모드에서 </a:t>
            </a:r>
            <a:r>
              <a:rPr lang="ko-KR" altLang="en-US" sz="1000" b="1" dirty="0" smtClean="0"/>
              <a:t>설정 </a:t>
            </a:r>
            <a:r>
              <a:rPr lang="en-US" altLang="ko-KR" sz="1000" b="1" dirty="0" smtClean="0"/>
              <a:t>parameter</a:t>
            </a:r>
          </a:p>
        </p:txBody>
      </p:sp>
      <p:cxnSp>
        <p:nvCxnSpPr>
          <p:cNvPr id="50" name="Shape 83"/>
          <p:cNvCxnSpPr>
            <a:stCxn id="49" idx="0"/>
            <a:endCxn id="48" idx="2"/>
          </p:cNvCxnSpPr>
          <p:nvPr/>
        </p:nvCxnSpPr>
        <p:spPr>
          <a:xfrm rot="5400000" flipH="1" flipV="1">
            <a:off x="841302" y="4322984"/>
            <a:ext cx="267190" cy="443492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213432" y="4495288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cxnSp>
        <p:nvCxnSpPr>
          <p:cNvPr id="55" name="Shape 83"/>
          <p:cNvCxnSpPr/>
          <p:nvPr/>
        </p:nvCxnSpPr>
        <p:spPr>
          <a:xfrm rot="10800000" flipV="1">
            <a:off x="5303432" y="4374192"/>
            <a:ext cx="2097840" cy="121096"/>
          </a:xfrm>
          <a:prstGeom prst="bentConnector3">
            <a:avLst>
              <a:gd name="adj1" fmla="val 100072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664968" y="489843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cxnSp>
        <p:nvCxnSpPr>
          <p:cNvPr id="65" name="Shape 83"/>
          <p:cNvCxnSpPr>
            <a:stCxn id="82" idx="1"/>
          </p:cNvCxnSpPr>
          <p:nvPr/>
        </p:nvCxnSpPr>
        <p:spPr>
          <a:xfrm rot="10800000" flipV="1">
            <a:off x="4754968" y="4708399"/>
            <a:ext cx="2646304" cy="1900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AT command list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95216" y="857232"/>
            <a:ext cx="55058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	</a:t>
            </a:r>
            <a:r>
              <a:rPr lang="en-US" altLang="ko-KR" sz="1000" dirty="0"/>
              <a:t>AT+LORA_S= : Display the LoRa status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AT+LORA_REV= : Display the firmware version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AT+LORA_RESET= : Reboot the LoRa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AT+LORA_MSGW=&lt;</a:t>
            </a:r>
            <a:r>
              <a:rPr lang="en-US" altLang="ko-KR" sz="1000" dirty="0" err="1"/>
              <a:t>massege</a:t>
            </a:r>
            <a:r>
              <a:rPr lang="en-US" altLang="ko-KR" sz="1000" dirty="0"/>
              <a:t>&gt; : </a:t>
            </a:r>
            <a:r>
              <a:rPr lang="en-US" altLang="ko-KR" sz="1000" dirty="0" err="1"/>
              <a:t>Massege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Tx</a:t>
            </a:r>
            <a:r>
              <a:rPr lang="en-US" altLang="ko-KR" sz="1000" dirty="0"/>
              <a:t> mode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AT+LORA_MSGS= : </a:t>
            </a:r>
            <a:r>
              <a:rPr lang="en-US" altLang="ko-KR" sz="1000" dirty="0" err="1"/>
              <a:t>Massege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Tx</a:t>
            </a:r>
            <a:r>
              <a:rPr lang="en-US" altLang="ko-KR" sz="1000" dirty="0"/>
              <a:t> or Rx mode stop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AT+LORA_FREQS=&lt;frequency&gt; : Sets the </a:t>
            </a:r>
            <a:r>
              <a:rPr lang="en-US" altLang="ko-KR" sz="1000" dirty="0" err="1"/>
              <a:t>frequeny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AT+LORA_SFS=&lt;</a:t>
            </a:r>
            <a:r>
              <a:rPr lang="en-US" altLang="ko-KR" sz="1000" dirty="0" err="1"/>
              <a:t>SpreadingFactor</a:t>
            </a:r>
            <a:r>
              <a:rPr lang="en-US" altLang="ko-KR" sz="1000" dirty="0"/>
              <a:t>&gt; : Sets the </a:t>
            </a:r>
            <a:r>
              <a:rPr lang="en-US" altLang="ko-KR" sz="1000" dirty="0" err="1"/>
              <a:t>SpreadingFactor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AT+LORA_PWRS=&lt;power&gt; : Sets the power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AT+LORA_MACR= : Read the MAC address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AT+LORA_DEVIDW=&lt;device ID&gt; : Write the device ID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AT+LORA_DEVIDR= : Read the device ID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AT+LORA_RSSI= : Read the RSSI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AT+LORA_PRSSI= : Read the PRSSI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AT+LORA_SNR= : Read the SNR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AT+LORA_LNA=&lt;gain&gt; : sets the gain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AT+LORA_BW=&lt;bandwidth&gt; : sets the bandwidth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AT+LORA_AGCON=&lt;auto&gt; : sets the gain auto mode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AT+LORA_RFTEST=&lt;opt&gt; : sets the RF test mode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AT+BINW=&lt;size&gt;&lt;data&gt;&lt;checksum&gt; : Send binary data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AT+LORA_SCODEW=&lt;data&gt; : Set Sync Code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AT+LORA_SCODER= : Read Sync Code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AT+LORA_AESW=&lt;opt&gt; : Set AES128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AT+LORA_AESR= : Read AES128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AT+LORA_WAN=&lt;opt&gt; : Set WAN mode (ON)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fr-FR" altLang="ko-KR" sz="1000" dirty="0"/>
              <a:t>+++ : Change WAN mode to Normal mode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AT+LORA_NWKSKEYW=&lt;data&gt; : Set Network Session Key ( 16 bytes)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AT+LORA_NWKSKEYR= : Read Network Session Key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AT+LORA_APPSKEYW=&lt;data&gt; : Set Application Session Key ( 16 bytes)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AT+LORA_APPSKEYR= : Read Application Session Key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AT+LORA_DEVADDRW=&lt;data&gt; : Set Device address(4 bytes)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AT+LORA_DEVADDRR= : Read Device address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AT+LORA_FPORTW=&lt;data&gt; : Set </a:t>
            </a:r>
            <a:r>
              <a:rPr lang="en-US" altLang="ko-KR" sz="1000" dirty="0" err="1"/>
              <a:t>Fport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AT+LORA_FPORT= : Read </a:t>
            </a:r>
            <a:r>
              <a:rPr lang="en-US" altLang="ko-KR" sz="1000" dirty="0" err="1"/>
              <a:t>Fport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AT+LORA_REPEATW=&lt;data&gt; : Set Repeat</a:t>
            </a:r>
            <a:endParaRPr lang="ko-KR" altLang="en-US" sz="1000" dirty="0"/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AT+LORA_REPEATR= : Read Repeat</a:t>
            </a:r>
            <a:endParaRPr lang="ko-KR" altLang="en-US" sz="1000" dirty="0"/>
          </a:p>
        </p:txBody>
      </p:sp>
      <p:sp>
        <p:nvSpPr>
          <p:cNvPr id="30" name="TextBox 57"/>
          <p:cNvSpPr txBox="1"/>
          <p:nvPr/>
        </p:nvSpPr>
        <p:spPr>
          <a:xfrm>
            <a:off x="1666852" y="571480"/>
            <a:ext cx="36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상세 내용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AT Command manual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별도 참조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03" y="2649769"/>
            <a:ext cx="3697644" cy="272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9" y="2651733"/>
            <a:ext cx="3784916" cy="277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Message </a:t>
            </a:r>
            <a:r>
              <a:rPr lang="ko-KR" altLang="en-US" sz="1400" b="1" dirty="0" smtClean="0"/>
              <a:t>송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수신</a:t>
            </a:r>
            <a:r>
              <a:rPr lang="en-US" altLang="ko-KR" sz="1400" b="1" dirty="0" smtClean="0"/>
              <a:t> Test(Normal mode)</a:t>
            </a:r>
            <a:endParaRPr lang="ko-KR" altLang="en-US" sz="1400" b="1" dirty="0"/>
          </a:p>
        </p:txBody>
      </p:sp>
      <p:sp>
        <p:nvSpPr>
          <p:cNvPr id="12" name="TextBox 57"/>
          <p:cNvSpPr txBox="1"/>
          <p:nvPr/>
        </p:nvSpPr>
        <p:spPr>
          <a:xfrm>
            <a:off x="0" y="857232"/>
            <a:ext cx="538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Message Edit </a:t>
            </a:r>
            <a:r>
              <a:rPr lang="ko-KR" altLang="en-US" sz="1200" dirty="0" smtClean="0"/>
              <a:t>창에 메시지 입력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Count </a:t>
            </a:r>
            <a:r>
              <a:rPr lang="ko-KR" altLang="en-US" sz="1200" dirty="0" smtClean="0"/>
              <a:t>에 메시지 전송 반복 횟수 입력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무한 </a:t>
            </a:r>
            <a:r>
              <a:rPr lang="ko-KR" altLang="en-US" sz="1200" dirty="0" err="1" smtClean="0"/>
              <a:t>연속시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확인 창에서 수신 메시지 확인</a:t>
            </a:r>
            <a:endParaRPr lang="en-US" altLang="ko-KR" sz="1200" b="1" i="1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무한 </a:t>
            </a:r>
            <a:r>
              <a:rPr lang="ko-KR" altLang="en-US" sz="1200" dirty="0" err="1" smtClean="0"/>
              <a:t>연속시</a:t>
            </a:r>
            <a:r>
              <a:rPr lang="ko-KR" altLang="en-US" sz="1200" dirty="0" smtClean="0"/>
              <a:t> 송신을 중단하기 위해서 송신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프로그램에서 </a:t>
            </a:r>
            <a:r>
              <a:rPr lang="en-US" altLang="ko-KR" sz="1200" dirty="0" smtClean="0"/>
              <a:t>Stop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err="1" smtClean="0"/>
              <a:t>ATCmd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창에 직접 </a:t>
            </a:r>
            <a:r>
              <a:rPr lang="en-US" altLang="ko-KR" sz="1200" dirty="0" smtClean="0"/>
              <a:t>AT Command</a:t>
            </a:r>
            <a:r>
              <a:rPr lang="ko-KR" altLang="en-US" sz="1200" dirty="0" smtClean="0"/>
              <a:t>를 입력 하실 수도 있습니다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메시지 전송</a:t>
            </a:r>
            <a:r>
              <a:rPr lang="en-US" altLang="ko-KR" sz="1200" dirty="0" smtClean="0"/>
              <a:t>(start</a:t>
            </a:r>
            <a:r>
              <a:rPr lang="ko-KR" altLang="en-US" sz="1200" dirty="0" smtClean="0"/>
              <a:t>버튼 또는 </a:t>
            </a:r>
            <a:r>
              <a:rPr lang="en-US" altLang="ko-KR" sz="1200" dirty="0" smtClean="0"/>
              <a:t>AT </a:t>
            </a:r>
            <a:r>
              <a:rPr lang="en-US" altLang="ko-KR" sz="1200" dirty="0" err="1" smtClean="0"/>
              <a:t>Cmd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입력전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“OK”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“Error” </a:t>
            </a:r>
            <a:r>
              <a:rPr lang="ko-KR" altLang="en-US" sz="1200" dirty="0" smtClean="0"/>
              <a:t>결과 값이 표시된 후 버튼을 </a:t>
            </a:r>
            <a:r>
              <a:rPr lang="ko-KR" altLang="en-US" sz="1200" dirty="0" err="1" smtClean="0"/>
              <a:t>누르십시요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송신된 메시지와 송신된 </a:t>
            </a:r>
            <a:r>
              <a:rPr lang="en-US" altLang="ko-KR" sz="1200" dirty="0" smtClean="0"/>
              <a:t>ID/SN </a:t>
            </a:r>
            <a:r>
              <a:rPr lang="ko-KR" altLang="en-US" sz="1200" dirty="0" smtClean="0"/>
              <a:t>값이 수신 </a:t>
            </a:r>
            <a:r>
              <a:rPr lang="en-US" altLang="ko-KR" sz="1200" dirty="0" smtClean="0"/>
              <a:t>Device</a:t>
            </a:r>
            <a:r>
              <a:rPr lang="ko-KR" altLang="en-US" sz="1200" dirty="0" smtClean="0"/>
              <a:t>에 출력 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왼쪽 화살표 16"/>
          <p:cNvSpPr/>
          <p:nvPr/>
        </p:nvSpPr>
        <p:spPr>
          <a:xfrm flipH="1">
            <a:off x="4789439" y="5330934"/>
            <a:ext cx="254768" cy="21431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57"/>
          <p:cNvSpPr txBox="1"/>
          <p:nvPr/>
        </p:nvSpPr>
        <p:spPr>
          <a:xfrm>
            <a:off x="233672" y="5525728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9" name="TextBox 57"/>
          <p:cNvSpPr txBox="1"/>
          <p:nvPr/>
        </p:nvSpPr>
        <p:spPr>
          <a:xfrm>
            <a:off x="5234332" y="5525728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860506" y="488152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5686" y="5422137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테스트 </a:t>
            </a:r>
            <a:r>
              <a:rPr lang="ko-KR" altLang="en-US" sz="1000" b="1" dirty="0" err="1" smtClean="0"/>
              <a:t>메세지</a:t>
            </a:r>
            <a:r>
              <a:rPr lang="ko-KR" altLang="en-US" sz="1000" b="1" dirty="0" smtClean="0"/>
              <a:t> 입력</a:t>
            </a:r>
            <a:endParaRPr lang="en-US" altLang="ko-KR" sz="1000" b="1" dirty="0" smtClean="0"/>
          </a:p>
        </p:txBody>
      </p:sp>
      <p:cxnSp>
        <p:nvCxnSpPr>
          <p:cNvPr id="22" name="Shape 83"/>
          <p:cNvCxnSpPr>
            <a:stCxn id="21" idx="1"/>
            <a:endCxn id="20" idx="2"/>
          </p:cNvCxnSpPr>
          <p:nvPr/>
        </p:nvCxnSpPr>
        <p:spPr>
          <a:xfrm rot="10800000" flipH="1">
            <a:off x="445686" y="4971520"/>
            <a:ext cx="414820" cy="573728"/>
          </a:xfrm>
          <a:prstGeom prst="bentConnector3">
            <a:avLst>
              <a:gd name="adj1" fmla="val -55108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184953" y="465619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52" y="3992609"/>
            <a:ext cx="104687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횟수 입력</a:t>
            </a:r>
            <a:endParaRPr lang="en-US" altLang="ko-KR" sz="1000" b="1" dirty="0" smtClean="0"/>
          </a:p>
        </p:txBody>
      </p:sp>
      <p:cxnSp>
        <p:nvCxnSpPr>
          <p:cNvPr id="33" name="Shape 83"/>
          <p:cNvCxnSpPr>
            <a:stCxn id="31" idx="2"/>
            <a:endCxn id="27" idx="2"/>
          </p:cNvCxnSpPr>
          <p:nvPr/>
        </p:nvCxnSpPr>
        <p:spPr>
          <a:xfrm rot="16200000" flipH="1">
            <a:off x="1828790" y="4390027"/>
            <a:ext cx="507360" cy="204965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021201" y="4836190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08507" y="4803080"/>
            <a:ext cx="1283569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smtClean="0"/>
              <a:t>메시지 송신 시작</a:t>
            </a:r>
            <a:endParaRPr lang="en-US" altLang="ko-KR" sz="1000" b="1" dirty="0" smtClean="0"/>
          </a:p>
        </p:txBody>
      </p:sp>
      <p:cxnSp>
        <p:nvCxnSpPr>
          <p:cNvPr id="39" name="Shape 83"/>
          <p:cNvCxnSpPr>
            <a:stCxn id="38" idx="1"/>
            <a:endCxn id="36" idx="6"/>
          </p:cNvCxnSpPr>
          <p:nvPr/>
        </p:nvCxnSpPr>
        <p:spPr>
          <a:xfrm rot="10800000">
            <a:off x="2201201" y="4926191"/>
            <a:ext cx="30730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581913" y="2741571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98899" y="2138301"/>
            <a:ext cx="1643074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</a:t>
            </a:r>
            <a:r>
              <a:rPr lang="en-US" altLang="ko-KR" sz="1000" b="1" dirty="0" smtClean="0"/>
              <a:t>Device</a:t>
            </a:r>
            <a:r>
              <a:rPr lang="ko-KR" altLang="en-US" sz="1000" b="1" dirty="0" smtClean="0"/>
              <a:t>의 </a:t>
            </a:r>
            <a:r>
              <a:rPr lang="en-US" altLang="ko-KR" sz="1000" b="1" dirty="0" smtClean="0"/>
              <a:t>ID</a:t>
            </a:r>
            <a:r>
              <a:rPr lang="ko-KR" altLang="en-US" sz="1000" b="1" dirty="0" smtClean="0"/>
              <a:t>와 </a:t>
            </a:r>
            <a:r>
              <a:rPr lang="en-US" altLang="ko-KR" sz="1000" b="1" dirty="0" smtClean="0"/>
              <a:t>SN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</a:t>
            </a:r>
            <a:r>
              <a:rPr lang="ko-KR" altLang="en-US" sz="1000" b="1" dirty="0" smtClean="0"/>
              <a:t>메시지 확인</a:t>
            </a:r>
            <a:endParaRPr lang="en-US" altLang="ko-KR" sz="1000" b="1" dirty="0" smtClean="0"/>
          </a:p>
        </p:txBody>
      </p:sp>
      <p:cxnSp>
        <p:nvCxnSpPr>
          <p:cNvPr id="47" name="Shape 83"/>
          <p:cNvCxnSpPr>
            <a:stCxn id="46" idx="1"/>
            <a:endCxn id="45" idx="0"/>
          </p:cNvCxnSpPr>
          <p:nvPr/>
        </p:nvCxnSpPr>
        <p:spPr>
          <a:xfrm rot="10800000" flipV="1">
            <a:off x="7671913" y="2338355"/>
            <a:ext cx="26986" cy="403215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840113" y="272384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cxnSp>
        <p:nvCxnSpPr>
          <p:cNvPr id="43" name="Shape 83"/>
          <p:cNvCxnSpPr>
            <a:stCxn id="48" idx="0"/>
            <a:endCxn id="42" idx="0"/>
          </p:cNvCxnSpPr>
          <p:nvPr/>
        </p:nvCxnSpPr>
        <p:spPr>
          <a:xfrm rot="16200000" flipV="1">
            <a:off x="3227545" y="2426413"/>
            <a:ext cx="804168" cy="1399031"/>
          </a:xfrm>
          <a:prstGeom prst="bentConnector3">
            <a:avLst>
              <a:gd name="adj1" fmla="val 128427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63239" y="3528013"/>
            <a:ext cx="2531810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Device</a:t>
            </a:r>
            <a:r>
              <a:rPr lang="ko-KR" altLang="en-US" sz="1000" b="1" dirty="0" smtClean="0"/>
              <a:t>에 입력되는 실제 </a:t>
            </a:r>
            <a:r>
              <a:rPr lang="en-US" altLang="ko-KR" sz="1000" b="1" dirty="0" smtClean="0"/>
              <a:t>AT Command</a:t>
            </a:r>
          </a:p>
        </p:txBody>
      </p:sp>
      <p:cxnSp>
        <p:nvCxnSpPr>
          <p:cNvPr id="52" name="Shape 83"/>
          <p:cNvCxnSpPr>
            <a:stCxn id="48" idx="2"/>
            <a:endCxn id="56" idx="6"/>
          </p:cNvCxnSpPr>
          <p:nvPr/>
        </p:nvCxnSpPr>
        <p:spPr>
          <a:xfrm rot="5400000">
            <a:off x="2298828" y="3254032"/>
            <a:ext cx="1510115" cy="2550519"/>
          </a:xfrm>
          <a:prstGeom prst="bentConnector2">
            <a:avLst/>
          </a:prstGeom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598625" y="5194349"/>
            <a:ext cx="180000" cy="180000"/>
          </a:xfrm>
          <a:prstGeom prst="ellipse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40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41" y="2701376"/>
            <a:ext cx="3674846" cy="269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8" y="2704857"/>
            <a:ext cx="3676744" cy="27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732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Message </a:t>
            </a:r>
            <a:r>
              <a:rPr lang="ko-KR" altLang="en-US" sz="1400" b="1" dirty="0" smtClean="0"/>
              <a:t>송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수신</a:t>
            </a:r>
            <a:r>
              <a:rPr lang="en-US" altLang="ko-KR" sz="1400" b="1" dirty="0" smtClean="0"/>
              <a:t> Test(WAN mode</a:t>
            </a:r>
            <a:r>
              <a:rPr lang="en-US" altLang="ko-KR" sz="1400" b="1" dirty="0" smtClean="0"/>
              <a:t>) </a:t>
            </a:r>
            <a:endParaRPr lang="ko-KR" altLang="en-US" sz="1400" b="1" dirty="0"/>
          </a:p>
        </p:txBody>
      </p:sp>
      <p:sp>
        <p:nvSpPr>
          <p:cNvPr id="12" name="TextBox 57"/>
          <p:cNvSpPr txBox="1"/>
          <p:nvPr/>
        </p:nvSpPr>
        <p:spPr>
          <a:xfrm>
            <a:off x="0" y="857232"/>
            <a:ext cx="5385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프로그램의 </a:t>
            </a:r>
            <a:r>
              <a:rPr lang="en-US" altLang="ko-KR" sz="1200" dirty="0" err="1" smtClean="0"/>
              <a:t>ATCmd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창에 메시지 입력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Repeat </a:t>
            </a:r>
            <a:r>
              <a:rPr lang="ko-KR" altLang="en-US" sz="1200" dirty="0"/>
              <a:t>횟</a:t>
            </a:r>
            <a:r>
              <a:rPr lang="ko-KR" altLang="en-US" sz="1200" dirty="0" smtClean="0"/>
              <a:t>수 입력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재전송 횟수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WAN mode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송수신 모듈 모두 동일 설정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ATCmd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창에 </a:t>
            </a: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입력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AT send </a:t>
            </a:r>
            <a:r>
              <a:rPr lang="ko-KR" altLang="en-US" sz="1200" dirty="0" smtClean="0"/>
              <a:t>버튼으로 메시지 송신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확인 창에서 수신 메시지 </a:t>
            </a:r>
            <a:r>
              <a:rPr lang="ko-KR" altLang="en-US" sz="1200" dirty="0" smtClean="0"/>
              <a:t>확인</a:t>
            </a:r>
            <a:endParaRPr lang="en-US" altLang="ko-KR" sz="1200" b="1" i="1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WAN mode</a:t>
            </a:r>
            <a:r>
              <a:rPr lang="ko-KR" altLang="en-US" sz="1200" dirty="0" smtClean="0"/>
              <a:t>를 중지하기 위해 </a:t>
            </a:r>
            <a:r>
              <a:rPr lang="en-US" altLang="ko-KR" sz="1200" dirty="0" smtClean="0"/>
              <a:t>“+++”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WAN mode</a:t>
            </a:r>
            <a:r>
              <a:rPr lang="ko-KR" altLang="en-US" sz="1200" dirty="0" smtClean="0"/>
              <a:t>에서는 입력하는 모든 </a:t>
            </a:r>
            <a:r>
              <a:rPr lang="en-US" altLang="ko-KR" sz="1200" dirty="0" smtClean="0"/>
              <a:t>data(</a:t>
            </a:r>
            <a:r>
              <a:rPr lang="en-US" altLang="ko-KR" sz="1200" dirty="0" err="1" smtClean="0"/>
              <a:t>hexa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전송됩니다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WAN mode</a:t>
            </a:r>
            <a:r>
              <a:rPr lang="ko-KR" altLang="en-US" sz="1200" dirty="0" smtClean="0"/>
              <a:t>에서는 송신된 메시지 내용만 수신 </a:t>
            </a:r>
            <a:r>
              <a:rPr lang="en-US" altLang="ko-KR" sz="1200" dirty="0" smtClean="0"/>
              <a:t>device</a:t>
            </a:r>
            <a:r>
              <a:rPr lang="ko-KR" altLang="en-US" sz="1200" dirty="0" smtClean="0"/>
              <a:t>에서 출력 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7" name="왼쪽 화살표 16"/>
          <p:cNvSpPr/>
          <p:nvPr/>
        </p:nvSpPr>
        <p:spPr>
          <a:xfrm flipH="1">
            <a:off x="4789439" y="5330934"/>
            <a:ext cx="254768" cy="21431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57"/>
          <p:cNvSpPr txBox="1"/>
          <p:nvPr/>
        </p:nvSpPr>
        <p:spPr>
          <a:xfrm>
            <a:off x="233672" y="5525728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9" name="TextBox 57"/>
          <p:cNvSpPr txBox="1"/>
          <p:nvPr/>
        </p:nvSpPr>
        <p:spPr>
          <a:xfrm>
            <a:off x="5234332" y="5525728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925000" y="5192639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180" y="5733256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테스트 </a:t>
            </a:r>
            <a:r>
              <a:rPr lang="ko-KR" altLang="en-US" sz="1000" b="1" dirty="0" err="1" smtClean="0"/>
              <a:t>메세지</a:t>
            </a:r>
            <a:r>
              <a:rPr lang="ko-KR" altLang="en-US" sz="1000" b="1" dirty="0" smtClean="0"/>
              <a:t> 입력</a:t>
            </a:r>
            <a:endParaRPr lang="en-US" altLang="ko-KR" sz="1000" b="1" dirty="0" smtClean="0"/>
          </a:p>
        </p:txBody>
      </p:sp>
      <p:cxnSp>
        <p:nvCxnSpPr>
          <p:cNvPr id="22" name="Shape 83"/>
          <p:cNvCxnSpPr>
            <a:stCxn id="21" idx="1"/>
            <a:endCxn id="20" idx="2"/>
          </p:cNvCxnSpPr>
          <p:nvPr/>
        </p:nvCxnSpPr>
        <p:spPr>
          <a:xfrm rot="10800000" flipH="1">
            <a:off x="510180" y="5282639"/>
            <a:ext cx="414820" cy="573728"/>
          </a:xfrm>
          <a:prstGeom prst="bentConnector3">
            <a:avLst>
              <a:gd name="adj1" fmla="val -55108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039173" y="4284172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10772" y="3620591"/>
            <a:ext cx="104687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횟수 입력</a:t>
            </a:r>
            <a:endParaRPr lang="en-US" altLang="ko-KR" sz="1000" b="1" dirty="0" smtClean="0"/>
          </a:p>
        </p:txBody>
      </p:sp>
      <p:cxnSp>
        <p:nvCxnSpPr>
          <p:cNvPr id="33" name="Shape 83"/>
          <p:cNvCxnSpPr>
            <a:stCxn id="31" idx="2"/>
            <a:endCxn id="27" idx="2"/>
          </p:cNvCxnSpPr>
          <p:nvPr/>
        </p:nvCxnSpPr>
        <p:spPr>
          <a:xfrm rot="16200000" flipH="1">
            <a:off x="1683010" y="4018009"/>
            <a:ext cx="507360" cy="204965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089186" y="5161238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76493" y="5128128"/>
            <a:ext cx="864340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메시지 </a:t>
            </a:r>
            <a:r>
              <a:rPr lang="ko-KR" altLang="en-US" sz="1000" b="1" dirty="0" smtClean="0"/>
              <a:t>송신</a:t>
            </a:r>
            <a:endParaRPr lang="en-US" altLang="ko-KR" sz="1000" b="1" dirty="0" smtClean="0"/>
          </a:p>
        </p:txBody>
      </p:sp>
      <p:cxnSp>
        <p:nvCxnSpPr>
          <p:cNvPr id="39" name="Shape 83"/>
          <p:cNvCxnSpPr>
            <a:stCxn id="38" idx="1"/>
            <a:endCxn id="36" idx="6"/>
          </p:cNvCxnSpPr>
          <p:nvPr/>
        </p:nvCxnSpPr>
        <p:spPr>
          <a:xfrm rot="10800000">
            <a:off x="2269187" y="5251239"/>
            <a:ext cx="307307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414630" y="4253607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531616" y="3650337"/>
            <a:ext cx="1643074" cy="400110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</a:t>
            </a:r>
            <a:r>
              <a:rPr lang="en-US" altLang="ko-KR" sz="1000" b="1" dirty="0" smtClean="0"/>
              <a:t>Device</a:t>
            </a:r>
            <a:r>
              <a:rPr lang="ko-KR" altLang="en-US" sz="1000" b="1" dirty="0" smtClean="0"/>
              <a:t>의 </a:t>
            </a:r>
            <a:r>
              <a:rPr lang="en-US" altLang="ko-KR" sz="1000" b="1" dirty="0" smtClean="0"/>
              <a:t>ID</a:t>
            </a:r>
            <a:r>
              <a:rPr lang="ko-KR" altLang="en-US" sz="1000" b="1" dirty="0" smtClean="0"/>
              <a:t>와 </a:t>
            </a:r>
            <a:r>
              <a:rPr lang="en-US" altLang="ko-KR" sz="1000" b="1" dirty="0" smtClean="0"/>
              <a:t>SN</a:t>
            </a:r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</a:t>
            </a:r>
            <a:r>
              <a:rPr lang="ko-KR" altLang="en-US" sz="1000" b="1" dirty="0" smtClean="0"/>
              <a:t>메시지 확인</a:t>
            </a:r>
            <a:endParaRPr lang="en-US" altLang="ko-KR" sz="1000" b="1" dirty="0" smtClean="0"/>
          </a:p>
        </p:txBody>
      </p:sp>
      <p:cxnSp>
        <p:nvCxnSpPr>
          <p:cNvPr id="47" name="Shape 83"/>
          <p:cNvCxnSpPr>
            <a:stCxn id="46" idx="1"/>
            <a:endCxn id="45" idx="0"/>
          </p:cNvCxnSpPr>
          <p:nvPr/>
        </p:nvCxnSpPr>
        <p:spPr>
          <a:xfrm rot="10800000" flipV="1">
            <a:off x="7504630" y="3850391"/>
            <a:ext cx="26986" cy="403215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129173" y="342697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401378" y="2675350"/>
            <a:ext cx="1175358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/>
              <a:t>WAN mode</a:t>
            </a:r>
            <a:r>
              <a:rPr lang="ko-KR" altLang="en-US" sz="1000" b="1" dirty="0" smtClean="0"/>
              <a:t>설정</a:t>
            </a:r>
            <a:endParaRPr lang="en-US" altLang="ko-KR" sz="1000" b="1" dirty="0" smtClean="0"/>
          </a:p>
        </p:txBody>
      </p:sp>
      <p:cxnSp>
        <p:nvCxnSpPr>
          <p:cNvPr id="40" name="Shape 83"/>
          <p:cNvCxnSpPr>
            <a:stCxn id="35" idx="2"/>
            <a:endCxn id="34" idx="2"/>
          </p:cNvCxnSpPr>
          <p:nvPr/>
        </p:nvCxnSpPr>
        <p:spPr>
          <a:xfrm rot="16200000" flipH="1">
            <a:off x="1761414" y="3149214"/>
            <a:ext cx="595403" cy="140116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2981961"/>
            <a:ext cx="3658794" cy="269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7" y="3033827"/>
            <a:ext cx="3582100" cy="263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4762" y="18180"/>
            <a:ext cx="297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WISOL LoRa Test </a:t>
            </a:r>
            <a:r>
              <a:rPr lang="en-US" altLang="ko-KR" sz="1000" b="1" dirty="0" smtClean="0"/>
              <a:t>v1.00</a:t>
            </a:r>
            <a:endParaRPr lang="en-US" altLang="ko-KR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512" y="53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User manual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6547191"/>
            <a:ext cx="990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www.wisol.co.kr </a:t>
            </a:r>
            <a:r>
              <a:rPr lang="en-US" altLang="ko-KR" sz="1000" dirty="0" smtClean="0"/>
              <a:t>   </a:t>
            </a:r>
            <a:r>
              <a:rPr lang="en-US" altLang="ko-KR" sz="1000" b="1" dirty="0" smtClean="0"/>
              <a:t>Address</a:t>
            </a:r>
            <a:r>
              <a:rPr lang="en-US" altLang="ko-KR" sz="1000" dirty="0" smtClean="0"/>
              <a:t> 531-7 </a:t>
            </a:r>
            <a:r>
              <a:rPr lang="en-US" altLang="ko-KR" sz="1000" dirty="0" err="1" smtClean="0"/>
              <a:t>Gajang-ro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Osan_si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Gyeonggi</a:t>
            </a:r>
            <a:r>
              <a:rPr lang="en-US" altLang="ko-KR" sz="1000" dirty="0" smtClean="0"/>
              <a:t>-do Korea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5552" y="6525344"/>
            <a:ext cx="990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03" y="51779"/>
            <a:ext cx="405701" cy="3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0" y="433239"/>
            <a:ext cx="990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7"/>
          <p:cNvSpPr txBox="1"/>
          <p:nvPr/>
        </p:nvSpPr>
        <p:spPr>
          <a:xfrm>
            <a:off x="0" y="548680"/>
            <a:ext cx="362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RF Test</a:t>
            </a:r>
            <a:endParaRPr lang="ko-KR" altLang="en-US" sz="1400" b="1" dirty="0"/>
          </a:p>
        </p:txBody>
      </p:sp>
      <p:sp>
        <p:nvSpPr>
          <p:cNvPr id="12" name="TextBox 57"/>
          <p:cNvSpPr txBox="1"/>
          <p:nvPr/>
        </p:nvSpPr>
        <p:spPr>
          <a:xfrm>
            <a:off x="0" y="857232"/>
            <a:ext cx="7727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 smtClean="0"/>
              <a:t>RF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ON : </a:t>
            </a:r>
            <a:r>
              <a:rPr lang="ko-KR" altLang="en-US" sz="1200" dirty="0" smtClean="0"/>
              <a:t>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모두 설정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송신용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</a:t>
            </a:r>
            <a:endParaRPr lang="en-US" altLang="ko-KR" sz="1200" dirty="0" smtClean="0"/>
          </a:p>
          <a:p>
            <a:pPr marL="685800" lvl="1" indent="-228600">
              <a:buAutoNum type="arabicPeriod"/>
            </a:pP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창에 테스트용 문자 입력</a:t>
            </a:r>
            <a:endParaRPr lang="en-US" altLang="ko-KR" sz="1200" dirty="0" smtClean="0"/>
          </a:p>
          <a:p>
            <a:pPr marL="685800" lvl="1" indent="-228600">
              <a:buAutoNum type="arabicPeriod"/>
            </a:pPr>
            <a:r>
              <a:rPr lang="en-US" altLang="ko-KR" sz="1200" dirty="0" smtClean="0"/>
              <a:t>Send 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수신용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</a:t>
            </a:r>
            <a:endParaRPr lang="en-US" altLang="ko-KR" sz="1200" dirty="0" smtClean="0"/>
          </a:p>
          <a:p>
            <a:pPr marL="685800" lvl="1" indent="-228600">
              <a:buAutoNum type="arabicPeriod"/>
            </a:pPr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창 수신 내용 확인 </a:t>
            </a:r>
            <a:r>
              <a:rPr lang="en-US" altLang="ko-KR" sz="1200" dirty="0" smtClean="0"/>
              <a:t>( Packet RSSI, SNR, </a:t>
            </a: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Device</a:t>
            </a:r>
            <a:r>
              <a:rPr lang="ko-KR" altLang="en-US" sz="1200" dirty="0" smtClean="0"/>
              <a:t>에서 보내온 </a:t>
            </a:r>
            <a:r>
              <a:rPr lang="en-US" altLang="ko-KR" sz="1200" dirty="0" smtClean="0"/>
              <a:t>Count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, PER, ID, SN)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RF Test </a:t>
            </a:r>
            <a:r>
              <a:rPr lang="ko-KR" altLang="en-US" sz="1200" dirty="0" smtClean="0"/>
              <a:t>완료 후 반드시 송신 프로그램에서 </a:t>
            </a:r>
            <a:r>
              <a:rPr lang="en-US" altLang="ko-KR" sz="1200" dirty="0" smtClean="0"/>
              <a:t>Stop </a:t>
            </a:r>
            <a:r>
              <a:rPr lang="ko-KR" altLang="en-US" sz="1200" dirty="0" smtClean="0"/>
              <a:t>실행</a:t>
            </a:r>
            <a:endParaRPr lang="en-US" altLang="ko-KR" sz="1200" b="1" i="1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RF Test</a:t>
            </a:r>
            <a:r>
              <a:rPr lang="ko-KR" altLang="en-US" sz="1200" dirty="0" smtClean="0"/>
              <a:t>를 초기화 또는 다시 시작하기 위해서 송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수신용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 모두 </a:t>
            </a:r>
            <a:r>
              <a:rPr lang="en-US" altLang="ko-KR" sz="1200" dirty="0" smtClean="0"/>
              <a:t>RF OFF-&gt;RF ON</a:t>
            </a:r>
            <a:r>
              <a:rPr lang="ko-KR" altLang="en-US" sz="1200" dirty="0" smtClean="0"/>
              <a:t>을 실행한다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Normal mode test</a:t>
            </a:r>
            <a:r>
              <a:rPr lang="ko-KR" altLang="en-US" sz="1200" dirty="0" smtClean="0"/>
              <a:t>를 위해 송수신 </a:t>
            </a:r>
            <a:r>
              <a:rPr lang="en-US" altLang="ko-KR" sz="1200" dirty="0" smtClean="0"/>
              <a:t>EVB </a:t>
            </a:r>
            <a:r>
              <a:rPr lang="ko-KR" altLang="en-US" sz="1200" dirty="0" smtClean="0"/>
              <a:t>프로그램의 </a:t>
            </a:r>
            <a:r>
              <a:rPr lang="en-US" altLang="ko-KR" sz="1200" dirty="0" smtClean="0"/>
              <a:t>RF OFF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sp>
        <p:nvSpPr>
          <p:cNvPr id="17" name="왼쪽 화살표 16"/>
          <p:cNvSpPr/>
          <p:nvPr/>
        </p:nvSpPr>
        <p:spPr>
          <a:xfrm flipH="1">
            <a:off x="4798235" y="4472471"/>
            <a:ext cx="254768" cy="21431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57"/>
          <p:cNvSpPr txBox="1"/>
          <p:nvPr/>
        </p:nvSpPr>
        <p:spPr>
          <a:xfrm>
            <a:off x="226203" y="5615479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송신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9" name="TextBox 57"/>
          <p:cNvSpPr txBox="1"/>
          <p:nvPr/>
        </p:nvSpPr>
        <p:spPr>
          <a:xfrm>
            <a:off x="5226863" y="5615479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/>
            <a:r>
              <a:rPr lang="en-US" altLang="ko-KR" sz="1200" dirty="0" smtClean="0"/>
              <a:t>[ </a:t>
            </a:r>
            <a:r>
              <a:rPr lang="ko-KR" altLang="en-US" sz="1200" dirty="0" smtClean="0"/>
              <a:t>수신 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597358" y="5191073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4482" y="5476825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테스트 </a:t>
            </a:r>
            <a:r>
              <a:rPr lang="ko-KR" altLang="en-US" sz="1000" b="1" dirty="0" err="1" smtClean="0"/>
              <a:t>메세지</a:t>
            </a:r>
            <a:r>
              <a:rPr lang="ko-KR" altLang="en-US" sz="1000" b="1" dirty="0" smtClean="0"/>
              <a:t> 입력</a:t>
            </a:r>
            <a:endParaRPr lang="en-US" altLang="ko-KR" sz="1000" b="1" dirty="0" smtClean="0"/>
          </a:p>
        </p:txBody>
      </p:sp>
      <p:cxnSp>
        <p:nvCxnSpPr>
          <p:cNvPr id="22" name="Shape 83"/>
          <p:cNvCxnSpPr>
            <a:stCxn id="21" idx="1"/>
            <a:endCxn id="20" idx="2"/>
          </p:cNvCxnSpPr>
          <p:nvPr/>
        </p:nvCxnSpPr>
        <p:spPr>
          <a:xfrm rot="10800000" flipH="1">
            <a:off x="454482" y="5281074"/>
            <a:ext cx="142876" cy="318863"/>
          </a:xfrm>
          <a:prstGeom prst="bentConnector3">
            <a:avLst>
              <a:gd name="adj1" fmla="val -159999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846668" y="511498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026668" y="4719521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송신 테스트 실행</a:t>
            </a:r>
            <a:endParaRPr lang="en-US" altLang="ko-KR" sz="1000" b="1" dirty="0" smtClean="0"/>
          </a:p>
        </p:txBody>
      </p:sp>
      <p:cxnSp>
        <p:nvCxnSpPr>
          <p:cNvPr id="33" name="Shape 83"/>
          <p:cNvCxnSpPr>
            <a:stCxn id="31" idx="1"/>
          </p:cNvCxnSpPr>
          <p:nvPr/>
        </p:nvCxnSpPr>
        <p:spPr>
          <a:xfrm rot="10800000" flipV="1">
            <a:off x="1849924" y="4842631"/>
            <a:ext cx="176744" cy="324079"/>
          </a:xfrm>
          <a:prstGeom prst="bentConnector3">
            <a:avLst>
              <a:gd name="adj1" fmla="val 22934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997826" y="5256274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11333" y="5550158"/>
            <a:ext cx="1643074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smtClean="0"/>
              <a:t>테스트 완료 후 송신 정지</a:t>
            </a:r>
            <a:endParaRPr lang="en-US" altLang="ko-KR" sz="1000" b="1" dirty="0" smtClean="0"/>
          </a:p>
        </p:txBody>
      </p:sp>
      <p:cxnSp>
        <p:nvCxnSpPr>
          <p:cNvPr id="39" name="Shape 83"/>
          <p:cNvCxnSpPr>
            <a:stCxn id="38" idx="1"/>
            <a:endCxn id="36" idx="6"/>
          </p:cNvCxnSpPr>
          <p:nvPr/>
        </p:nvCxnSpPr>
        <p:spPr>
          <a:xfrm rot="10800000">
            <a:off x="2177827" y="5346275"/>
            <a:ext cx="233507" cy="3269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727193" y="325802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12945" y="2686521"/>
            <a:ext cx="1643074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/>
              <a:t>수신 </a:t>
            </a:r>
            <a:r>
              <a:rPr lang="en-US" altLang="ko-KR" sz="1000" b="1" dirty="0" smtClean="0"/>
              <a:t>RF </a:t>
            </a:r>
            <a:r>
              <a:rPr lang="ko-KR" altLang="en-US" sz="1000" b="1" dirty="0" smtClean="0"/>
              <a:t>특성 확인</a:t>
            </a:r>
            <a:endParaRPr lang="en-US" altLang="ko-KR" sz="1000" b="1" dirty="0" smtClean="0"/>
          </a:p>
        </p:txBody>
      </p:sp>
      <p:cxnSp>
        <p:nvCxnSpPr>
          <p:cNvPr id="47" name="Shape 83"/>
          <p:cNvCxnSpPr>
            <a:stCxn id="46" idx="1"/>
            <a:endCxn id="45" idx="0"/>
          </p:cNvCxnSpPr>
          <p:nvPr/>
        </p:nvCxnSpPr>
        <p:spPr>
          <a:xfrm rot="10800000" flipV="1">
            <a:off x="7817193" y="2809631"/>
            <a:ext cx="195752" cy="448393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923096" y="3896472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03096" y="3501008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RF test </a:t>
            </a:r>
            <a:r>
              <a:rPr lang="ko-KR" altLang="en-US" sz="1000" b="1" dirty="0" smtClean="0"/>
              <a:t>실행</a:t>
            </a:r>
            <a:endParaRPr lang="en-US" altLang="ko-KR" sz="1000" b="1" dirty="0" smtClean="0"/>
          </a:p>
        </p:txBody>
      </p:sp>
      <p:cxnSp>
        <p:nvCxnSpPr>
          <p:cNvPr id="35" name="Shape 83"/>
          <p:cNvCxnSpPr>
            <a:stCxn id="34" idx="1"/>
          </p:cNvCxnSpPr>
          <p:nvPr/>
        </p:nvCxnSpPr>
        <p:spPr>
          <a:xfrm rot="10800000" flipV="1">
            <a:off x="1926352" y="3624118"/>
            <a:ext cx="176744" cy="324079"/>
          </a:xfrm>
          <a:prstGeom prst="bentConnector3">
            <a:avLst>
              <a:gd name="adj1" fmla="val 22934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958532" y="3893735"/>
            <a:ext cx="180000" cy="180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38532" y="3498271"/>
            <a:ext cx="1357322" cy="246221"/>
          </a:xfrm>
          <a:prstGeom prst="rect">
            <a:avLst/>
          </a:prstGeom>
          <a:solidFill>
            <a:srgbClr val="E46C0A">
              <a:alpha val="7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/>
              <a:t>RF test </a:t>
            </a:r>
            <a:r>
              <a:rPr lang="ko-KR" altLang="en-US" sz="1000" b="1" dirty="0" smtClean="0"/>
              <a:t>실행</a:t>
            </a:r>
            <a:endParaRPr lang="en-US" altLang="ko-KR" sz="1000" b="1" dirty="0" smtClean="0"/>
          </a:p>
        </p:txBody>
      </p:sp>
      <p:cxnSp>
        <p:nvCxnSpPr>
          <p:cNvPr id="42" name="Shape 83"/>
          <p:cNvCxnSpPr>
            <a:stCxn id="41" idx="1"/>
          </p:cNvCxnSpPr>
          <p:nvPr/>
        </p:nvCxnSpPr>
        <p:spPr>
          <a:xfrm rot="10800000" flipV="1">
            <a:off x="6961788" y="3621381"/>
            <a:ext cx="176744" cy="324079"/>
          </a:xfrm>
          <a:prstGeom prst="bentConnector3">
            <a:avLst>
              <a:gd name="adj1" fmla="val 22934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0" y="2857496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651</Words>
  <Application>Microsoft Office PowerPoint</Application>
  <PresentationFormat>A4 용지(210x297mm)</PresentationFormat>
  <Paragraphs>171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HeesangLee</dc:creator>
  <cp:lastModifiedBy>seoghy</cp:lastModifiedBy>
  <cp:revision>183</cp:revision>
  <cp:lastPrinted>2017-03-02T23:03:00Z</cp:lastPrinted>
  <dcterms:created xsi:type="dcterms:W3CDTF">2015-02-22T23:03:41Z</dcterms:created>
  <dcterms:modified xsi:type="dcterms:W3CDTF">2017-03-02T23:03:55Z</dcterms:modified>
</cp:coreProperties>
</file>