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0" r:id="rId4"/>
    <p:sldId id="264" r:id="rId5"/>
    <p:sldId id="256" r:id="rId6"/>
    <p:sldId id="265" r:id="rId7"/>
    <p:sldId id="257" r:id="rId8"/>
    <p:sldId id="266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400-3C4B-4F27-A58F-AADC79236762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9DDA-0685-445C-BC43-2A06FC702D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1253" y="2132856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SRM200A JIG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5661248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2019. 08. 05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SRM200A </a:t>
            </a:r>
            <a:r>
              <a:rPr lang="ko-KR" altLang="en-US" dirty="0" smtClean="0"/>
              <a:t>공정 </a:t>
            </a:r>
            <a:r>
              <a:rPr lang="ko-KR" altLang="en-US" dirty="0" smtClean="0"/>
              <a:t>항</a:t>
            </a:r>
            <a:r>
              <a:rPr lang="ko-KR" altLang="en-US" dirty="0" smtClean="0"/>
              <a:t>목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764704"/>
          <a:ext cx="8712968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84176"/>
                <a:gridCol w="3528392"/>
                <a:gridCol w="1152128"/>
                <a:gridCol w="1656184"/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공정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통신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1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기능검사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 PIN check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2. F/W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Down-</a:t>
                      </a:r>
                      <a:r>
                        <a:rPr lang="en-US" altLang="ko-KR" sz="1100" baseline="0" dirty="0" err="1" smtClean="0">
                          <a:solidFill>
                            <a:schemeClr val="tx1"/>
                          </a:solidFill>
                        </a:rPr>
                        <a:t>oad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BLE F/W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WIFI F/W</a:t>
                      </a:r>
                    </a:p>
                    <a:p>
                      <a:pPr algn="l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Sigfox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F/W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IC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별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intrface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성능 검사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전류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check.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2. check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Sigfox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ID/PAC, WIFI MAC, BLE MAC,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F/W version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3. RF Test(GPS, Acc, SFX, WIFI, BLE)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4. RF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pass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SFX ID/PAC/KEY(MES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연동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5. RF fail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시에는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write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없이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fail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6. Log(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RF Test result, S/N, SFX ID/PAC, WIFI/BLE)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BLE I2C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SRM200A </a:t>
            </a:r>
            <a:r>
              <a:rPr lang="ko-KR" altLang="en-US" dirty="0" smtClean="0"/>
              <a:t>공정 </a:t>
            </a:r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268760"/>
            <a:ext cx="194421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988840"/>
            <a:ext cx="19442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Read QR Code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Lot Number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Serial 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395536" y="3140968"/>
            <a:ext cx="1944216" cy="72008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PIN 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4221088"/>
            <a:ext cx="194421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Auto Selection F/W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BLE F/W Download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WIFI F/W Download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Sigfox</a:t>
            </a:r>
            <a:r>
              <a:rPr lang="en-US" altLang="ko-KR" sz="1200" dirty="0" smtClean="0">
                <a:solidFill>
                  <a:schemeClr val="tx1"/>
                </a:solidFill>
              </a:rPr>
              <a:t> F/W Download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5661248"/>
            <a:ext cx="194421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8" idx="2"/>
            <a:endCxn id="9" idx="0"/>
          </p:cNvCxnSpPr>
          <p:nvPr/>
        </p:nvCxnSpPr>
        <p:spPr>
          <a:xfrm>
            <a:off x="1367644" y="16288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360748" y="2887340"/>
            <a:ext cx="0" cy="237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367098" y="386104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331640" y="530120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1268760"/>
            <a:ext cx="194421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19872" y="1988840"/>
            <a:ext cx="19442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Read QR Code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Lot Number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 Serial 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3419872" y="3140968"/>
            <a:ext cx="1944216" cy="72008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Initial Current Check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9872" y="4221088"/>
            <a:ext cx="19442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check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Sigfox</a:t>
            </a:r>
            <a:r>
              <a:rPr lang="en-US" altLang="ko-KR" sz="1200" dirty="0" smtClean="0">
                <a:solidFill>
                  <a:schemeClr val="tx1"/>
                </a:solidFill>
              </a:rPr>
              <a:t> ID/PAC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Read WIFI MAC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Read BLE MAC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F/W version check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2"/>
            <a:endCxn id="30" idx="0"/>
          </p:cNvCxnSpPr>
          <p:nvPr/>
        </p:nvCxnSpPr>
        <p:spPr>
          <a:xfrm>
            <a:off x="4391980" y="162880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4391434" y="3861048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399409" y="2886844"/>
            <a:ext cx="0" cy="2371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/>
          <p:cNvSpPr/>
          <p:nvPr/>
        </p:nvSpPr>
        <p:spPr>
          <a:xfrm>
            <a:off x="5940152" y="1988840"/>
            <a:ext cx="2736304" cy="194421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RF Test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GPS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Accelerometer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Sigfox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4. WIFI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5. 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40152" y="4307954"/>
            <a:ext cx="2736304" cy="48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Write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Sigfox</a:t>
            </a:r>
            <a:r>
              <a:rPr lang="en-US" altLang="ko-KR" sz="1200" dirty="0" smtClean="0">
                <a:solidFill>
                  <a:schemeClr val="tx1"/>
                </a:solidFill>
              </a:rPr>
              <a:t> ID/PAC/KEY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315187" y="394791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940152" y="5172050"/>
            <a:ext cx="2736304" cy="633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Log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RF Test result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S/N, SFX ID/PAC, WIFI/BLE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324712" y="4812010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381725" y="6165304"/>
            <a:ext cx="194421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7317829" y="5805264"/>
            <a:ext cx="0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32" idx="2"/>
            <a:endCxn id="36" idx="0"/>
          </p:cNvCxnSpPr>
          <p:nvPr/>
        </p:nvCxnSpPr>
        <p:spPr>
          <a:xfrm rot="5400000" flipH="1" flipV="1">
            <a:off x="4301970" y="2078850"/>
            <a:ext cx="3096344" cy="2916324"/>
          </a:xfrm>
          <a:prstGeom prst="bentConnector5">
            <a:avLst>
              <a:gd name="adj1" fmla="val -12920"/>
              <a:gd name="adj2" fmla="val 43210"/>
              <a:gd name="adj3" fmla="val 1129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61492" y="764704"/>
            <a:ext cx="11521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&lt;</a:t>
            </a:r>
            <a:r>
              <a:rPr lang="ko-KR" altLang="en-US" sz="1300" b="1" dirty="0" smtClean="0"/>
              <a:t>기능검사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92080" y="764704"/>
            <a:ext cx="13681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smtClean="0"/>
              <a:t>&lt;RF</a:t>
            </a:r>
            <a:r>
              <a:rPr lang="ko-KR" altLang="en-US" sz="1300" b="1" dirty="0" smtClean="0"/>
              <a:t>성능검사</a:t>
            </a:r>
            <a:r>
              <a:rPr lang="en-US" altLang="ko-KR" sz="1300" b="1" dirty="0" smtClean="0"/>
              <a:t>&gt;</a:t>
            </a:r>
            <a:endParaRPr lang="ko-KR" altLang="en-US" sz="13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SRM200A JIG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7592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SRM200A Dimension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30" y="959063"/>
            <a:ext cx="9000999" cy="42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SRM200A JIG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75926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SFM20Rx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SRM200A pin-map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7" y="1469926"/>
            <a:ext cx="4461283" cy="512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8142" y="1484784"/>
            <a:ext cx="444835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7504" y="1002804"/>
            <a:ext cx="2186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&lt;SFM20Rx pin-map&gt;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17431" y="98072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&lt;SRM200A pin-map&gt;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663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SRM200A JIG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75926"/>
            <a:ext cx="435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SFM20Rx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SRM200A Boot Mode set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40879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&lt;SFM20Rx Mode set&gt;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8872" y="2858269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&lt;SRM200A Mode set &gt;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78843"/>
            <a:ext cx="8964488" cy="1664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7" y="3176263"/>
            <a:ext cx="8964488" cy="352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68313"/>
            <a:ext cx="3966467" cy="29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1194862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22854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810931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38923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446432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374424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18864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D/L JIG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48680"/>
            <a:ext cx="34990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Test F/W down-load</a:t>
            </a:r>
          </a:p>
          <a:p>
            <a:r>
              <a:rPr lang="en-US" altLang="ko-KR" sz="1400" dirty="0" smtClean="0"/>
              <a:t>2. BLE, WIFI, SFX F/W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외부연결</a:t>
            </a:r>
            <a:endParaRPr lang="en-US" altLang="ko-KR" sz="1400" dirty="0" smtClean="0"/>
          </a:p>
          <a:p>
            <a:r>
              <a:rPr lang="en-US" altLang="ko-KR" sz="1400" dirty="0" smtClean="0"/>
              <a:t>   - BLE: J-link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SWDIO, SWDCLK</a:t>
            </a:r>
          </a:p>
          <a:p>
            <a:r>
              <a:rPr lang="en-US" altLang="ko-KR" sz="1400" dirty="0" smtClean="0"/>
              <a:t>   - WIFI: UART to USB JIG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UART0_RX_WIFI, UART0_TX_WIFI</a:t>
            </a:r>
          </a:p>
          <a:p>
            <a:r>
              <a:rPr lang="en-US" altLang="ko-KR" sz="1400" dirty="0" smtClean="0"/>
              <a:t>   - SFX: ST link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SWCLK_SFX, SWDIO_SFX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43608" y="5754464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56159" y="3234184"/>
            <a:ext cx="1872208" cy="151216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Socket </a:t>
            </a:r>
            <a:r>
              <a:rPr lang="en-US" altLang="ko-KR" dirty="0" err="1" smtClean="0"/>
              <a:t>B’d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278682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88243" y="3808090"/>
            <a:ext cx="261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 Module connect port &gt;</a:t>
            </a:r>
            <a:endParaRPr lang="ko-KR" altLang="en-US" sz="16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1206674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826171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754163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377852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05844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76350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J-link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509564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UART</a:t>
            </a:r>
          </a:p>
          <a:p>
            <a:pPr algn="ctr"/>
            <a:r>
              <a:rPr lang="en-US" altLang="ko-KR" sz="1000" dirty="0" smtClean="0"/>
              <a:t>To</a:t>
            </a:r>
          </a:p>
          <a:p>
            <a:pPr algn="ctr"/>
            <a:r>
              <a:rPr lang="en-US" altLang="ko-KR" sz="1000" dirty="0" smtClean="0"/>
              <a:t>USB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138586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ST link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598" y="3513072"/>
            <a:ext cx="792088" cy="58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63"/>
          <p:cNvSpPr/>
          <p:nvPr/>
        </p:nvSpPr>
        <p:spPr>
          <a:xfrm>
            <a:off x="2798088" y="5748496"/>
            <a:ext cx="981824" cy="65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cxnSp>
        <p:nvCxnSpPr>
          <p:cNvPr id="66" name="꺾인 연결선 65"/>
          <p:cNvCxnSpPr/>
          <p:nvPr/>
        </p:nvCxnSpPr>
        <p:spPr>
          <a:xfrm rot="16200000" flipH="1">
            <a:off x="2303748" y="4905164"/>
            <a:ext cx="1296144" cy="360040"/>
          </a:xfrm>
          <a:prstGeom prst="bentConnector3">
            <a:avLst>
              <a:gd name="adj1" fmla="val 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6200000" flipH="1">
            <a:off x="2309082" y="4971842"/>
            <a:ext cx="1376534" cy="451094"/>
          </a:xfrm>
          <a:prstGeom prst="bentConnector3">
            <a:avLst>
              <a:gd name="adj1" fmla="val -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80988" y="54909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+3.3Vdc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68144" y="585257"/>
            <a:ext cx="235476" cy="9787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 rot="5400000">
            <a:off x="7888756" y="1557737"/>
            <a:ext cx="236200" cy="122413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7005032" y="203646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BLE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804248" y="2756545"/>
            <a:ext cx="244252" cy="936104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694140" y="246851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SFX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0896" y="15739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WIFI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 rot="16200000">
            <a:off x="5093010" y="1477355"/>
            <a:ext cx="182116" cy="15121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156176" y="2396505"/>
            <a:ext cx="182116" cy="12897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66110" y="2089423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+3.3Vdc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9952" y="4521894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* Boot mode set </a:t>
            </a:r>
            <a:r>
              <a:rPr lang="ko-KR" altLang="en-US" dirty="0" smtClean="0">
                <a:solidFill>
                  <a:srgbClr val="FF0000"/>
                </a:solidFill>
              </a:rPr>
              <a:t>재설정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** BLE, WIFI D/L</a:t>
            </a:r>
            <a:r>
              <a:rPr lang="ko-KR" altLang="en-US" dirty="0" smtClean="0">
                <a:solidFill>
                  <a:srgbClr val="FF0000"/>
                </a:solidFill>
              </a:rPr>
              <a:t>연결은 </a:t>
            </a:r>
            <a:r>
              <a:rPr lang="en-US" altLang="ko-KR" dirty="0" smtClean="0">
                <a:solidFill>
                  <a:srgbClr val="FF0000"/>
                </a:solidFill>
              </a:rPr>
              <a:t>SFM20Rx</a:t>
            </a:r>
            <a:r>
              <a:rPr lang="ko-KR" altLang="en-US" dirty="0" smtClean="0">
                <a:solidFill>
                  <a:srgbClr val="FF0000"/>
                </a:solidFill>
              </a:rPr>
              <a:t>와 동일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SFX PIN</a:t>
            </a:r>
            <a:r>
              <a:rPr lang="ko-KR" altLang="en-US" dirty="0" smtClean="0">
                <a:solidFill>
                  <a:srgbClr val="FF0000"/>
                </a:solidFill>
              </a:rPr>
              <a:t>은 재설정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2834283" y="4446637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762275" y="4446637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32378" y="5244693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60370" y="5244693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68313"/>
            <a:ext cx="3966467" cy="293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직선 연결선 57"/>
          <p:cNvCxnSpPr/>
          <p:nvPr/>
        </p:nvCxnSpPr>
        <p:spPr>
          <a:xfrm>
            <a:off x="937687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65679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544231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472223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179732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107724" y="445235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3528" y="18864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/>
              <a:t>RF Test</a:t>
            </a:r>
            <a:r>
              <a:rPr lang="en-US" altLang="ko-KR" dirty="0" smtClean="0"/>
              <a:t> </a:t>
            </a:r>
            <a:r>
              <a:rPr lang="en-US" altLang="ko-KR" dirty="0" smtClean="0"/>
              <a:t>JIG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48680"/>
            <a:ext cx="349909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smtClean="0"/>
              <a:t>RF Test</a:t>
            </a:r>
            <a:endParaRPr lang="en-US" altLang="ko-KR" sz="1400" dirty="0" smtClean="0"/>
          </a:p>
          <a:p>
            <a:r>
              <a:rPr lang="en-US" altLang="ko-KR" sz="1400" dirty="0" smtClean="0"/>
              <a:t>2. BLE, WIFI, </a:t>
            </a:r>
            <a:r>
              <a:rPr lang="en-US" altLang="ko-KR" sz="1400" dirty="0" smtClean="0"/>
              <a:t>GPS, SFX, Acc Test</a:t>
            </a:r>
          </a:p>
          <a:p>
            <a:r>
              <a:rPr lang="en-US" altLang="ko-KR" sz="1400" dirty="0" smtClean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외부연결</a:t>
            </a:r>
            <a:endParaRPr lang="en-US" altLang="ko-KR" sz="1400" dirty="0" smtClean="0"/>
          </a:p>
          <a:p>
            <a:r>
              <a:rPr lang="en-US" altLang="ko-KR" sz="1400" dirty="0" smtClean="0"/>
              <a:t>   - BLE: </a:t>
            </a:r>
            <a:r>
              <a:rPr lang="en-US" altLang="ko-KR" sz="1400" dirty="0" smtClean="0"/>
              <a:t>UART to USB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 smtClean="0"/>
              <a:t>AIN0, AIN1</a:t>
            </a:r>
            <a:endParaRPr lang="en-US" altLang="ko-KR" sz="1400" dirty="0" smtClean="0"/>
          </a:p>
          <a:p>
            <a:r>
              <a:rPr lang="en-US" altLang="ko-KR" sz="1400" dirty="0" smtClean="0"/>
              <a:t>   - WIFI: UART to USB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UART0_RX_WIFI, UART0_TX_WIFI</a:t>
            </a:r>
          </a:p>
          <a:p>
            <a:r>
              <a:rPr lang="en-US" altLang="ko-KR" sz="1400" dirty="0" smtClean="0"/>
              <a:t>   - </a:t>
            </a:r>
            <a:r>
              <a:rPr lang="en-US" altLang="ko-KR" sz="1400" dirty="0" smtClean="0"/>
              <a:t>SFX, Acc: </a:t>
            </a:r>
            <a:r>
              <a:rPr lang="en-US" altLang="ko-KR" sz="1400" dirty="0" smtClean="0"/>
              <a:t>I2C to USB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          </a:t>
            </a:r>
            <a:r>
              <a:rPr lang="en-US" altLang="ko-KR" sz="1400" dirty="0" smtClean="0"/>
              <a:t>I2C0_SDA_DBG, I2C0_SCL_DBG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- GPS: USB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  USB_DP_GPS, USB_DM_GPS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11560" y="5754464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3234184"/>
            <a:ext cx="2448272" cy="151216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Socket </a:t>
            </a:r>
            <a:r>
              <a:rPr lang="en-US" altLang="ko-KR" dirty="0" err="1" smtClean="0"/>
              <a:t>B’d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926257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88243" y="3808090"/>
            <a:ext cx="261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 Module connect port &gt;</a:t>
            </a:r>
            <a:endParaRPr lang="ko-KR" altLang="en-US" sz="16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54249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540421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68413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77827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105819" y="52504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9650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UART to USB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1242864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UART to </a:t>
            </a:r>
            <a:r>
              <a:rPr lang="en-US" altLang="ko-KR" sz="1000" dirty="0" smtClean="0"/>
              <a:t>USB</a:t>
            </a:r>
            <a:endParaRPr lang="ko-KR" altLang="en-US" sz="1000" dirty="0" smtClean="0"/>
          </a:p>
        </p:txBody>
      </p:sp>
      <p:sp>
        <p:nvSpPr>
          <p:cNvPr id="57" name="직사각형 56"/>
          <p:cNvSpPr/>
          <p:nvPr/>
        </p:nvSpPr>
        <p:spPr>
          <a:xfrm>
            <a:off x="1871886" y="4962376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USB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598" y="3513072"/>
            <a:ext cx="792088" cy="58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63"/>
          <p:cNvSpPr/>
          <p:nvPr/>
        </p:nvSpPr>
        <p:spPr>
          <a:xfrm>
            <a:off x="3309112" y="5748496"/>
            <a:ext cx="981824" cy="65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</a:t>
            </a:r>
            <a:endParaRPr lang="ko-KR" altLang="en-US" dirty="0"/>
          </a:p>
        </p:txBody>
      </p:sp>
      <p:cxnSp>
        <p:nvCxnSpPr>
          <p:cNvPr id="66" name="꺾인 연결선 65"/>
          <p:cNvCxnSpPr/>
          <p:nvPr/>
        </p:nvCxnSpPr>
        <p:spPr>
          <a:xfrm rot="16200000" flipH="1">
            <a:off x="2739280" y="4829672"/>
            <a:ext cx="1296144" cy="511024"/>
          </a:xfrm>
          <a:prstGeom prst="bentConnector3">
            <a:avLst>
              <a:gd name="adj1" fmla="val -4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rot="16200000" flipH="1">
            <a:off x="2744612" y="4896348"/>
            <a:ext cx="1376536" cy="602080"/>
          </a:xfrm>
          <a:prstGeom prst="bentConnector3">
            <a:avLst>
              <a:gd name="adj1" fmla="val 1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692012" y="54909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+3.3Vdc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68144" y="585257"/>
            <a:ext cx="235476" cy="9787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804248" y="620688"/>
            <a:ext cx="236200" cy="9361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732240" y="155679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BLE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51828" y="2741305"/>
            <a:ext cx="216024" cy="936104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372200" y="2492896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SFX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0896" y="15739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WIFI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 rot="16200000">
            <a:off x="5093010" y="1477355"/>
            <a:ext cx="182116" cy="15121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156176" y="2396505"/>
            <a:ext cx="182116" cy="12897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866110" y="2089423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+3.3Vdc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8151" y="4960218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USB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 rot="16200000">
            <a:off x="8100392" y="2636912"/>
            <a:ext cx="216024" cy="936104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308304" y="296647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GPS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15093" y="4737918"/>
            <a:ext cx="433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* Boot mode set </a:t>
            </a:r>
            <a:r>
              <a:rPr lang="ko-KR" altLang="en-US" dirty="0" smtClean="0">
                <a:solidFill>
                  <a:srgbClr val="FF0000"/>
                </a:solidFill>
              </a:rPr>
              <a:t>재설정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** BLE, WIFI, SFX, Acc, GPS Test </a:t>
            </a:r>
            <a:r>
              <a:rPr lang="ko-KR" altLang="en-US" dirty="0" smtClean="0">
                <a:solidFill>
                  <a:srgbClr val="FF0000"/>
                </a:solidFill>
              </a:rPr>
              <a:t>연결은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SFM20Rx</a:t>
            </a:r>
            <a:r>
              <a:rPr lang="ko-KR" altLang="en-US" dirty="0" smtClean="0">
                <a:solidFill>
                  <a:srgbClr val="FF0000"/>
                </a:solidFill>
              </a:rPr>
              <a:t>와 동일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449860" y="4206230"/>
            <a:ext cx="576064" cy="504056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I2C</a:t>
            </a:r>
          </a:p>
          <a:p>
            <a:pPr algn="ctr"/>
            <a:r>
              <a:rPr lang="en-US" altLang="ko-KR" sz="1000" dirty="0" smtClean="0"/>
              <a:t>to USB</a:t>
            </a:r>
            <a:endParaRPr lang="ko-KR" altLang="en-US" sz="1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88640"/>
            <a:ext cx="164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RF </a:t>
            </a:r>
            <a:r>
              <a:rPr lang="en-US" altLang="ko-KR" dirty="0" smtClean="0"/>
              <a:t>Test Item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548680"/>
            <a:ext cx="51362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smtClean="0"/>
              <a:t>BLE, WIFI, GPS, Acc RF </a:t>
            </a:r>
            <a:r>
              <a:rPr lang="en-US" altLang="ko-KR" sz="1400" dirty="0" smtClean="0"/>
              <a:t>Test Item</a:t>
            </a:r>
            <a:r>
              <a:rPr lang="ko-KR" altLang="en-US" sz="1400" dirty="0" smtClean="0"/>
              <a:t>은 동일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Sigfox</a:t>
            </a:r>
            <a:r>
              <a:rPr lang="en-US" altLang="ko-KR" sz="1400" dirty="0" smtClean="0"/>
              <a:t> RF Test Item</a:t>
            </a:r>
          </a:p>
          <a:p>
            <a:r>
              <a:rPr lang="en-US" altLang="ko-KR" sz="1400" dirty="0" smtClean="0"/>
              <a:t>   1) TX power (RC1/RC2/RC3c/RC4/RC5/RC6)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2) Freq. err (RC1/RC2/RC3c/RC4/RC5/RC6</a:t>
            </a:r>
            <a:r>
              <a:rPr lang="en-US" altLang="ko-KR" sz="1400" dirty="0" smtClean="0"/>
              <a:t>)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3) Beacon </a:t>
            </a:r>
            <a:r>
              <a:rPr lang="ko-KR" altLang="en-US" sz="1400" dirty="0" smtClean="0"/>
              <a:t>수신감도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RC1/RC2/RC3c/RC4/RC5/RC6)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 4) Data </a:t>
            </a:r>
            <a:r>
              <a:rPr lang="ko-KR" altLang="en-US" sz="1400" dirty="0" smtClean="0"/>
              <a:t>수신감도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RC1/RC2/RC3c/RC4/RC5/RC6)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* </a:t>
            </a:r>
            <a:r>
              <a:rPr lang="ko-KR" altLang="en-US" sz="1400" dirty="0" smtClean="0">
                <a:solidFill>
                  <a:srgbClr val="FF0000"/>
                </a:solidFill>
              </a:rPr>
              <a:t>각 </a:t>
            </a:r>
            <a:r>
              <a:rPr lang="en-US" altLang="ko-KR" sz="1400" dirty="0" smtClean="0">
                <a:solidFill>
                  <a:srgbClr val="FF0000"/>
                </a:solidFill>
              </a:rPr>
              <a:t>region</a:t>
            </a:r>
            <a:r>
              <a:rPr lang="ko-KR" altLang="en-US" sz="1400" dirty="0" smtClean="0">
                <a:solidFill>
                  <a:srgbClr val="FF0000"/>
                </a:solidFill>
              </a:rPr>
              <a:t>별 모두 </a:t>
            </a:r>
            <a:r>
              <a:rPr lang="en-US" altLang="ko-KR" sz="1400" dirty="0" smtClean="0">
                <a:solidFill>
                  <a:srgbClr val="FF0000"/>
                </a:solidFill>
              </a:rPr>
              <a:t>Test</a:t>
            </a:r>
            <a:r>
              <a:rPr lang="ko-KR" altLang="en-US" sz="1400" dirty="0" smtClean="0">
                <a:solidFill>
                  <a:srgbClr val="FF0000"/>
                </a:solidFill>
              </a:rPr>
              <a:t>할 수 있게 구현 및 </a:t>
            </a:r>
            <a:r>
              <a:rPr lang="en-US" altLang="ko-KR" sz="1400" dirty="0" smtClean="0">
                <a:solidFill>
                  <a:srgbClr val="FF0000"/>
                </a:solidFill>
              </a:rPr>
              <a:t>skip</a:t>
            </a:r>
            <a:r>
              <a:rPr lang="ko-KR" altLang="en-US" sz="1400" dirty="0" smtClean="0">
                <a:solidFill>
                  <a:srgbClr val="FF0000"/>
                </a:solidFill>
              </a:rPr>
              <a:t>가능하게 구현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541</Words>
  <Application>Microsoft Office PowerPoint</Application>
  <PresentationFormat>화면 슬라이드 쇼(4:3)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js201208030313</dc:creator>
  <cp:lastModifiedBy>KWS</cp:lastModifiedBy>
  <cp:revision>76</cp:revision>
  <dcterms:created xsi:type="dcterms:W3CDTF">2019-01-21T06:45:41Z</dcterms:created>
  <dcterms:modified xsi:type="dcterms:W3CDTF">2019-08-05T05:16:56Z</dcterms:modified>
</cp:coreProperties>
</file>