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"/>
  </p:handout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036B974-A31F-0FC4-6525-7B6D5B4BDE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7F69A9-B775-00AA-2C34-FED222FCA9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01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D487-77E1-42CD-8444-68B57F1081D1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1C72-4AE7-4DA0-A2D5-A2F4A8E98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D487-77E1-42CD-8444-68B57F1081D1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1C72-4AE7-4DA0-A2D5-A2F4A8E98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35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D487-77E1-42CD-8444-68B57F1081D1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1C72-4AE7-4DA0-A2D5-A2F4A8E98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D487-77E1-42CD-8444-68B57F1081D1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1C72-4AE7-4DA0-A2D5-A2F4A8E98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5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D487-77E1-42CD-8444-68B57F1081D1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1C72-4AE7-4DA0-A2D5-A2F4A8E98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9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D487-77E1-42CD-8444-68B57F1081D1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1C72-4AE7-4DA0-A2D5-A2F4A8E98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3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D487-77E1-42CD-8444-68B57F1081D1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1C72-4AE7-4DA0-A2D5-A2F4A8E98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61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D487-77E1-42CD-8444-68B57F1081D1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1C72-4AE7-4DA0-A2D5-A2F4A8E98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15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D487-77E1-42CD-8444-68B57F1081D1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1C72-4AE7-4DA0-A2D5-A2F4A8E98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1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D487-77E1-42CD-8444-68B57F1081D1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1C72-4AE7-4DA0-A2D5-A2F4A8E98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D487-77E1-42CD-8444-68B57F1081D1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1C72-4AE7-4DA0-A2D5-A2F4A8E98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93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AD487-77E1-42CD-8444-68B57F1081D1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11C72-4AE7-4DA0-A2D5-A2F4A8E98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3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C801132-5134-9C80-3735-8640032165F4}"/>
              </a:ext>
            </a:extLst>
          </p:cNvPr>
          <p:cNvSpPr/>
          <p:nvPr/>
        </p:nvSpPr>
        <p:spPr>
          <a:xfrm>
            <a:off x="1082180" y="604008"/>
            <a:ext cx="6526635" cy="70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Vmware</a:t>
            </a:r>
            <a:r>
              <a:rPr lang="ko-KR" altLang="en-US" sz="4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특징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E11FE-FAF2-65DE-E7C3-CB19C53F0845}"/>
              </a:ext>
            </a:extLst>
          </p:cNvPr>
          <p:cNvSpPr txBox="1"/>
          <p:nvPr/>
        </p:nvSpPr>
        <p:spPr>
          <a:xfrm>
            <a:off x="696287" y="1559723"/>
            <a:ext cx="4991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600" b="1" dirty="0">
                <a:latin typeface="+mj-ea"/>
                <a:ea typeface="+mj-ea"/>
              </a:rPr>
              <a:t>똑같은 운영체제가 필요한 경우 복사해서 사용</a:t>
            </a:r>
            <a:endParaRPr lang="en-US" altLang="ko-KR" sz="1600" b="1" dirty="0">
              <a:latin typeface="+mj-ea"/>
              <a:ea typeface="+mj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b="1" dirty="0">
                <a:latin typeface="+mj-ea"/>
                <a:ea typeface="+mj-ea"/>
              </a:rPr>
              <a:t>운영체제의 특정시점을 저장</a:t>
            </a:r>
            <a:r>
              <a:rPr lang="en-US" altLang="ko-KR" sz="1600" b="1" dirty="0">
                <a:latin typeface="+mj-ea"/>
                <a:ea typeface="+mj-ea"/>
              </a:rPr>
              <a:t>:Sn</a:t>
            </a:r>
            <a:r>
              <a:rPr lang="en-US" altLang="ko-KR" sz="1600" b="1" dirty="0">
                <a:latin typeface="Berlin Sans FB Demi" panose="020E0802020502020306" pitchFamily="34" charset="0"/>
                <a:ea typeface="+mj-ea"/>
              </a:rPr>
              <a:t>a</a:t>
            </a:r>
            <a:r>
              <a:rPr lang="en-US" altLang="ko-KR" sz="1600" b="1" dirty="0">
                <a:latin typeface="+mj-ea"/>
                <a:ea typeface="+mj-ea"/>
              </a:rPr>
              <a:t>pshot </a:t>
            </a:r>
            <a:r>
              <a:rPr lang="ko-KR" altLang="en-US" sz="1600" b="1" dirty="0">
                <a:latin typeface="+mj-ea"/>
                <a:ea typeface="+mj-ea"/>
              </a:rPr>
              <a:t>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9F90BD-CB01-AE78-91BA-3DBB484E62CA}"/>
              </a:ext>
            </a:extLst>
          </p:cNvPr>
          <p:cNvSpPr txBox="1"/>
          <p:nvPr/>
        </p:nvSpPr>
        <p:spPr>
          <a:xfrm>
            <a:off x="696287" y="5176008"/>
            <a:ext cx="6761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sz="1600" b="1" dirty="0">
                <a:latin typeface="+mj-ea"/>
                <a:ea typeface="+mj-ea"/>
              </a:rPr>
              <a:t>하드디스크 등의 하드웨어를 여러 개 장착 가능</a:t>
            </a:r>
            <a:endParaRPr lang="en-US" altLang="ko-KR" sz="1600" b="1" dirty="0">
              <a:latin typeface="+mj-ea"/>
              <a:ea typeface="+mj-ea"/>
            </a:endParaRPr>
          </a:p>
          <a:p>
            <a:pPr marL="342900" indent="-342900">
              <a:buFont typeface="+mj-ea"/>
              <a:buAutoNum type="circleNumDbPlain" startAt="3"/>
            </a:pPr>
            <a:r>
              <a:rPr lang="ko-KR" altLang="en-US" sz="1600" b="1" dirty="0">
                <a:latin typeface="+mj-ea"/>
                <a:ea typeface="+mj-ea"/>
              </a:rPr>
              <a:t>현재 </a:t>
            </a:r>
            <a:r>
              <a:rPr lang="en-US" altLang="ko-KR" sz="1600" b="1" dirty="0">
                <a:latin typeface="+mj-ea"/>
                <a:ea typeface="+mj-ea"/>
              </a:rPr>
              <a:t>PC</a:t>
            </a:r>
            <a:r>
              <a:rPr lang="ko-KR" altLang="en-US" sz="1600" b="1" dirty="0">
                <a:latin typeface="+mj-ea"/>
                <a:ea typeface="+mj-ea"/>
              </a:rPr>
              <a:t>의 상태를 그대로 저장해 놓고</a:t>
            </a:r>
            <a:r>
              <a:rPr lang="en-US" altLang="ko-KR" sz="1600" b="1" dirty="0">
                <a:latin typeface="+mj-ea"/>
                <a:ea typeface="+mj-ea"/>
              </a:rPr>
              <a:t>, </a:t>
            </a:r>
            <a:r>
              <a:rPr lang="ko-KR" altLang="en-US" sz="1600" b="1" dirty="0">
                <a:latin typeface="+mj-ea"/>
                <a:ea typeface="+mj-ea"/>
              </a:rPr>
              <a:t>다음 사용할 때 현재 상태를</a:t>
            </a:r>
            <a:br>
              <a:rPr lang="en-US" altLang="ko-KR" sz="1600" b="1" dirty="0">
                <a:latin typeface="+mj-ea"/>
                <a:ea typeface="+mj-ea"/>
              </a:rPr>
            </a:br>
            <a:r>
              <a:rPr lang="ko-KR" altLang="en-US" sz="1600" b="1" dirty="0">
                <a:latin typeface="+mj-ea"/>
                <a:ea typeface="+mj-ea"/>
              </a:rPr>
              <a:t>이어서 구동</a:t>
            </a:r>
            <a:r>
              <a:rPr lang="en-US" altLang="ko-KR" sz="1600" b="1" dirty="0">
                <a:latin typeface="+mj-ea"/>
                <a:ea typeface="+mj-ea"/>
              </a:rPr>
              <a:t>: Suspend </a:t>
            </a:r>
            <a:r>
              <a:rPr lang="ko-KR" altLang="en-US" sz="1600" b="1" dirty="0">
                <a:latin typeface="+mj-ea"/>
                <a:ea typeface="+mj-ea"/>
              </a:rPr>
              <a:t>기능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00F5C4D4-7709-76EE-3463-D2965F3292A9}"/>
              </a:ext>
            </a:extLst>
          </p:cNvPr>
          <p:cNvSpPr/>
          <p:nvPr/>
        </p:nvSpPr>
        <p:spPr>
          <a:xfrm rot="16200000">
            <a:off x="6198327" y="2742062"/>
            <a:ext cx="1101234" cy="153518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시간흐름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1614ED-C6F7-35B0-AFD2-414440DD92FD}"/>
              </a:ext>
            </a:extLst>
          </p:cNvPr>
          <p:cNvSpPr/>
          <p:nvPr/>
        </p:nvSpPr>
        <p:spPr>
          <a:xfrm>
            <a:off x="3020037" y="3238500"/>
            <a:ext cx="2961314" cy="549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설치 후 여러 가지 작업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1A5DFF-8855-8D70-9AD3-9820A8E03ABD}"/>
              </a:ext>
            </a:extLst>
          </p:cNvPr>
          <p:cNvSpPr/>
          <p:nvPr/>
        </p:nvSpPr>
        <p:spPr>
          <a:xfrm>
            <a:off x="1158239" y="3238500"/>
            <a:ext cx="1861797" cy="549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 </a:t>
            </a:r>
            <a:r>
              <a:rPr lang="ko-KR" altLang="en-US" dirty="0">
                <a:solidFill>
                  <a:schemeClr val="tx1"/>
                </a:solidFill>
              </a:rPr>
              <a:t>설치완료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2CC1D7-45DD-9B1A-AC88-9058223C0979}"/>
              </a:ext>
            </a:extLst>
          </p:cNvPr>
          <p:cNvCxnSpPr>
            <a:cxnSpLocks/>
          </p:cNvCxnSpPr>
          <p:nvPr/>
        </p:nvCxnSpPr>
        <p:spPr>
          <a:xfrm>
            <a:off x="3020036" y="3909060"/>
            <a:ext cx="0" cy="47244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C410A3-98DA-48A8-2BDB-D32ED269C91F}"/>
              </a:ext>
            </a:extLst>
          </p:cNvPr>
          <p:cNvSpPr txBox="1"/>
          <p:nvPr/>
        </p:nvSpPr>
        <p:spPr>
          <a:xfrm>
            <a:off x="2522220" y="4465320"/>
            <a:ext cx="99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스냅샷 지점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36D844B-6D09-D01C-5B00-9C6AC07FA42F}"/>
              </a:ext>
            </a:extLst>
          </p:cNvPr>
          <p:cNvCxnSpPr>
            <a:cxnSpLocks/>
          </p:cNvCxnSpPr>
          <p:nvPr/>
        </p:nvCxnSpPr>
        <p:spPr>
          <a:xfrm>
            <a:off x="4544036" y="3909060"/>
            <a:ext cx="0" cy="47244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2997698-FCA4-93ED-D2DE-D569600B9AFD}"/>
              </a:ext>
            </a:extLst>
          </p:cNvPr>
          <p:cNvCxnSpPr>
            <a:cxnSpLocks/>
          </p:cNvCxnSpPr>
          <p:nvPr/>
        </p:nvCxnSpPr>
        <p:spPr>
          <a:xfrm>
            <a:off x="5298416" y="3909060"/>
            <a:ext cx="0" cy="47244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0989F82-9EB9-81BC-862F-523396E64E3C}"/>
              </a:ext>
            </a:extLst>
          </p:cNvPr>
          <p:cNvSpPr txBox="1"/>
          <p:nvPr/>
        </p:nvSpPr>
        <p:spPr>
          <a:xfrm>
            <a:off x="4343401" y="4465320"/>
            <a:ext cx="1184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문제발생 시점</a:t>
            </a:r>
            <a:endParaRPr lang="ko-KR" altLang="en-US" sz="1200" b="1" dirty="0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32CFA0E-9BD3-3AEE-3371-AAF7D9697514}"/>
              </a:ext>
            </a:extLst>
          </p:cNvPr>
          <p:cNvSpPr/>
          <p:nvPr/>
        </p:nvSpPr>
        <p:spPr>
          <a:xfrm>
            <a:off x="2991094" y="2936113"/>
            <a:ext cx="1461502" cy="249682"/>
          </a:xfrm>
          <a:custGeom>
            <a:avLst/>
            <a:gdLst>
              <a:gd name="connsiteX0" fmla="*/ 1508760 w 1508760"/>
              <a:gd name="connsiteY0" fmla="*/ 160147 h 183007"/>
              <a:gd name="connsiteX1" fmla="*/ 701040 w 1508760"/>
              <a:gd name="connsiteY1" fmla="*/ 127 h 183007"/>
              <a:gd name="connsiteX2" fmla="*/ 0 w 1508760"/>
              <a:gd name="connsiteY2" fmla="*/ 183007 h 18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8760" h="183007">
                <a:moveTo>
                  <a:pt x="1508760" y="160147"/>
                </a:moveTo>
                <a:cubicBezTo>
                  <a:pt x="1230630" y="78232"/>
                  <a:pt x="952500" y="-3683"/>
                  <a:pt x="701040" y="127"/>
                </a:cubicBezTo>
                <a:cubicBezTo>
                  <a:pt x="449580" y="3937"/>
                  <a:pt x="224790" y="93472"/>
                  <a:pt x="0" y="183007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CEE52EE9-8650-100D-A990-45B515BD13C0}"/>
              </a:ext>
            </a:extLst>
          </p:cNvPr>
          <p:cNvSpPr/>
          <p:nvPr/>
        </p:nvSpPr>
        <p:spPr>
          <a:xfrm>
            <a:off x="2991094" y="2731631"/>
            <a:ext cx="2307322" cy="377964"/>
          </a:xfrm>
          <a:custGeom>
            <a:avLst/>
            <a:gdLst>
              <a:gd name="connsiteX0" fmla="*/ 1508760 w 1508760"/>
              <a:gd name="connsiteY0" fmla="*/ 160147 h 183007"/>
              <a:gd name="connsiteX1" fmla="*/ 701040 w 1508760"/>
              <a:gd name="connsiteY1" fmla="*/ 127 h 183007"/>
              <a:gd name="connsiteX2" fmla="*/ 0 w 1508760"/>
              <a:gd name="connsiteY2" fmla="*/ 183007 h 18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8760" h="183007">
                <a:moveTo>
                  <a:pt x="1508760" y="160147"/>
                </a:moveTo>
                <a:cubicBezTo>
                  <a:pt x="1230630" y="78232"/>
                  <a:pt x="952500" y="-3683"/>
                  <a:pt x="701040" y="127"/>
                </a:cubicBezTo>
                <a:cubicBezTo>
                  <a:pt x="449580" y="3937"/>
                  <a:pt x="224790" y="93472"/>
                  <a:pt x="0" y="183007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200AB-1C15-039C-7CED-ABD56BE0FF30}"/>
              </a:ext>
            </a:extLst>
          </p:cNvPr>
          <p:cNvSpPr txBox="1"/>
          <p:nvPr/>
        </p:nvSpPr>
        <p:spPr>
          <a:xfrm>
            <a:off x="2949290" y="2212284"/>
            <a:ext cx="2219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언제든지 스냅샷 지점으로</a:t>
            </a:r>
            <a:br>
              <a:rPr lang="en-US" altLang="ko-KR" sz="1200" b="1" dirty="0"/>
            </a:br>
            <a:r>
              <a:rPr lang="ko-KR" altLang="en-US" sz="1200" b="1" dirty="0"/>
              <a:t>되돌릴 수 있음 </a:t>
            </a:r>
          </a:p>
        </p:txBody>
      </p:sp>
    </p:spTree>
    <p:extLst>
      <p:ext uri="{BB962C8B-B14F-4D97-AF65-F5344CB8AC3E}">
        <p14:creationId xmlns:p14="http://schemas.microsoft.com/office/powerpoint/2010/main" val="4092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3A77A9-908D-585D-4B37-3E3BE7DFF914}"/>
              </a:ext>
            </a:extLst>
          </p:cNvPr>
          <p:cNvSpPr/>
          <p:nvPr/>
        </p:nvSpPr>
        <p:spPr>
          <a:xfrm>
            <a:off x="1628775" y="552450"/>
            <a:ext cx="5800725" cy="6334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bliqueTopRight"/>
            <a:lightRig rig="balanced" dir="t">
              <a:rot lat="0" lon="0" rev="1200000"/>
            </a:lightRig>
          </a:scene3d>
          <a:sp3d extrusionH="1016000">
            <a:extrusionClr>
              <a:schemeClr val="bg1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/>
                </a:solidFill>
              </a:rPr>
              <a:t>조직 개선 </a:t>
            </a:r>
            <a:r>
              <a:rPr lang="en-US" altLang="ko-KR" sz="4000" b="1" dirty="0">
                <a:solidFill>
                  <a:schemeClr val="tx1"/>
                </a:solidFill>
              </a:rPr>
              <a:t>TFT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F5856-E7F9-D287-0AD1-EF9F4F97DC4F}"/>
              </a:ext>
            </a:extLst>
          </p:cNvPr>
          <p:cNvSpPr txBox="1"/>
          <p:nvPr/>
        </p:nvSpPr>
        <p:spPr>
          <a:xfrm>
            <a:off x="581025" y="165735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latin typeface="+mn-ea"/>
              </a:rPr>
              <a:t>* 개선 전략을 세우고 직원 의견 수렴 후 조직 개편을 수행 한다</a:t>
            </a:r>
            <a:r>
              <a:rPr lang="en-US" altLang="ko-KR" b="1" u="sng" dirty="0">
                <a:latin typeface="+mn-ea"/>
              </a:rPr>
              <a:t>.</a:t>
            </a:r>
            <a:endParaRPr lang="ko-KR" altLang="en-US" b="1" u="sng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82A10D-3F24-40B8-BB7C-F2C9E059869A}"/>
              </a:ext>
            </a:extLst>
          </p:cNvPr>
          <p:cNvSpPr/>
          <p:nvPr/>
        </p:nvSpPr>
        <p:spPr>
          <a:xfrm>
            <a:off x="752476" y="2324100"/>
            <a:ext cx="1269018" cy="1327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조직개선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FF165D-DF88-48F3-5C26-36FD6378F5F0}"/>
              </a:ext>
            </a:extLst>
          </p:cNvPr>
          <p:cNvSpPr/>
          <p:nvPr/>
        </p:nvSpPr>
        <p:spPr>
          <a:xfrm>
            <a:off x="752476" y="4305300"/>
            <a:ext cx="1269018" cy="1327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의견수렴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D1EA6D-B081-7E7C-FDB8-CFD9C0D8643F}"/>
              </a:ext>
            </a:extLst>
          </p:cNvPr>
          <p:cNvSpPr/>
          <p:nvPr/>
        </p:nvSpPr>
        <p:spPr>
          <a:xfrm>
            <a:off x="2215238" y="2324101"/>
            <a:ext cx="1621600" cy="6785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타사사례분석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83E495-E9F1-2244-82E9-8CBD6AD207F2}"/>
              </a:ext>
            </a:extLst>
          </p:cNvPr>
          <p:cNvSpPr/>
          <p:nvPr/>
        </p:nvSpPr>
        <p:spPr>
          <a:xfrm>
            <a:off x="4467224" y="2324101"/>
            <a:ext cx="1541313" cy="6785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조직 안 도출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D26B99F9-7B8F-D227-1355-00FBEAA5C26D}"/>
              </a:ext>
            </a:extLst>
          </p:cNvPr>
          <p:cNvSpPr/>
          <p:nvPr/>
        </p:nvSpPr>
        <p:spPr>
          <a:xfrm rot="16200000">
            <a:off x="3747657" y="2469789"/>
            <a:ext cx="862011" cy="36108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7BDBC236-6423-B4D0-4F9A-731261084CD3}"/>
              </a:ext>
            </a:extLst>
          </p:cNvPr>
          <p:cNvSpPr/>
          <p:nvPr/>
        </p:nvSpPr>
        <p:spPr>
          <a:xfrm rot="16200000">
            <a:off x="5959837" y="2469789"/>
            <a:ext cx="862011" cy="36108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4E864E-E2BA-B173-5F52-723D49B9C400}"/>
              </a:ext>
            </a:extLst>
          </p:cNvPr>
          <p:cNvSpPr/>
          <p:nvPr/>
        </p:nvSpPr>
        <p:spPr>
          <a:xfrm>
            <a:off x="2261356" y="4305301"/>
            <a:ext cx="1575481" cy="6785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부서별 상담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3E96B6-682F-F8DF-839D-BCEA0DEA1812}"/>
              </a:ext>
            </a:extLst>
          </p:cNvPr>
          <p:cNvSpPr/>
          <p:nvPr/>
        </p:nvSpPr>
        <p:spPr>
          <a:xfrm>
            <a:off x="4467224" y="4305301"/>
            <a:ext cx="1541313" cy="6785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변화관리 수행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3A289B0F-5963-8C8D-2C44-10775C539214}"/>
              </a:ext>
            </a:extLst>
          </p:cNvPr>
          <p:cNvSpPr/>
          <p:nvPr/>
        </p:nvSpPr>
        <p:spPr>
          <a:xfrm rot="16200000">
            <a:off x="3747657" y="4450989"/>
            <a:ext cx="862011" cy="36108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AFC1C360-AF67-F55D-4770-B53DD1731687}"/>
              </a:ext>
            </a:extLst>
          </p:cNvPr>
          <p:cNvSpPr/>
          <p:nvPr/>
        </p:nvSpPr>
        <p:spPr>
          <a:xfrm rot="16200000">
            <a:off x="5959837" y="4450989"/>
            <a:ext cx="862011" cy="36108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6817D0-A7F9-951B-A8E9-427090A5B816}"/>
              </a:ext>
            </a:extLst>
          </p:cNvPr>
          <p:cNvSpPr txBox="1"/>
          <p:nvPr/>
        </p:nvSpPr>
        <p:spPr>
          <a:xfrm>
            <a:off x="1914525" y="3248025"/>
            <a:ext cx="390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algn="ctr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개선안 도출 시 외국 사례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건 포함</a:t>
            </a:r>
            <a:endParaRPr lang="en-US" altLang="ko-KR" sz="1600" b="1" dirty="0"/>
          </a:p>
          <a:p>
            <a:pPr marL="2857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정기 회의 시 부서 별 최소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인 참여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7D16B6-BCA3-5646-4CF6-FBD902EBF5B8}"/>
              </a:ext>
            </a:extLst>
          </p:cNvPr>
          <p:cNvSpPr txBox="1"/>
          <p:nvPr/>
        </p:nvSpPr>
        <p:spPr>
          <a:xfrm>
            <a:off x="2047875" y="5211691"/>
            <a:ext cx="3905250" cy="584775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marL="285750" indent="-360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상담 수행 시 대리 이하 직원</a:t>
            </a:r>
            <a:br>
              <a:rPr lang="en-US" altLang="ko-KR" sz="1600" b="1" dirty="0"/>
            </a:br>
            <a:r>
              <a:rPr lang="en-US" altLang="ko-KR" sz="1600" b="1" dirty="0"/>
              <a:t>   50% </a:t>
            </a:r>
            <a:r>
              <a:rPr lang="ko-KR" altLang="en-US" sz="1600" b="1" dirty="0"/>
              <a:t>참여 필요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49BF62-A2CD-0D9E-926D-EB33CD2CFCF0}"/>
              </a:ext>
            </a:extLst>
          </p:cNvPr>
          <p:cNvSpPr/>
          <p:nvPr/>
        </p:nvSpPr>
        <p:spPr>
          <a:xfrm>
            <a:off x="6735048" y="2247901"/>
            <a:ext cx="2666127" cy="3124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최종 안 설문 실시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부서별 회람 실시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변화 관리 기간  실시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      2012/05/10 ~ 5/20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최종 조직 안 발표</a:t>
            </a:r>
          </a:p>
        </p:txBody>
      </p:sp>
    </p:spTree>
    <p:extLst>
      <p:ext uri="{BB962C8B-B14F-4D97-AF65-F5344CB8AC3E}">
        <p14:creationId xmlns:p14="http://schemas.microsoft.com/office/powerpoint/2010/main" val="76477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134</Words>
  <Application>Microsoft Office PowerPoint</Application>
  <PresentationFormat>A4 용지(210x297mm)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굴림</vt:lpstr>
      <vt:lpstr>맑은 고딕</vt:lpstr>
      <vt:lpstr>Arial</vt:lpstr>
      <vt:lpstr>Berlin Sans FB Demi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woong gi Kim</dc:creator>
  <cp:lastModifiedBy>woong gi Kim</cp:lastModifiedBy>
  <cp:revision>3</cp:revision>
  <cp:lastPrinted>2022-11-18T16:38:19Z</cp:lastPrinted>
  <dcterms:created xsi:type="dcterms:W3CDTF">2022-11-18T15:57:20Z</dcterms:created>
  <dcterms:modified xsi:type="dcterms:W3CDTF">2022-11-18T21:03:27Z</dcterms:modified>
</cp:coreProperties>
</file>