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8712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16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C41-D067-4D50-8636-DBF3FE34E8A4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65D0-4895-23FC-C720-285DF3B9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0077-1FE2-45CE-AC62-234086A4339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8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D59-FE7F-4E91-B60B-8441CAFE0ECC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F121-94C6-49CF-8E61-42C678524FF7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8F86-A5E7-4C3F-A558-85036369472F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A948-1F11-4F8B-8616-EB69D3C3430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3E0-4327-4952-AB39-29C9C4237B5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E41A-F9B9-477A-BC27-D490F991D76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D3A-4006-43A0-8DAC-755B41036C4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C5EA-48CB-40C4-A7D4-C71240FFB6B6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C5D-979C-4211-AF77-28105FB4A14D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92D8649-79E9-484A-80A7-4333F9F24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0B49-E466-4647-A5B4-82EA568B447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8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B4E740-970B-7184-19DC-D9F2B99CBB9F}"/>
              </a:ext>
            </a:extLst>
          </p:cNvPr>
          <p:cNvSpPr/>
          <p:nvPr/>
        </p:nvSpPr>
        <p:spPr>
          <a:xfrm>
            <a:off x="885279" y="2181137"/>
            <a:ext cx="8029422" cy="4106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CF4C-3EC5-D356-C807-3C54333825A6}"/>
              </a:ext>
            </a:extLst>
          </p:cNvPr>
          <p:cNvSpPr txBox="1"/>
          <p:nvPr/>
        </p:nvSpPr>
        <p:spPr>
          <a:xfrm>
            <a:off x="597534" y="691014"/>
            <a:ext cx="5595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정보통신의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73364D-A118-3519-1B4C-01185E2AD343}"/>
              </a:ext>
            </a:extLst>
          </p:cNvPr>
          <p:cNvSpPr/>
          <p:nvPr/>
        </p:nvSpPr>
        <p:spPr>
          <a:xfrm>
            <a:off x="3531766" y="1728251"/>
            <a:ext cx="2635780" cy="7884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통신방식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A8643-FC42-2944-8651-9D80BF2583C0}"/>
              </a:ext>
            </a:extLst>
          </p:cNvPr>
          <p:cNvSpPr/>
          <p:nvPr/>
        </p:nvSpPr>
        <p:spPr>
          <a:xfrm>
            <a:off x="1083578" y="2390862"/>
            <a:ext cx="552275" cy="536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29218-4DCB-ACEA-1A51-5845E540C3D6}"/>
              </a:ext>
            </a:extLst>
          </p:cNvPr>
          <p:cNvSpPr txBox="1"/>
          <p:nvPr/>
        </p:nvSpPr>
        <p:spPr>
          <a:xfrm>
            <a:off x="1741534" y="2692160"/>
            <a:ext cx="539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반이중</a:t>
            </a:r>
            <a:r>
              <a:rPr lang="ko-KR" altLang="en-US" sz="3600" dirty="0"/>
              <a:t> 통신</a:t>
            </a:r>
            <a:r>
              <a:rPr lang="en-US" altLang="ko-KR" sz="3600" dirty="0"/>
              <a:t>(Half duplex)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37D69-45B6-5DF8-94B7-D6567A1289D0}"/>
              </a:ext>
            </a:extLst>
          </p:cNvPr>
          <p:cNvSpPr txBox="1"/>
          <p:nvPr/>
        </p:nvSpPr>
        <p:spPr>
          <a:xfrm>
            <a:off x="1259046" y="3338491"/>
            <a:ext cx="6769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반이중</a:t>
            </a:r>
            <a:r>
              <a:rPr lang="ko-KR" altLang="en-US" sz="2000" dirty="0"/>
              <a:t> 통신은 통신하는 두 단말기 모두 송수신이 가능하나</a:t>
            </a:r>
            <a:br>
              <a:rPr lang="en-US" altLang="ko-KR" sz="2000" dirty="0"/>
            </a:br>
            <a:r>
              <a:rPr lang="ko-KR" altLang="en-US" sz="2000" dirty="0"/>
              <a:t>동시에는 불가능한 통신방식을 말한다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 교대로 데이터를 주고 받는 방식이다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무전기</a:t>
            </a: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00AD04C-65F1-2DC4-54C3-2C36A31FF163}"/>
              </a:ext>
            </a:extLst>
          </p:cNvPr>
          <p:cNvSpPr/>
          <p:nvPr/>
        </p:nvSpPr>
        <p:spPr>
          <a:xfrm rot="16200000">
            <a:off x="4512198" y="4395772"/>
            <a:ext cx="394163" cy="2063694"/>
          </a:xfrm>
          <a:prstGeom prst="can">
            <a:avLst>
              <a:gd name="adj" fmla="val 420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2D2E9-805F-126F-6475-FAC14CE3EA4B}"/>
              </a:ext>
            </a:extLst>
          </p:cNvPr>
          <p:cNvSpPr/>
          <p:nvPr/>
        </p:nvSpPr>
        <p:spPr>
          <a:xfrm>
            <a:off x="3697266" y="4580389"/>
            <a:ext cx="2024026" cy="4278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데이터의  흐름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34C382-D32D-DFEF-47F9-C32B0108DE74}"/>
              </a:ext>
            </a:extLst>
          </p:cNvPr>
          <p:cNvCxnSpPr>
            <a:cxnSpLocks/>
          </p:cNvCxnSpPr>
          <p:nvPr/>
        </p:nvCxnSpPr>
        <p:spPr>
          <a:xfrm>
            <a:off x="4009938" y="5123205"/>
            <a:ext cx="123318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FB2D22-6FE8-A077-7FDF-65FC5BF58F7D}"/>
              </a:ext>
            </a:extLst>
          </p:cNvPr>
          <p:cNvCxnSpPr>
            <a:cxnSpLocks/>
          </p:cNvCxnSpPr>
          <p:nvPr/>
        </p:nvCxnSpPr>
        <p:spPr>
          <a:xfrm>
            <a:off x="4009938" y="5785936"/>
            <a:ext cx="123318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DA06991-0F35-7141-8D6F-9FB225874942}"/>
              </a:ext>
            </a:extLst>
          </p:cNvPr>
          <p:cNvSpPr/>
          <p:nvPr/>
        </p:nvSpPr>
        <p:spPr>
          <a:xfrm>
            <a:off x="2178298" y="4586428"/>
            <a:ext cx="707507" cy="70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ADB61CB-DD37-6481-7F5D-0B2DBDA0E12E}"/>
              </a:ext>
            </a:extLst>
          </p:cNvPr>
          <p:cNvSpPr/>
          <p:nvPr/>
        </p:nvSpPr>
        <p:spPr>
          <a:xfrm>
            <a:off x="2178298" y="5362480"/>
            <a:ext cx="707507" cy="70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34FD67-85D7-C230-A07A-4966D0996B20}"/>
              </a:ext>
            </a:extLst>
          </p:cNvPr>
          <p:cNvSpPr/>
          <p:nvPr/>
        </p:nvSpPr>
        <p:spPr>
          <a:xfrm>
            <a:off x="6503926" y="4586428"/>
            <a:ext cx="707507" cy="70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8A805BD-773F-C4EB-EBCA-94A855A34F21}"/>
              </a:ext>
            </a:extLst>
          </p:cNvPr>
          <p:cNvSpPr/>
          <p:nvPr/>
        </p:nvSpPr>
        <p:spPr>
          <a:xfrm>
            <a:off x="6503926" y="5362480"/>
            <a:ext cx="707507" cy="70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송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1BE4FF8-9B79-9431-44E3-FDCE0CE7FF13}"/>
              </a:ext>
            </a:extLst>
          </p:cNvPr>
          <p:cNvCxnSpPr>
            <a:cxnSpLocks/>
          </p:cNvCxnSpPr>
          <p:nvPr/>
        </p:nvCxnSpPr>
        <p:spPr>
          <a:xfrm>
            <a:off x="2883354" y="4876039"/>
            <a:ext cx="961198" cy="42876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F79A5EC-628E-A61A-3360-913D8B593077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2883354" y="5427619"/>
            <a:ext cx="959734" cy="256535"/>
          </a:xfrm>
          <a:prstGeom prst="bentConnector3">
            <a:avLst>
              <a:gd name="adj1" fmla="val 50000"/>
            </a:avLst>
          </a:prstGeom>
          <a:ln w="38100">
            <a:prstDash val="sys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CC64CE-5ED0-0AFA-36AB-09BBC68A4B62}"/>
              </a:ext>
            </a:extLst>
          </p:cNvPr>
          <p:cNvCxnSpPr>
            <a:cxnSpLocks/>
          </p:cNvCxnSpPr>
          <p:nvPr/>
        </p:nvCxnSpPr>
        <p:spPr>
          <a:xfrm>
            <a:off x="3187817" y="5123205"/>
            <a:ext cx="0" cy="33802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12FB63C-D724-8DE9-4243-AA2C905A0051}"/>
              </a:ext>
            </a:extLst>
          </p:cNvPr>
          <p:cNvCxnSpPr>
            <a:cxnSpLocks/>
          </p:cNvCxnSpPr>
          <p:nvPr/>
        </p:nvCxnSpPr>
        <p:spPr>
          <a:xfrm>
            <a:off x="6293381" y="5150287"/>
            <a:ext cx="0" cy="33802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AFDD05F-4D72-7497-E116-23E4EDAADD1D}"/>
              </a:ext>
            </a:extLst>
          </p:cNvPr>
          <p:cNvCxnSpPr>
            <a:cxnSpLocks/>
            <a:stCxn id="24" idx="2"/>
          </p:cNvCxnSpPr>
          <p:nvPr/>
        </p:nvCxnSpPr>
        <p:spPr>
          <a:xfrm rot="10800000" flipV="1">
            <a:off x="5712514" y="4940181"/>
            <a:ext cx="791413" cy="35009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A65D523-F71D-AB52-CC1A-47A835BE3926}"/>
              </a:ext>
            </a:extLst>
          </p:cNvPr>
          <p:cNvCxnSpPr>
            <a:cxnSpLocks/>
          </p:cNvCxnSpPr>
          <p:nvPr/>
        </p:nvCxnSpPr>
        <p:spPr>
          <a:xfrm>
            <a:off x="5741127" y="5436008"/>
            <a:ext cx="762799" cy="288615"/>
          </a:xfrm>
          <a:prstGeom prst="bentConnector3">
            <a:avLst>
              <a:gd name="adj1" fmla="val 50000"/>
            </a:avLst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말풍선: 모서리가 둥근 사각형 83">
            <a:extLst>
              <a:ext uri="{FF2B5EF4-FFF2-40B4-BE49-F238E27FC236}">
                <a16:creationId xmlns:a16="http://schemas.microsoft.com/office/drawing/2014/main" id="{8FE218C1-C8ED-8465-8D77-DC5AECACE249}"/>
              </a:ext>
            </a:extLst>
          </p:cNvPr>
          <p:cNvSpPr/>
          <p:nvPr/>
        </p:nvSpPr>
        <p:spPr>
          <a:xfrm>
            <a:off x="6745286" y="858504"/>
            <a:ext cx="2280728" cy="1035059"/>
          </a:xfrm>
          <a:prstGeom prst="wedgeRoundRectCallout">
            <a:avLst>
              <a:gd name="adj1" fmla="val -73814"/>
              <a:gd name="adj2" fmla="val 5439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방향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동시성여부에 따라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37847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A37A30-F6ED-0E87-0A7A-C2436D5611B9}"/>
              </a:ext>
            </a:extLst>
          </p:cNvPr>
          <p:cNvSpPr txBox="1"/>
          <p:nvPr/>
        </p:nvSpPr>
        <p:spPr>
          <a:xfrm>
            <a:off x="1166071" y="243281"/>
            <a:ext cx="382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인적자원 관리 절차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6E6542-9952-B944-8762-A318A56F4722}"/>
              </a:ext>
            </a:extLst>
          </p:cNvPr>
          <p:cNvSpPr/>
          <p:nvPr/>
        </p:nvSpPr>
        <p:spPr>
          <a:xfrm>
            <a:off x="553673" y="1015069"/>
            <a:ext cx="2978091" cy="103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조직의 전략 및 목표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E2008AD-5653-978A-143F-A50B2A48D232}"/>
              </a:ext>
            </a:extLst>
          </p:cNvPr>
          <p:cNvSpPr/>
          <p:nvPr/>
        </p:nvSpPr>
        <p:spPr>
          <a:xfrm rot="5400000">
            <a:off x="836804" y="2292292"/>
            <a:ext cx="750813" cy="260059"/>
          </a:xfrm>
          <a:prstGeom prst="rightArrow">
            <a:avLst>
              <a:gd name="adj1" fmla="val 50000"/>
              <a:gd name="adj2" fmla="val 758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72B324-E9D1-3200-2467-401BDBEF7027}"/>
              </a:ext>
            </a:extLst>
          </p:cNvPr>
          <p:cNvSpPr/>
          <p:nvPr/>
        </p:nvSpPr>
        <p:spPr>
          <a:xfrm>
            <a:off x="445317" y="2865542"/>
            <a:ext cx="1417039" cy="75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직무분석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및 설계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E8F5BF7-1351-E311-0102-E339848500A2}"/>
              </a:ext>
            </a:extLst>
          </p:cNvPr>
          <p:cNvSpPr/>
          <p:nvPr/>
        </p:nvSpPr>
        <p:spPr>
          <a:xfrm>
            <a:off x="2597789" y="4521363"/>
            <a:ext cx="507535" cy="318082"/>
          </a:xfrm>
          <a:prstGeom prst="rightArrow">
            <a:avLst>
              <a:gd name="adj1" fmla="val 50000"/>
              <a:gd name="adj2" fmla="val 42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C7B8F-0CDE-32BA-D9C6-195E323A9827}"/>
              </a:ext>
            </a:extLst>
          </p:cNvPr>
          <p:cNvSpPr/>
          <p:nvPr/>
        </p:nvSpPr>
        <p:spPr>
          <a:xfrm>
            <a:off x="2600588" y="2865542"/>
            <a:ext cx="1719742" cy="75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인적자원계획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및 예측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90091C9-3498-3340-375F-6A1C31F8FAE6}"/>
              </a:ext>
            </a:extLst>
          </p:cNvPr>
          <p:cNvSpPr/>
          <p:nvPr/>
        </p:nvSpPr>
        <p:spPr>
          <a:xfrm>
            <a:off x="4411906" y="3110918"/>
            <a:ext cx="507535" cy="318082"/>
          </a:xfrm>
          <a:prstGeom prst="rightArrow">
            <a:avLst>
              <a:gd name="adj1" fmla="val 50000"/>
              <a:gd name="adj2" fmla="val 42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5DA0E-40ED-CC33-DC49-B1A5F22DE31B}"/>
              </a:ext>
            </a:extLst>
          </p:cNvPr>
          <p:cNvSpPr/>
          <p:nvPr/>
        </p:nvSpPr>
        <p:spPr>
          <a:xfrm>
            <a:off x="5011017" y="2865542"/>
            <a:ext cx="1549174" cy="75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지원자 모집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2E28ED-1ED3-41BE-F4BB-C2E0819F75AB}"/>
              </a:ext>
            </a:extLst>
          </p:cNvPr>
          <p:cNvSpPr/>
          <p:nvPr/>
        </p:nvSpPr>
        <p:spPr>
          <a:xfrm>
            <a:off x="6654555" y="3110918"/>
            <a:ext cx="507535" cy="318082"/>
          </a:xfrm>
          <a:prstGeom prst="rightArrow">
            <a:avLst>
              <a:gd name="adj1" fmla="val 50000"/>
              <a:gd name="adj2" fmla="val 42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A54A82-52A7-67E9-CA84-CC93B60183E0}"/>
              </a:ext>
            </a:extLst>
          </p:cNvPr>
          <p:cNvSpPr/>
          <p:nvPr/>
        </p:nvSpPr>
        <p:spPr>
          <a:xfrm>
            <a:off x="7250878" y="2865542"/>
            <a:ext cx="2027346" cy="75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선발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C95D33-ACC9-3775-3790-E8C34F08D8A3}"/>
              </a:ext>
            </a:extLst>
          </p:cNvPr>
          <p:cNvSpPr/>
          <p:nvPr/>
        </p:nvSpPr>
        <p:spPr>
          <a:xfrm>
            <a:off x="838900" y="4304951"/>
            <a:ext cx="1610685" cy="75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교육훈련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1297500-2201-37E5-920A-7CF9CD8E1ED0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H="1">
            <a:off x="838900" y="3240949"/>
            <a:ext cx="8439324" cy="1439409"/>
          </a:xfrm>
          <a:prstGeom prst="bentConnector5">
            <a:avLst>
              <a:gd name="adj1" fmla="val -2709"/>
              <a:gd name="adj2" fmla="val 50000"/>
              <a:gd name="adj3" fmla="val 1042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CCFB1A-954F-B1E3-A7BA-72CB0FED9746}"/>
              </a:ext>
            </a:extLst>
          </p:cNvPr>
          <p:cNvSpPr/>
          <p:nvPr/>
        </p:nvSpPr>
        <p:spPr>
          <a:xfrm>
            <a:off x="3283593" y="4304950"/>
            <a:ext cx="2261530" cy="75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성과계획 및 평가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E67E5E2-8631-7039-D360-9827E9D49B09}"/>
              </a:ext>
            </a:extLst>
          </p:cNvPr>
          <p:cNvSpPr/>
          <p:nvPr/>
        </p:nvSpPr>
        <p:spPr>
          <a:xfrm>
            <a:off x="5833840" y="4521363"/>
            <a:ext cx="507535" cy="318082"/>
          </a:xfrm>
          <a:prstGeom prst="rightArrow">
            <a:avLst>
              <a:gd name="adj1" fmla="val 50000"/>
              <a:gd name="adj2" fmla="val 42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98CBB0-A95B-CDFA-0E19-CB31BFFEDDCB}"/>
              </a:ext>
            </a:extLst>
          </p:cNvPr>
          <p:cNvSpPr/>
          <p:nvPr/>
        </p:nvSpPr>
        <p:spPr>
          <a:xfrm>
            <a:off x="6839113" y="4304950"/>
            <a:ext cx="2509713" cy="750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급여 및 복리후생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567369-DFE5-4AC0-CC52-1824E5E055AC}"/>
              </a:ext>
            </a:extLst>
          </p:cNvPr>
          <p:cNvSpPr/>
          <p:nvPr/>
        </p:nvSpPr>
        <p:spPr>
          <a:xfrm>
            <a:off x="2858544" y="5556308"/>
            <a:ext cx="4221764" cy="9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경력관리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인사이동 및 해고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B22EFAD-A68E-B0A0-9858-F7498ECF91D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H="1">
            <a:off x="2858544" y="4680357"/>
            <a:ext cx="6490282" cy="1348531"/>
          </a:xfrm>
          <a:prstGeom prst="bentConnector5">
            <a:avLst>
              <a:gd name="adj1" fmla="val -3522"/>
              <a:gd name="adj2" fmla="val 46397"/>
              <a:gd name="adj3" fmla="val 10895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26F711FB-2322-C072-06ED-05FCC2D25FF8}"/>
              </a:ext>
            </a:extLst>
          </p:cNvPr>
          <p:cNvSpPr/>
          <p:nvPr/>
        </p:nvSpPr>
        <p:spPr>
          <a:xfrm>
            <a:off x="1977704" y="3110918"/>
            <a:ext cx="507535" cy="318082"/>
          </a:xfrm>
          <a:prstGeom prst="rightArrow">
            <a:avLst>
              <a:gd name="adj1" fmla="val 50000"/>
              <a:gd name="adj2" fmla="val 42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5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77</Words>
  <Application>Microsoft Office PowerPoint</Application>
  <PresentationFormat>A4 용지(210x297mm)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 gi Kim</dc:creator>
  <cp:lastModifiedBy>woong gi Kim</cp:lastModifiedBy>
  <cp:revision>4</cp:revision>
  <cp:lastPrinted>2022-11-18T09:36:54Z</cp:lastPrinted>
  <dcterms:created xsi:type="dcterms:W3CDTF">2022-11-18T08:25:41Z</dcterms:created>
  <dcterms:modified xsi:type="dcterms:W3CDTF">2022-11-18T09:47:40Z</dcterms:modified>
</cp:coreProperties>
</file>