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3FD"/>
    <a:srgbClr val="C9E1FE"/>
    <a:srgbClr val="F24338"/>
    <a:srgbClr val="2A81EA"/>
    <a:srgbClr val="1847B0"/>
    <a:srgbClr val="1C55D1"/>
    <a:srgbClr val="323C66"/>
    <a:srgbClr val="E1E9F7"/>
    <a:srgbClr val="C6DCFE"/>
    <a:srgbClr val="FF7B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220" autoAdjust="0"/>
  </p:normalViewPr>
  <p:slideViewPr>
    <p:cSldViewPr showGuides="1">
      <p:cViewPr varScale="1">
        <p:scale>
          <a:sx n="83" d="100"/>
          <a:sy n="83" d="100"/>
        </p:scale>
        <p:origin x="595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9Slide.vn - 2019">
            <a:extLst>
              <a:ext uri="{FF2B5EF4-FFF2-40B4-BE49-F238E27FC236}">
                <a16:creationId xmlns:a16="http://schemas.microsoft.com/office/drawing/2014/main" id="{9A1C4B5B-F233-4B7F-AB5E-54CBFBDD93C4}"/>
              </a:ext>
            </a:extLst>
          </p:cNvPr>
          <p:cNvSpPr txBox="1"/>
          <p:nvPr userDrawn="1"/>
        </p:nvSpPr>
        <p:spPr>
          <a:xfrm>
            <a:off x="0" y="-879277"/>
            <a:ext cx="12192000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rgbClr val="C3C3C3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D51644-545E-44E3-BC6E-2AD8AC8B2625}"/>
              </a:ext>
            </a:extLst>
          </p:cNvPr>
          <p:cNvSpPr/>
          <p:nvPr userDrawn="1"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1CA3B-4E43-438A-9AA3-C4D817313CF4}"/>
              </a:ext>
            </a:extLst>
          </p:cNvPr>
          <p:cNvSpPr/>
          <p:nvPr userDrawn="1"/>
        </p:nvSpPr>
        <p:spPr>
          <a:xfrm>
            <a:off x="34961779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04496-AE44-4F53-BEA8-30179F68F210}"/>
              </a:ext>
            </a:extLst>
          </p:cNvPr>
          <p:cNvSpPr/>
          <p:nvPr userDrawn="1"/>
        </p:nvSpPr>
        <p:spPr>
          <a:xfrm>
            <a:off x="34961779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C10C7B-BAE9-4433-8761-500EAC3C28A0}"/>
              </a:ext>
            </a:extLst>
          </p:cNvPr>
          <p:cNvSpPr/>
          <p:nvPr userDrawn="1"/>
        </p:nvSpPr>
        <p:spPr>
          <a:xfrm>
            <a:off x="-23164800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8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  <p:sldLayoutId id="214748365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9Slide.vn 1">
            <a:extLst>
              <a:ext uri="{FF2B5EF4-FFF2-40B4-BE49-F238E27FC236}">
                <a16:creationId xmlns:a16="http://schemas.microsoft.com/office/drawing/2014/main" id="{FB92ABB9-FCE9-4B8E-A9D5-C8303B2B6622}"/>
              </a:ext>
            </a:extLst>
          </p:cNvPr>
          <p:cNvSpPr/>
          <p:nvPr/>
        </p:nvSpPr>
        <p:spPr>
          <a:xfrm>
            <a:off x="-1722" y="0"/>
            <a:ext cx="2089113" cy="6856678"/>
          </a:xfrm>
          <a:custGeom>
            <a:avLst/>
            <a:gdLst>
              <a:gd name="connsiteX0" fmla="*/ 0 w 2089113"/>
              <a:gd name="connsiteY0" fmla="*/ 0 h 6856678"/>
              <a:gd name="connsiteX1" fmla="*/ 2089113 w 2089113"/>
              <a:gd name="connsiteY1" fmla="*/ 0 h 6856678"/>
              <a:gd name="connsiteX2" fmla="*/ 2089113 w 2089113"/>
              <a:gd name="connsiteY2" fmla="*/ 6856679 h 6856678"/>
              <a:gd name="connsiteX3" fmla="*/ 0 w 2089113"/>
              <a:gd name="connsiteY3" fmla="*/ 6856679 h 685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9113" h="6856678">
                <a:moveTo>
                  <a:pt x="0" y="0"/>
                </a:moveTo>
                <a:lnTo>
                  <a:pt x="2089113" y="0"/>
                </a:lnTo>
                <a:lnTo>
                  <a:pt x="2089113" y="6856679"/>
                </a:lnTo>
                <a:lnTo>
                  <a:pt x="0" y="6856679"/>
                </a:lnTo>
                <a:close/>
              </a:path>
            </a:pathLst>
          </a:custGeom>
          <a:solidFill>
            <a:srgbClr val="2A81EA"/>
          </a:solidFill>
          <a:ln w="132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9Slide.vn 4">
            <a:extLst>
              <a:ext uri="{FF2B5EF4-FFF2-40B4-BE49-F238E27FC236}">
                <a16:creationId xmlns:a16="http://schemas.microsoft.com/office/drawing/2014/main" id="{9EE7020C-579E-4705-BA60-D9AA354BF426}"/>
              </a:ext>
            </a:extLst>
          </p:cNvPr>
          <p:cNvSpPr/>
          <p:nvPr/>
        </p:nvSpPr>
        <p:spPr>
          <a:xfrm>
            <a:off x="2510633" y="810316"/>
            <a:ext cx="2416967" cy="457200"/>
          </a:xfrm>
          <a:custGeom>
            <a:avLst/>
            <a:gdLst>
              <a:gd name="connsiteX0" fmla="*/ 0 w 1283067"/>
              <a:gd name="connsiteY0" fmla="*/ 0 h 447950"/>
              <a:gd name="connsiteX1" fmla="*/ 1283067 w 1283067"/>
              <a:gd name="connsiteY1" fmla="*/ 0 h 447950"/>
              <a:gd name="connsiteX2" fmla="*/ 1283067 w 1283067"/>
              <a:gd name="connsiteY2" fmla="*/ 447950 h 447950"/>
              <a:gd name="connsiteX3" fmla="*/ 0 w 1283067"/>
              <a:gd name="connsiteY3" fmla="*/ 447950 h 4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067" h="447950">
                <a:moveTo>
                  <a:pt x="0" y="0"/>
                </a:moveTo>
                <a:lnTo>
                  <a:pt x="1283067" y="0"/>
                </a:lnTo>
                <a:lnTo>
                  <a:pt x="1283067" y="447950"/>
                </a:lnTo>
                <a:lnTo>
                  <a:pt x="0" y="447950"/>
                </a:lnTo>
                <a:close/>
              </a:path>
            </a:pathLst>
          </a:custGeom>
          <a:solidFill>
            <a:srgbClr val="2A81EA"/>
          </a:solidFill>
          <a:ln w="132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9Slide.vn 5">
            <a:extLst>
              <a:ext uri="{FF2B5EF4-FFF2-40B4-BE49-F238E27FC236}">
                <a16:creationId xmlns:a16="http://schemas.microsoft.com/office/drawing/2014/main" id="{C0DC0B62-7140-4699-A2AC-368DBA0D84EE}"/>
              </a:ext>
            </a:extLst>
          </p:cNvPr>
          <p:cNvSpPr/>
          <p:nvPr/>
        </p:nvSpPr>
        <p:spPr>
          <a:xfrm>
            <a:off x="2510633" y="1352114"/>
            <a:ext cx="2416967" cy="457200"/>
          </a:xfrm>
          <a:custGeom>
            <a:avLst/>
            <a:gdLst>
              <a:gd name="connsiteX0" fmla="*/ 0 w 1283067"/>
              <a:gd name="connsiteY0" fmla="*/ 0 h 293347"/>
              <a:gd name="connsiteX1" fmla="*/ 1283067 w 1283067"/>
              <a:gd name="connsiteY1" fmla="*/ 0 h 293347"/>
              <a:gd name="connsiteX2" fmla="*/ 1283067 w 1283067"/>
              <a:gd name="connsiteY2" fmla="*/ 293348 h 293347"/>
              <a:gd name="connsiteX3" fmla="*/ 0 w 1283067"/>
              <a:gd name="connsiteY3" fmla="*/ 293348 h 2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067" h="293347">
                <a:moveTo>
                  <a:pt x="0" y="0"/>
                </a:moveTo>
                <a:lnTo>
                  <a:pt x="1283067" y="0"/>
                </a:lnTo>
                <a:lnTo>
                  <a:pt x="1283067" y="293348"/>
                </a:lnTo>
                <a:lnTo>
                  <a:pt x="0" y="293348"/>
                </a:lnTo>
                <a:close/>
              </a:path>
            </a:pathLst>
          </a:custGeom>
          <a:solidFill>
            <a:srgbClr val="2A81EA"/>
          </a:solidFill>
          <a:ln w="132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9Slide.vn 6">
            <a:extLst>
              <a:ext uri="{FF2B5EF4-FFF2-40B4-BE49-F238E27FC236}">
                <a16:creationId xmlns:a16="http://schemas.microsoft.com/office/drawing/2014/main" id="{B0FD6751-2BB1-475A-ADE8-2675949E7C51}"/>
              </a:ext>
            </a:extLst>
          </p:cNvPr>
          <p:cNvSpPr/>
          <p:nvPr/>
        </p:nvSpPr>
        <p:spPr>
          <a:xfrm>
            <a:off x="2510633" y="1893912"/>
            <a:ext cx="2416967" cy="457200"/>
          </a:xfrm>
          <a:custGeom>
            <a:avLst/>
            <a:gdLst>
              <a:gd name="connsiteX0" fmla="*/ 0 w 1283067"/>
              <a:gd name="connsiteY0" fmla="*/ 0 h 293347"/>
              <a:gd name="connsiteX1" fmla="*/ 1283067 w 1283067"/>
              <a:gd name="connsiteY1" fmla="*/ 0 h 293347"/>
              <a:gd name="connsiteX2" fmla="*/ 1283067 w 1283067"/>
              <a:gd name="connsiteY2" fmla="*/ 293348 h 293347"/>
              <a:gd name="connsiteX3" fmla="*/ 0 w 1283067"/>
              <a:gd name="connsiteY3" fmla="*/ 293348 h 2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067" h="293347">
                <a:moveTo>
                  <a:pt x="0" y="0"/>
                </a:moveTo>
                <a:lnTo>
                  <a:pt x="1283067" y="0"/>
                </a:lnTo>
                <a:lnTo>
                  <a:pt x="1283067" y="293348"/>
                </a:lnTo>
                <a:lnTo>
                  <a:pt x="0" y="293348"/>
                </a:lnTo>
                <a:close/>
              </a:path>
            </a:pathLst>
          </a:custGeom>
          <a:solidFill>
            <a:srgbClr val="2A81EA"/>
          </a:solidFill>
          <a:ln w="132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9Slide.vn 7">
            <a:extLst>
              <a:ext uri="{FF2B5EF4-FFF2-40B4-BE49-F238E27FC236}">
                <a16:creationId xmlns:a16="http://schemas.microsoft.com/office/drawing/2014/main" id="{1EE30B1A-C3BD-47C2-9B71-B78765DE9A66}"/>
              </a:ext>
            </a:extLst>
          </p:cNvPr>
          <p:cNvSpPr/>
          <p:nvPr/>
        </p:nvSpPr>
        <p:spPr>
          <a:xfrm>
            <a:off x="2510633" y="2435710"/>
            <a:ext cx="2416967" cy="457200"/>
          </a:xfrm>
          <a:custGeom>
            <a:avLst/>
            <a:gdLst>
              <a:gd name="connsiteX0" fmla="*/ 0 w 1283067"/>
              <a:gd name="connsiteY0" fmla="*/ 0 h 293347"/>
              <a:gd name="connsiteX1" fmla="*/ 1283067 w 1283067"/>
              <a:gd name="connsiteY1" fmla="*/ 0 h 293347"/>
              <a:gd name="connsiteX2" fmla="*/ 1283067 w 1283067"/>
              <a:gd name="connsiteY2" fmla="*/ 293348 h 293347"/>
              <a:gd name="connsiteX3" fmla="*/ 0 w 1283067"/>
              <a:gd name="connsiteY3" fmla="*/ 293348 h 2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067" h="293347">
                <a:moveTo>
                  <a:pt x="0" y="0"/>
                </a:moveTo>
                <a:lnTo>
                  <a:pt x="1283067" y="0"/>
                </a:lnTo>
                <a:lnTo>
                  <a:pt x="1283067" y="293348"/>
                </a:lnTo>
                <a:lnTo>
                  <a:pt x="0" y="293348"/>
                </a:lnTo>
                <a:close/>
              </a:path>
            </a:pathLst>
          </a:custGeom>
          <a:solidFill>
            <a:srgbClr val="2A81EA"/>
          </a:solidFill>
          <a:ln w="132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9Slide.vn 8">
            <a:extLst>
              <a:ext uri="{FF2B5EF4-FFF2-40B4-BE49-F238E27FC236}">
                <a16:creationId xmlns:a16="http://schemas.microsoft.com/office/drawing/2014/main" id="{E316B50E-CC6E-43AC-868F-BA59D25FD99B}"/>
              </a:ext>
            </a:extLst>
          </p:cNvPr>
          <p:cNvSpPr/>
          <p:nvPr/>
        </p:nvSpPr>
        <p:spPr>
          <a:xfrm>
            <a:off x="2510633" y="2977508"/>
            <a:ext cx="2416967" cy="457200"/>
          </a:xfrm>
          <a:custGeom>
            <a:avLst/>
            <a:gdLst>
              <a:gd name="connsiteX0" fmla="*/ 0 w 1283067"/>
              <a:gd name="connsiteY0" fmla="*/ 0 h 293347"/>
              <a:gd name="connsiteX1" fmla="*/ 1283067 w 1283067"/>
              <a:gd name="connsiteY1" fmla="*/ 0 h 293347"/>
              <a:gd name="connsiteX2" fmla="*/ 1283067 w 1283067"/>
              <a:gd name="connsiteY2" fmla="*/ 293348 h 293347"/>
              <a:gd name="connsiteX3" fmla="*/ 0 w 1283067"/>
              <a:gd name="connsiteY3" fmla="*/ 293348 h 2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067" h="293347">
                <a:moveTo>
                  <a:pt x="0" y="0"/>
                </a:moveTo>
                <a:lnTo>
                  <a:pt x="1283067" y="0"/>
                </a:lnTo>
                <a:lnTo>
                  <a:pt x="1283067" y="293348"/>
                </a:lnTo>
                <a:lnTo>
                  <a:pt x="0" y="293348"/>
                </a:lnTo>
                <a:close/>
              </a:path>
            </a:pathLst>
          </a:custGeom>
          <a:solidFill>
            <a:srgbClr val="2A81EA"/>
          </a:solidFill>
          <a:ln w="132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9Slide.vn 9">
            <a:extLst>
              <a:ext uri="{FF2B5EF4-FFF2-40B4-BE49-F238E27FC236}">
                <a16:creationId xmlns:a16="http://schemas.microsoft.com/office/drawing/2014/main" id="{A704DC0F-C370-460A-A346-43D42047BE5D}"/>
              </a:ext>
            </a:extLst>
          </p:cNvPr>
          <p:cNvSpPr/>
          <p:nvPr/>
        </p:nvSpPr>
        <p:spPr>
          <a:xfrm>
            <a:off x="2510633" y="3519306"/>
            <a:ext cx="2416967" cy="457200"/>
          </a:xfrm>
          <a:custGeom>
            <a:avLst/>
            <a:gdLst>
              <a:gd name="connsiteX0" fmla="*/ 0 w 1283067"/>
              <a:gd name="connsiteY0" fmla="*/ 0 h 293347"/>
              <a:gd name="connsiteX1" fmla="*/ 1283067 w 1283067"/>
              <a:gd name="connsiteY1" fmla="*/ 0 h 293347"/>
              <a:gd name="connsiteX2" fmla="*/ 1283067 w 1283067"/>
              <a:gd name="connsiteY2" fmla="*/ 293348 h 293347"/>
              <a:gd name="connsiteX3" fmla="*/ 0 w 1283067"/>
              <a:gd name="connsiteY3" fmla="*/ 293348 h 2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067" h="293347">
                <a:moveTo>
                  <a:pt x="0" y="0"/>
                </a:moveTo>
                <a:lnTo>
                  <a:pt x="1283067" y="0"/>
                </a:lnTo>
                <a:lnTo>
                  <a:pt x="1283067" y="293348"/>
                </a:lnTo>
                <a:lnTo>
                  <a:pt x="0" y="293348"/>
                </a:lnTo>
                <a:close/>
              </a:path>
            </a:pathLst>
          </a:custGeom>
          <a:solidFill>
            <a:srgbClr val="2A81EA"/>
          </a:solidFill>
          <a:ln w="132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9Slide.vn 10">
            <a:extLst>
              <a:ext uri="{FF2B5EF4-FFF2-40B4-BE49-F238E27FC236}">
                <a16:creationId xmlns:a16="http://schemas.microsoft.com/office/drawing/2014/main" id="{4713AF18-0737-4B1E-9915-B8482E978723}"/>
              </a:ext>
            </a:extLst>
          </p:cNvPr>
          <p:cNvSpPr/>
          <p:nvPr/>
        </p:nvSpPr>
        <p:spPr>
          <a:xfrm>
            <a:off x="2510633" y="4533040"/>
            <a:ext cx="9325767" cy="2056059"/>
          </a:xfrm>
          <a:custGeom>
            <a:avLst/>
            <a:gdLst>
              <a:gd name="connsiteX0" fmla="*/ 0 w 7122277"/>
              <a:gd name="connsiteY0" fmla="*/ 0 h 1750838"/>
              <a:gd name="connsiteX1" fmla="*/ 7122277 w 7122277"/>
              <a:gd name="connsiteY1" fmla="*/ 0 h 1750838"/>
              <a:gd name="connsiteX2" fmla="*/ 7122277 w 7122277"/>
              <a:gd name="connsiteY2" fmla="*/ 1750838 h 1750838"/>
              <a:gd name="connsiteX3" fmla="*/ 0 w 7122277"/>
              <a:gd name="connsiteY3" fmla="*/ 1750838 h 175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277" h="1750838">
                <a:moveTo>
                  <a:pt x="0" y="0"/>
                </a:moveTo>
                <a:lnTo>
                  <a:pt x="7122277" y="0"/>
                </a:lnTo>
                <a:lnTo>
                  <a:pt x="7122277" y="1750838"/>
                </a:lnTo>
                <a:lnTo>
                  <a:pt x="0" y="1750838"/>
                </a:lnTo>
                <a:close/>
              </a:path>
            </a:pathLst>
          </a:custGeom>
          <a:solidFill>
            <a:srgbClr val="2A81EA"/>
          </a:solidFill>
          <a:ln w="132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9Slide.vn 11">
            <a:extLst>
              <a:ext uri="{FF2B5EF4-FFF2-40B4-BE49-F238E27FC236}">
                <a16:creationId xmlns:a16="http://schemas.microsoft.com/office/drawing/2014/main" id="{38B8D205-9649-4983-BC34-31E99D628B78}"/>
              </a:ext>
            </a:extLst>
          </p:cNvPr>
          <p:cNvSpPr/>
          <p:nvPr/>
        </p:nvSpPr>
        <p:spPr>
          <a:xfrm>
            <a:off x="6883400" y="484007"/>
            <a:ext cx="4953000" cy="1809750"/>
          </a:xfrm>
          <a:custGeom>
            <a:avLst/>
            <a:gdLst>
              <a:gd name="connsiteX0" fmla="*/ 343561 w 4116121"/>
              <a:gd name="connsiteY0" fmla="*/ 0 h 1651734"/>
              <a:gd name="connsiteX1" fmla="*/ 0 w 4116121"/>
              <a:gd name="connsiteY1" fmla="*/ 0 h 1651734"/>
              <a:gd name="connsiteX2" fmla="*/ 0 w 4116121"/>
              <a:gd name="connsiteY2" fmla="*/ 1651734 h 1651734"/>
              <a:gd name="connsiteX3" fmla="*/ 4116121 w 4116121"/>
              <a:gd name="connsiteY3" fmla="*/ 1651734 h 1651734"/>
              <a:gd name="connsiteX4" fmla="*/ 4116121 w 4116121"/>
              <a:gd name="connsiteY4" fmla="*/ 0 h 1651734"/>
              <a:gd name="connsiteX5" fmla="*/ 2470994 w 4116121"/>
              <a:gd name="connsiteY5" fmla="*/ 0 h 165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6121" h="1651734">
                <a:moveTo>
                  <a:pt x="343561" y="0"/>
                </a:moveTo>
                <a:lnTo>
                  <a:pt x="0" y="0"/>
                </a:lnTo>
                <a:lnTo>
                  <a:pt x="0" y="1651734"/>
                </a:lnTo>
                <a:lnTo>
                  <a:pt x="4116121" y="1651734"/>
                </a:lnTo>
                <a:lnTo>
                  <a:pt x="4116121" y="0"/>
                </a:lnTo>
                <a:lnTo>
                  <a:pt x="2470994" y="0"/>
                </a:lnTo>
              </a:path>
            </a:pathLst>
          </a:custGeom>
          <a:noFill/>
          <a:ln w="13210" cap="flat">
            <a:solidFill>
              <a:srgbClr val="2A81EA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1" name="9Slide.vn 12">
            <a:extLst>
              <a:ext uri="{FF2B5EF4-FFF2-40B4-BE49-F238E27FC236}">
                <a16:creationId xmlns:a16="http://schemas.microsoft.com/office/drawing/2014/main" id="{B5CC3D46-4FF2-4185-BC75-EDCBD15E72DC}"/>
              </a:ext>
            </a:extLst>
          </p:cNvPr>
          <p:cNvGrpSpPr/>
          <p:nvPr/>
        </p:nvGrpSpPr>
        <p:grpSpPr>
          <a:xfrm>
            <a:off x="9142082" y="783751"/>
            <a:ext cx="710916" cy="809202"/>
            <a:chOff x="9162068" y="817623"/>
            <a:chExt cx="781224" cy="889230"/>
          </a:xfrm>
        </p:grpSpPr>
        <p:grpSp>
          <p:nvGrpSpPr>
            <p:cNvPr id="143" name="Graphic 2">
              <a:extLst>
                <a:ext uri="{FF2B5EF4-FFF2-40B4-BE49-F238E27FC236}">
                  <a16:creationId xmlns:a16="http://schemas.microsoft.com/office/drawing/2014/main" id="{048455BB-6877-4308-A35E-7C539EA216EC}"/>
                </a:ext>
              </a:extLst>
            </p:cNvPr>
            <p:cNvGrpSpPr/>
            <p:nvPr/>
          </p:nvGrpSpPr>
          <p:grpSpPr>
            <a:xfrm>
              <a:off x="9407442" y="817623"/>
              <a:ext cx="425619" cy="322603"/>
              <a:chOff x="7439454" y="1055913"/>
              <a:chExt cx="425619" cy="322603"/>
            </a:xfrm>
            <a:solidFill>
              <a:schemeClr val="accent1"/>
            </a:solidFill>
          </p:grpSpPr>
          <p:sp>
            <p:nvSpPr>
              <p:cNvPr id="144" name="9Slide.vn 13">
                <a:extLst>
                  <a:ext uri="{FF2B5EF4-FFF2-40B4-BE49-F238E27FC236}">
                    <a16:creationId xmlns:a16="http://schemas.microsoft.com/office/drawing/2014/main" id="{2E75B90F-B73D-48E9-AA74-E71657854E15}"/>
                  </a:ext>
                </a:extLst>
              </p:cNvPr>
              <p:cNvSpPr/>
              <p:nvPr/>
            </p:nvSpPr>
            <p:spPr>
              <a:xfrm>
                <a:off x="7559655" y="1085958"/>
                <a:ext cx="288969" cy="276566"/>
              </a:xfrm>
              <a:custGeom>
                <a:avLst/>
                <a:gdLst>
                  <a:gd name="connsiteX0" fmla="*/ 13214 w 288969"/>
                  <a:gd name="connsiteY0" fmla="*/ 194465 h 276566"/>
                  <a:gd name="connsiteX1" fmla="*/ 130818 w 288969"/>
                  <a:gd name="connsiteY1" fmla="*/ 236750 h 276566"/>
                  <a:gd name="connsiteX2" fmla="*/ 212744 w 288969"/>
                  <a:gd name="connsiteY2" fmla="*/ 275070 h 276566"/>
                  <a:gd name="connsiteX3" fmla="*/ 272206 w 288969"/>
                  <a:gd name="connsiteY3" fmla="*/ 227500 h 276566"/>
                  <a:gd name="connsiteX4" fmla="*/ 66069 w 288969"/>
                  <a:gd name="connsiteY4" fmla="*/ 2864 h 276566"/>
                  <a:gd name="connsiteX5" fmla="*/ 0 w 288969"/>
                  <a:gd name="connsiteY5" fmla="*/ 104611 h 276566"/>
                  <a:gd name="connsiteX6" fmla="*/ 13214 w 288969"/>
                  <a:gd name="connsiteY6" fmla="*/ 194465 h 27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8969" h="276566">
                    <a:moveTo>
                      <a:pt x="13214" y="194465"/>
                    </a:moveTo>
                    <a:lnTo>
                      <a:pt x="130818" y="236750"/>
                    </a:lnTo>
                    <a:cubicBezTo>
                      <a:pt x="130818" y="236750"/>
                      <a:pt x="166495" y="285641"/>
                      <a:pt x="212744" y="275070"/>
                    </a:cubicBezTo>
                    <a:cubicBezTo>
                      <a:pt x="231243" y="271106"/>
                      <a:pt x="252385" y="257892"/>
                      <a:pt x="272206" y="227500"/>
                    </a:cubicBezTo>
                    <a:cubicBezTo>
                      <a:pt x="343561" y="123110"/>
                      <a:pt x="170459" y="-22242"/>
                      <a:pt x="66069" y="2864"/>
                    </a:cubicBezTo>
                    <a:cubicBezTo>
                      <a:pt x="14536" y="14757"/>
                      <a:pt x="1322" y="61005"/>
                      <a:pt x="0" y="104611"/>
                    </a:cubicBezTo>
                    <a:cubicBezTo>
                      <a:pt x="0" y="150860"/>
                      <a:pt x="13214" y="194465"/>
                      <a:pt x="13214" y="194465"/>
                    </a:cubicBez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9Slide.vn 14">
                <a:extLst>
                  <a:ext uri="{FF2B5EF4-FFF2-40B4-BE49-F238E27FC236}">
                    <a16:creationId xmlns:a16="http://schemas.microsoft.com/office/drawing/2014/main" id="{F50E76F3-0918-4895-8E11-E7806FE6CEFC}"/>
                  </a:ext>
                </a:extLst>
              </p:cNvPr>
              <p:cNvSpPr/>
              <p:nvPr/>
            </p:nvSpPr>
            <p:spPr>
              <a:xfrm>
                <a:off x="7559655" y="1190569"/>
                <a:ext cx="212743" cy="171955"/>
              </a:xfrm>
              <a:custGeom>
                <a:avLst/>
                <a:gdLst>
                  <a:gd name="connsiteX0" fmla="*/ 13214 w 212743"/>
                  <a:gd name="connsiteY0" fmla="*/ 89854 h 171955"/>
                  <a:gd name="connsiteX1" fmla="*/ 130818 w 212743"/>
                  <a:gd name="connsiteY1" fmla="*/ 132139 h 171955"/>
                  <a:gd name="connsiteX2" fmla="*/ 212744 w 212743"/>
                  <a:gd name="connsiteY2" fmla="*/ 170459 h 171955"/>
                  <a:gd name="connsiteX3" fmla="*/ 0 w 212743"/>
                  <a:gd name="connsiteY3" fmla="*/ 0 h 171955"/>
                  <a:gd name="connsiteX4" fmla="*/ 13214 w 212743"/>
                  <a:gd name="connsiteY4" fmla="*/ 89854 h 171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743" h="171955">
                    <a:moveTo>
                      <a:pt x="13214" y="89854"/>
                    </a:moveTo>
                    <a:lnTo>
                      <a:pt x="130818" y="132139"/>
                    </a:lnTo>
                    <a:cubicBezTo>
                      <a:pt x="130818" y="132139"/>
                      <a:pt x="166495" y="181030"/>
                      <a:pt x="212744" y="170459"/>
                    </a:cubicBezTo>
                    <a:cubicBezTo>
                      <a:pt x="212744" y="116282"/>
                      <a:pt x="137425" y="17178"/>
                      <a:pt x="0" y="0"/>
                    </a:cubicBezTo>
                    <a:cubicBezTo>
                      <a:pt x="0" y="46249"/>
                      <a:pt x="13214" y="89854"/>
                      <a:pt x="13214" y="89854"/>
                    </a:cubicBezTo>
                    <a:close/>
                  </a:path>
                </a:pathLst>
              </a:custGeom>
              <a:solidFill>
                <a:srgbClr val="FDC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9Slide.vn 15">
                <a:extLst>
                  <a:ext uri="{FF2B5EF4-FFF2-40B4-BE49-F238E27FC236}">
                    <a16:creationId xmlns:a16="http://schemas.microsoft.com/office/drawing/2014/main" id="{DFE117EF-E455-4D7D-95D8-35F85CFB6237}"/>
                  </a:ext>
                </a:extLst>
              </p:cNvPr>
              <p:cNvSpPr/>
              <p:nvPr/>
            </p:nvSpPr>
            <p:spPr>
              <a:xfrm>
                <a:off x="7538256" y="1055913"/>
                <a:ext cx="73123" cy="162406"/>
              </a:xfrm>
              <a:custGeom>
                <a:avLst/>
                <a:gdLst>
                  <a:gd name="connsiteX0" fmla="*/ 25363 w 73123"/>
                  <a:gd name="connsiteY0" fmla="*/ 162406 h 162406"/>
                  <a:gd name="connsiteX1" fmla="*/ 18756 w 73123"/>
                  <a:gd name="connsiteY1" fmla="*/ 157121 h 162406"/>
                  <a:gd name="connsiteX2" fmla="*/ 12150 w 73123"/>
                  <a:gd name="connsiteY2" fmla="*/ 10446 h 162406"/>
                  <a:gd name="connsiteX3" fmla="*/ 46505 w 73123"/>
                  <a:gd name="connsiteY3" fmla="*/ 1197 h 162406"/>
                  <a:gd name="connsiteX4" fmla="*/ 68969 w 73123"/>
                  <a:gd name="connsiteY4" fmla="*/ 18375 h 162406"/>
                  <a:gd name="connsiteX5" fmla="*/ 31970 w 73123"/>
                  <a:gd name="connsiteY5" fmla="*/ 157121 h 162406"/>
                  <a:gd name="connsiteX6" fmla="*/ 25363 w 73123"/>
                  <a:gd name="connsiteY6" fmla="*/ 162406 h 162406"/>
                  <a:gd name="connsiteX7" fmla="*/ 25363 w 73123"/>
                  <a:gd name="connsiteY7" fmla="*/ 162406 h 162406"/>
                  <a:gd name="connsiteX8" fmla="*/ 24042 w 73123"/>
                  <a:gd name="connsiteY8" fmla="*/ 21018 h 162406"/>
                  <a:gd name="connsiteX9" fmla="*/ 29327 w 73123"/>
                  <a:gd name="connsiteY9" fmla="*/ 135978 h 162406"/>
                  <a:gd name="connsiteX10" fmla="*/ 57076 w 73123"/>
                  <a:gd name="connsiteY10" fmla="*/ 26303 h 162406"/>
                  <a:gd name="connsiteX11" fmla="*/ 45184 w 73123"/>
                  <a:gd name="connsiteY11" fmla="*/ 17053 h 162406"/>
                  <a:gd name="connsiteX12" fmla="*/ 38577 w 73123"/>
                  <a:gd name="connsiteY12" fmla="*/ 15732 h 162406"/>
                  <a:gd name="connsiteX13" fmla="*/ 24042 w 73123"/>
                  <a:gd name="connsiteY13" fmla="*/ 21018 h 16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3123" h="162406">
                    <a:moveTo>
                      <a:pt x="25363" y="162406"/>
                    </a:moveTo>
                    <a:cubicBezTo>
                      <a:pt x="22720" y="162406"/>
                      <a:pt x="20078" y="159763"/>
                      <a:pt x="18756" y="157121"/>
                    </a:cubicBezTo>
                    <a:cubicBezTo>
                      <a:pt x="14792" y="145228"/>
                      <a:pt x="-16921" y="43481"/>
                      <a:pt x="12150" y="10446"/>
                    </a:cubicBezTo>
                    <a:cubicBezTo>
                      <a:pt x="17435" y="3840"/>
                      <a:pt x="28006" y="-2767"/>
                      <a:pt x="46505" y="1197"/>
                    </a:cubicBezTo>
                    <a:cubicBezTo>
                      <a:pt x="57076" y="3840"/>
                      <a:pt x="65005" y="9125"/>
                      <a:pt x="68969" y="18375"/>
                    </a:cubicBezTo>
                    <a:cubicBezTo>
                      <a:pt x="87468" y="58016"/>
                      <a:pt x="38577" y="147871"/>
                      <a:pt x="31970" y="157121"/>
                    </a:cubicBezTo>
                    <a:cubicBezTo>
                      <a:pt x="31970" y="161085"/>
                      <a:pt x="29327" y="162406"/>
                      <a:pt x="25363" y="162406"/>
                    </a:cubicBezTo>
                    <a:cubicBezTo>
                      <a:pt x="26684" y="162406"/>
                      <a:pt x="26684" y="162406"/>
                      <a:pt x="25363" y="162406"/>
                    </a:cubicBezTo>
                    <a:close/>
                    <a:moveTo>
                      <a:pt x="24042" y="21018"/>
                    </a:moveTo>
                    <a:cubicBezTo>
                      <a:pt x="6864" y="39517"/>
                      <a:pt x="18756" y="100301"/>
                      <a:pt x="29327" y="135978"/>
                    </a:cubicBezTo>
                    <a:cubicBezTo>
                      <a:pt x="45184" y="104265"/>
                      <a:pt x="67647" y="48767"/>
                      <a:pt x="57076" y="26303"/>
                    </a:cubicBezTo>
                    <a:cubicBezTo>
                      <a:pt x="54433" y="21018"/>
                      <a:pt x="50469" y="18375"/>
                      <a:pt x="45184" y="17053"/>
                    </a:cubicBezTo>
                    <a:cubicBezTo>
                      <a:pt x="42541" y="17053"/>
                      <a:pt x="39898" y="15732"/>
                      <a:pt x="38577" y="15732"/>
                    </a:cubicBezTo>
                    <a:cubicBezTo>
                      <a:pt x="30648" y="15732"/>
                      <a:pt x="26684" y="17053"/>
                      <a:pt x="24042" y="21018"/>
                    </a:cubicBezTo>
                    <a:close/>
                  </a:path>
                </a:pathLst>
              </a:custGeom>
              <a:solidFill>
                <a:srgbClr val="FDC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9Slide.vn 16">
                <a:extLst>
                  <a:ext uri="{FF2B5EF4-FFF2-40B4-BE49-F238E27FC236}">
                    <a16:creationId xmlns:a16="http://schemas.microsoft.com/office/drawing/2014/main" id="{1C828372-F02B-4A74-A26C-3D579141DE55}"/>
                  </a:ext>
                </a:extLst>
              </p:cNvPr>
              <p:cNvSpPr/>
              <p:nvPr/>
            </p:nvSpPr>
            <p:spPr>
              <a:xfrm>
                <a:off x="7439454" y="1091465"/>
                <a:ext cx="128676" cy="127721"/>
              </a:xfrm>
              <a:custGeom>
                <a:avLst/>
                <a:gdLst>
                  <a:gd name="connsiteX0" fmla="*/ 120201 w 128676"/>
                  <a:gd name="connsiteY0" fmla="*/ 126853 h 127721"/>
                  <a:gd name="connsiteX1" fmla="*/ 1276 w 128676"/>
                  <a:gd name="connsiteY1" fmla="*/ 44927 h 127721"/>
                  <a:gd name="connsiteX2" fmla="*/ 6562 w 128676"/>
                  <a:gd name="connsiteY2" fmla="*/ 15857 h 127721"/>
                  <a:gd name="connsiteX3" fmla="*/ 38275 w 128676"/>
                  <a:gd name="connsiteY3" fmla="*/ 0 h 127721"/>
                  <a:gd name="connsiteX4" fmla="*/ 128129 w 128676"/>
                  <a:gd name="connsiteY4" fmla="*/ 114961 h 127721"/>
                  <a:gd name="connsiteX5" fmla="*/ 126808 w 128676"/>
                  <a:gd name="connsiteY5" fmla="*/ 122889 h 127721"/>
                  <a:gd name="connsiteX6" fmla="*/ 121522 w 128676"/>
                  <a:gd name="connsiteY6" fmla="*/ 125532 h 127721"/>
                  <a:gd name="connsiteX7" fmla="*/ 120201 w 128676"/>
                  <a:gd name="connsiteY7" fmla="*/ 126853 h 127721"/>
                  <a:gd name="connsiteX8" fmla="*/ 19776 w 128676"/>
                  <a:gd name="connsiteY8" fmla="*/ 26428 h 127721"/>
                  <a:gd name="connsiteX9" fmla="*/ 15812 w 128676"/>
                  <a:gd name="connsiteY9" fmla="*/ 42284 h 127721"/>
                  <a:gd name="connsiteX10" fmla="*/ 108309 w 128676"/>
                  <a:gd name="connsiteY10" fmla="*/ 107032 h 127721"/>
                  <a:gd name="connsiteX11" fmla="*/ 36953 w 128676"/>
                  <a:gd name="connsiteY11" fmla="*/ 17178 h 127721"/>
                  <a:gd name="connsiteX12" fmla="*/ 34310 w 128676"/>
                  <a:gd name="connsiteY12" fmla="*/ 17178 h 127721"/>
                  <a:gd name="connsiteX13" fmla="*/ 19776 w 128676"/>
                  <a:gd name="connsiteY13" fmla="*/ 26428 h 127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8676" h="127721">
                    <a:moveTo>
                      <a:pt x="120201" y="126853"/>
                    </a:moveTo>
                    <a:cubicBezTo>
                      <a:pt x="109630" y="122889"/>
                      <a:pt x="13169" y="87212"/>
                      <a:pt x="1276" y="44927"/>
                    </a:cubicBezTo>
                    <a:cubicBezTo>
                      <a:pt x="-1366" y="34356"/>
                      <a:pt x="-45" y="25106"/>
                      <a:pt x="6562" y="15857"/>
                    </a:cubicBezTo>
                    <a:cubicBezTo>
                      <a:pt x="18454" y="1321"/>
                      <a:pt x="30346" y="0"/>
                      <a:pt x="38275" y="0"/>
                    </a:cubicBezTo>
                    <a:cubicBezTo>
                      <a:pt x="81881" y="5286"/>
                      <a:pt x="124165" y="104390"/>
                      <a:pt x="128129" y="114961"/>
                    </a:cubicBezTo>
                    <a:cubicBezTo>
                      <a:pt x="129450" y="117603"/>
                      <a:pt x="128129" y="120246"/>
                      <a:pt x="126808" y="122889"/>
                    </a:cubicBezTo>
                    <a:cubicBezTo>
                      <a:pt x="125486" y="124210"/>
                      <a:pt x="122844" y="125532"/>
                      <a:pt x="121522" y="125532"/>
                    </a:cubicBezTo>
                    <a:cubicBezTo>
                      <a:pt x="122844" y="128175"/>
                      <a:pt x="121522" y="128175"/>
                      <a:pt x="120201" y="126853"/>
                    </a:cubicBezTo>
                    <a:close/>
                    <a:moveTo>
                      <a:pt x="19776" y="26428"/>
                    </a:moveTo>
                    <a:cubicBezTo>
                      <a:pt x="15812" y="31713"/>
                      <a:pt x="14490" y="35678"/>
                      <a:pt x="15812" y="42284"/>
                    </a:cubicBezTo>
                    <a:cubicBezTo>
                      <a:pt x="22418" y="66069"/>
                      <a:pt x="75274" y="93818"/>
                      <a:pt x="108309" y="107032"/>
                    </a:cubicBezTo>
                    <a:cubicBezTo>
                      <a:pt x="92452" y="73998"/>
                      <a:pt x="62060" y="19821"/>
                      <a:pt x="36953" y="17178"/>
                    </a:cubicBezTo>
                    <a:cubicBezTo>
                      <a:pt x="35632" y="17178"/>
                      <a:pt x="35632" y="17178"/>
                      <a:pt x="34310" y="17178"/>
                    </a:cubicBezTo>
                    <a:cubicBezTo>
                      <a:pt x="30346" y="17178"/>
                      <a:pt x="25061" y="19821"/>
                      <a:pt x="19776" y="26428"/>
                    </a:cubicBezTo>
                    <a:close/>
                  </a:path>
                </a:pathLst>
              </a:custGeom>
              <a:solidFill>
                <a:srgbClr val="FDC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9Slide.vn 17">
                <a:extLst>
                  <a:ext uri="{FF2B5EF4-FFF2-40B4-BE49-F238E27FC236}">
                    <a16:creationId xmlns:a16="http://schemas.microsoft.com/office/drawing/2014/main" id="{637F298B-CAB2-4091-9EA5-91CC323C8535}"/>
                  </a:ext>
                </a:extLst>
              </p:cNvPr>
              <p:cNvSpPr/>
              <p:nvPr/>
            </p:nvSpPr>
            <p:spPr>
              <a:xfrm>
                <a:off x="7722989" y="1154024"/>
                <a:ext cx="142084" cy="224492"/>
              </a:xfrm>
              <a:custGeom>
                <a:avLst/>
                <a:gdLst>
                  <a:gd name="connsiteX0" fmla="*/ 58660 w 142084"/>
                  <a:gd name="connsiteY0" fmla="*/ 222861 h 224492"/>
                  <a:gd name="connsiteX1" fmla="*/ 131336 w 142084"/>
                  <a:gd name="connsiteY1" fmla="*/ 167363 h 224492"/>
                  <a:gd name="connsiteX2" fmla="*/ 70552 w 142084"/>
                  <a:gd name="connsiteY2" fmla="*/ 868 h 224492"/>
                  <a:gd name="connsiteX3" fmla="*/ 63945 w 142084"/>
                  <a:gd name="connsiteY3" fmla="*/ 2189 h 224492"/>
                  <a:gd name="connsiteX4" fmla="*/ 65267 w 142084"/>
                  <a:gd name="connsiteY4" fmla="*/ 8796 h 224492"/>
                  <a:gd name="connsiteX5" fmla="*/ 123407 w 142084"/>
                  <a:gd name="connsiteY5" fmla="*/ 163399 h 224492"/>
                  <a:gd name="connsiteX6" fmla="*/ 7125 w 142084"/>
                  <a:gd name="connsiteY6" fmla="*/ 209647 h 224492"/>
                  <a:gd name="connsiteX7" fmla="*/ 518 w 142084"/>
                  <a:gd name="connsiteY7" fmla="*/ 212290 h 224492"/>
                  <a:gd name="connsiteX8" fmla="*/ 3161 w 142084"/>
                  <a:gd name="connsiteY8" fmla="*/ 218897 h 224492"/>
                  <a:gd name="connsiteX9" fmla="*/ 58660 w 142084"/>
                  <a:gd name="connsiteY9" fmla="*/ 222861 h 2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084" h="224492">
                    <a:moveTo>
                      <a:pt x="58660" y="222861"/>
                    </a:moveTo>
                    <a:cubicBezTo>
                      <a:pt x="85087" y="218897"/>
                      <a:pt x="112836" y="205683"/>
                      <a:pt x="131336" y="167363"/>
                    </a:cubicBezTo>
                    <a:cubicBezTo>
                      <a:pt x="174942" y="77508"/>
                      <a:pt x="71873" y="2189"/>
                      <a:pt x="70552" y="868"/>
                    </a:cubicBezTo>
                    <a:cubicBezTo>
                      <a:pt x="67909" y="-453"/>
                      <a:pt x="65267" y="-453"/>
                      <a:pt x="63945" y="2189"/>
                    </a:cubicBezTo>
                    <a:cubicBezTo>
                      <a:pt x="62624" y="4832"/>
                      <a:pt x="62624" y="7475"/>
                      <a:pt x="65267" y="8796"/>
                    </a:cubicBezTo>
                    <a:cubicBezTo>
                      <a:pt x="66588" y="10118"/>
                      <a:pt x="163049" y="80151"/>
                      <a:pt x="123407" y="163399"/>
                    </a:cubicBezTo>
                    <a:cubicBezTo>
                      <a:pt x="87729" y="237396"/>
                      <a:pt x="9768" y="210969"/>
                      <a:pt x="7125" y="209647"/>
                    </a:cubicBezTo>
                    <a:cubicBezTo>
                      <a:pt x="4482" y="208326"/>
                      <a:pt x="1839" y="209647"/>
                      <a:pt x="518" y="212290"/>
                    </a:cubicBezTo>
                    <a:cubicBezTo>
                      <a:pt x="-803" y="214933"/>
                      <a:pt x="518" y="217575"/>
                      <a:pt x="3161" y="218897"/>
                    </a:cubicBezTo>
                    <a:cubicBezTo>
                      <a:pt x="4482" y="218897"/>
                      <a:pt x="29589" y="228147"/>
                      <a:pt x="58660" y="222861"/>
                    </a:cubicBez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9" name="9Slide.vn 18">
              <a:extLst>
                <a:ext uri="{FF2B5EF4-FFF2-40B4-BE49-F238E27FC236}">
                  <a16:creationId xmlns:a16="http://schemas.microsoft.com/office/drawing/2014/main" id="{4BEA411E-BF05-4E4B-A0E4-2475367BB6F2}"/>
                </a:ext>
              </a:extLst>
            </p:cNvPr>
            <p:cNvSpPr/>
            <p:nvPr/>
          </p:nvSpPr>
          <p:spPr>
            <a:xfrm>
              <a:off x="9162068" y="974743"/>
              <a:ext cx="346013" cy="703796"/>
            </a:xfrm>
            <a:custGeom>
              <a:avLst/>
              <a:gdLst>
                <a:gd name="connsiteX0" fmla="*/ 245329 w 346013"/>
                <a:gd name="connsiteY0" fmla="*/ 175744 h 703796"/>
                <a:gd name="connsiteX1" fmla="*/ 263828 w 346013"/>
                <a:gd name="connsiteY1" fmla="*/ 494199 h 703796"/>
                <a:gd name="connsiteX2" fmla="*/ 300827 w 346013"/>
                <a:gd name="connsiteY2" fmla="*/ 692407 h 703796"/>
                <a:gd name="connsiteX3" fmla="*/ 33907 w 346013"/>
                <a:gd name="connsiteY3" fmla="*/ 696371 h 703796"/>
                <a:gd name="connsiteX4" fmla="*/ 86762 w 346013"/>
                <a:gd name="connsiteY4" fmla="*/ 187637 h 703796"/>
                <a:gd name="connsiteX5" fmla="*/ 335183 w 346013"/>
                <a:gd name="connsiteY5" fmla="*/ 0 h 703796"/>
                <a:gd name="connsiteX6" fmla="*/ 245329 w 346013"/>
                <a:gd name="connsiteY6" fmla="*/ 175744 h 703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13" h="703796">
                  <a:moveTo>
                    <a:pt x="245329" y="175744"/>
                  </a:moveTo>
                  <a:cubicBezTo>
                    <a:pt x="245329" y="175744"/>
                    <a:pt x="199080" y="368667"/>
                    <a:pt x="263828" y="494199"/>
                  </a:cubicBezTo>
                  <a:cubicBezTo>
                    <a:pt x="327255" y="619731"/>
                    <a:pt x="392002" y="654087"/>
                    <a:pt x="300827" y="692407"/>
                  </a:cubicBezTo>
                  <a:cubicBezTo>
                    <a:pt x="208330" y="730727"/>
                    <a:pt x="103940" y="656729"/>
                    <a:pt x="33907" y="696371"/>
                  </a:cubicBezTo>
                  <a:cubicBezTo>
                    <a:pt x="-50663" y="742620"/>
                    <a:pt x="44478" y="352810"/>
                    <a:pt x="86762" y="187637"/>
                  </a:cubicBezTo>
                  <a:cubicBezTo>
                    <a:pt x="130368" y="18499"/>
                    <a:pt x="335183" y="0"/>
                    <a:pt x="335183" y="0"/>
                  </a:cubicBezTo>
                  <a:lnTo>
                    <a:pt x="245329" y="175744"/>
                  </a:ln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9Slide.vn 19">
              <a:extLst>
                <a:ext uri="{FF2B5EF4-FFF2-40B4-BE49-F238E27FC236}">
                  <a16:creationId xmlns:a16="http://schemas.microsoft.com/office/drawing/2014/main" id="{43767C8A-6C65-4692-866E-701A54C33F3B}"/>
                </a:ext>
              </a:extLst>
            </p:cNvPr>
            <p:cNvSpPr/>
            <p:nvPr/>
          </p:nvSpPr>
          <p:spPr>
            <a:xfrm>
              <a:off x="9263959" y="970657"/>
              <a:ext cx="458491" cy="318575"/>
            </a:xfrm>
            <a:custGeom>
              <a:avLst/>
              <a:gdLst>
                <a:gd name="connsiteX0" fmla="*/ 21870 w 458491"/>
                <a:gd name="connsiteY0" fmla="*/ 318576 h 318575"/>
                <a:gd name="connsiteX1" fmla="*/ 93225 w 458491"/>
                <a:gd name="connsiteY1" fmla="*/ 41084 h 318575"/>
                <a:gd name="connsiteX2" fmla="*/ 444714 w 458491"/>
                <a:gd name="connsiteY2" fmla="*/ 121689 h 318575"/>
                <a:gd name="connsiteX3" fmla="*/ 422250 w 458491"/>
                <a:gd name="connsiteY3" fmla="*/ 290827 h 318575"/>
                <a:gd name="connsiteX4" fmla="*/ 21870 w 458491"/>
                <a:gd name="connsiteY4" fmla="*/ 318576 h 31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491" h="318575">
                  <a:moveTo>
                    <a:pt x="21870" y="318576"/>
                  </a:moveTo>
                  <a:cubicBezTo>
                    <a:pt x="21870" y="318576"/>
                    <a:pt x="-60056" y="129617"/>
                    <a:pt x="93225" y="41084"/>
                  </a:cubicBezTo>
                  <a:cubicBezTo>
                    <a:pt x="247827" y="-47448"/>
                    <a:pt x="403751" y="19942"/>
                    <a:pt x="444714" y="121689"/>
                  </a:cubicBezTo>
                  <a:cubicBezTo>
                    <a:pt x="485677" y="223436"/>
                    <a:pt x="422250" y="290827"/>
                    <a:pt x="422250" y="290827"/>
                  </a:cubicBezTo>
                  <a:lnTo>
                    <a:pt x="21870" y="318576"/>
                  </a:ln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1" name="Graphic 2">
              <a:extLst>
                <a:ext uri="{FF2B5EF4-FFF2-40B4-BE49-F238E27FC236}">
                  <a16:creationId xmlns:a16="http://schemas.microsoft.com/office/drawing/2014/main" id="{048455BB-6877-4308-A35E-7C539EA216EC}"/>
                </a:ext>
              </a:extLst>
            </p:cNvPr>
            <p:cNvGrpSpPr/>
            <p:nvPr/>
          </p:nvGrpSpPr>
          <p:grpSpPr>
            <a:xfrm>
              <a:off x="9457609" y="1484798"/>
              <a:ext cx="199529" cy="205812"/>
              <a:chOff x="7489621" y="1723088"/>
              <a:chExt cx="199529" cy="205812"/>
            </a:xfrm>
            <a:solidFill>
              <a:schemeClr val="accent1"/>
            </a:solidFill>
          </p:grpSpPr>
          <p:sp>
            <p:nvSpPr>
              <p:cNvPr id="152" name="9Slide.vn 20">
                <a:extLst>
                  <a:ext uri="{FF2B5EF4-FFF2-40B4-BE49-F238E27FC236}">
                    <a16:creationId xmlns:a16="http://schemas.microsoft.com/office/drawing/2014/main" id="{C114BBCB-AC51-40B2-9FE9-6DB39ADA8991}"/>
                  </a:ext>
                </a:extLst>
              </p:cNvPr>
              <p:cNvSpPr/>
              <p:nvPr/>
            </p:nvSpPr>
            <p:spPr>
              <a:xfrm>
                <a:off x="7489621" y="1724410"/>
                <a:ext cx="199529" cy="204491"/>
              </a:xfrm>
              <a:custGeom>
                <a:avLst/>
                <a:gdLst>
                  <a:gd name="connsiteX0" fmla="*/ 92497 w 199529"/>
                  <a:gd name="connsiteY0" fmla="*/ 200851 h 204491"/>
                  <a:gd name="connsiteX1" fmla="*/ 15857 w 199529"/>
                  <a:gd name="connsiteY1" fmla="*/ 178387 h 204491"/>
                  <a:gd name="connsiteX2" fmla="*/ 6607 w 199529"/>
                  <a:gd name="connsiteY2" fmla="*/ 99104 h 204491"/>
                  <a:gd name="connsiteX3" fmla="*/ 1322 w 199529"/>
                  <a:gd name="connsiteY3" fmla="*/ 52855 h 204491"/>
                  <a:gd name="connsiteX4" fmla="*/ 0 w 199529"/>
                  <a:gd name="connsiteY4" fmla="*/ 46249 h 204491"/>
                  <a:gd name="connsiteX5" fmla="*/ 19821 w 199529"/>
                  <a:gd name="connsiteY5" fmla="*/ 43606 h 204491"/>
                  <a:gd name="connsiteX6" fmla="*/ 170459 w 199529"/>
                  <a:gd name="connsiteY6" fmla="*/ 0 h 204491"/>
                  <a:gd name="connsiteX7" fmla="*/ 190280 w 199529"/>
                  <a:gd name="connsiteY7" fmla="*/ 96461 h 204491"/>
                  <a:gd name="connsiteX8" fmla="*/ 199530 w 199529"/>
                  <a:gd name="connsiteY8" fmla="*/ 141388 h 204491"/>
                  <a:gd name="connsiteX9" fmla="*/ 92497 w 199529"/>
                  <a:gd name="connsiteY9" fmla="*/ 200851 h 204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9529" h="204491">
                    <a:moveTo>
                      <a:pt x="92497" y="200851"/>
                    </a:moveTo>
                    <a:cubicBezTo>
                      <a:pt x="47570" y="212743"/>
                      <a:pt x="30392" y="192923"/>
                      <a:pt x="15857" y="178387"/>
                    </a:cubicBezTo>
                    <a:lnTo>
                      <a:pt x="6607" y="99104"/>
                    </a:lnTo>
                    <a:lnTo>
                      <a:pt x="1322" y="52855"/>
                    </a:lnTo>
                    <a:lnTo>
                      <a:pt x="0" y="46249"/>
                    </a:lnTo>
                    <a:lnTo>
                      <a:pt x="19821" y="43606"/>
                    </a:lnTo>
                    <a:lnTo>
                      <a:pt x="170459" y="0"/>
                    </a:lnTo>
                    <a:lnTo>
                      <a:pt x="190280" y="96461"/>
                    </a:lnTo>
                    <a:lnTo>
                      <a:pt x="199530" y="141388"/>
                    </a:lnTo>
                    <a:cubicBezTo>
                      <a:pt x="183673" y="159888"/>
                      <a:pt x="157245" y="183673"/>
                      <a:pt x="92497" y="200851"/>
                    </a:cubicBezTo>
                    <a:close/>
                  </a:path>
                </a:pathLst>
              </a:custGeom>
              <a:solidFill>
                <a:srgbClr val="FBB990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9Slide.vn 21">
                <a:extLst>
                  <a:ext uri="{FF2B5EF4-FFF2-40B4-BE49-F238E27FC236}">
                    <a16:creationId xmlns:a16="http://schemas.microsoft.com/office/drawing/2014/main" id="{F455F24E-2F53-468D-AF67-D9DCB5BDBE47}"/>
                  </a:ext>
                </a:extLst>
              </p:cNvPr>
              <p:cNvSpPr/>
              <p:nvPr/>
            </p:nvSpPr>
            <p:spPr>
              <a:xfrm>
                <a:off x="7490943" y="1723088"/>
                <a:ext cx="191601" cy="112744"/>
              </a:xfrm>
              <a:custGeom>
                <a:avLst/>
                <a:gdLst>
                  <a:gd name="connsiteX0" fmla="*/ 6607 w 191601"/>
                  <a:gd name="connsiteY0" fmla="*/ 100426 h 112744"/>
                  <a:gd name="connsiteX1" fmla="*/ 191601 w 191601"/>
                  <a:gd name="connsiteY1" fmla="*/ 96461 h 112744"/>
                  <a:gd name="connsiteX2" fmla="*/ 191601 w 191601"/>
                  <a:gd name="connsiteY2" fmla="*/ 96461 h 112744"/>
                  <a:gd name="connsiteX3" fmla="*/ 170458 w 191601"/>
                  <a:gd name="connsiteY3" fmla="*/ 0 h 112744"/>
                  <a:gd name="connsiteX4" fmla="*/ 19821 w 191601"/>
                  <a:gd name="connsiteY4" fmla="*/ 43606 h 112744"/>
                  <a:gd name="connsiteX5" fmla="*/ 0 w 191601"/>
                  <a:gd name="connsiteY5" fmla="*/ 46249 h 112744"/>
                  <a:gd name="connsiteX6" fmla="*/ 1321 w 191601"/>
                  <a:gd name="connsiteY6" fmla="*/ 52855 h 112744"/>
                  <a:gd name="connsiteX7" fmla="*/ 6607 w 191601"/>
                  <a:gd name="connsiteY7" fmla="*/ 100426 h 11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1601" h="112744">
                    <a:moveTo>
                      <a:pt x="6607" y="100426"/>
                    </a:moveTo>
                    <a:cubicBezTo>
                      <a:pt x="52855" y="121568"/>
                      <a:pt x="145353" y="112318"/>
                      <a:pt x="191601" y="96461"/>
                    </a:cubicBezTo>
                    <a:cubicBezTo>
                      <a:pt x="191601" y="96461"/>
                      <a:pt x="191601" y="96461"/>
                      <a:pt x="191601" y="96461"/>
                    </a:cubicBezTo>
                    <a:lnTo>
                      <a:pt x="170458" y="0"/>
                    </a:lnTo>
                    <a:lnTo>
                      <a:pt x="19821" y="43606"/>
                    </a:lnTo>
                    <a:lnTo>
                      <a:pt x="0" y="46249"/>
                    </a:lnTo>
                    <a:lnTo>
                      <a:pt x="1321" y="52855"/>
                    </a:lnTo>
                    <a:lnTo>
                      <a:pt x="6607" y="100426"/>
                    </a:ln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4" name="Graphic 2">
              <a:extLst>
                <a:ext uri="{FF2B5EF4-FFF2-40B4-BE49-F238E27FC236}">
                  <a16:creationId xmlns:a16="http://schemas.microsoft.com/office/drawing/2014/main" id="{048455BB-6877-4308-A35E-7C539EA216EC}"/>
                </a:ext>
              </a:extLst>
            </p:cNvPr>
            <p:cNvGrpSpPr/>
            <p:nvPr/>
          </p:nvGrpSpPr>
          <p:grpSpPr>
            <a:xfrm>
              <a:off x="9267789" y="1286326"/>
              <a:ext cx="139022" cy="219029"/>
              <a:chOff x="7299801" y="1524616"/>
              <a:chExt cx="139022" cy="219029"/>
            </a:xfrm>
            <a:solidFill>
              <a:schemeClr val="accent1"/>
            </a:solidFill>
          </p:grpSpPr>
          <p:sp>
            <p:nvSpPr>
              <p:cNvPr id="155" name="9Slide.vn 22">
                <a:extLst>
                  <a:ext uri="{FF2B5EF4-FFF2-40B4-BE49-F238E27FC236}">
                    <a16:creationId xmlns:a16="http://schemas.microsoft.com/office/drawing/2014/main" id="{7DF81182-F4DD-46D6-8A4C-1CE22D4AB51A}"/>
                  </a:ext>
                </a:extLst>
              </p:cNvPr>
              <p:cNvSpPr/>
              <p:nvPr/>
            </p:nvSpPr>
            <p:spPr>
              <a:xfrm>
                <a:off x="7299801" y="1524616"/>
                <a:ext cx="105251" cy="121303"/>
              </a:xfrm>
              <a:custGeom>
                <a:avLst/>
                <a:gdLst>
                  <a:gd name="connsiteX0" fmla="*/ 74859 w 105251"/>
                  <a:gd name="connsiteY0" fmla="*/ 4228 h 121303"/>
                  <a:gd name="connsiteX1" fmla="*/ 2183 w 105251"/>
                  <a:gd name="connsiteY1" fmla="*/ 57084 h 121303"/>
                  <a:gd name="connsiteX2" fmla="*/ 105252 w 105251"/>
                  <a:gd name="connsiteY2" fmla="*/ 113904 h 121303"/>
                  <a:gd name="connsiteX3" fmla="*/ 74859 w 105251"/>
                  <a:gd name="connsiteY3" fmla="*/ 4228 h 121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251" h="121303">
                    <a:moveTo>
                      <a:pt x="74859" y="4228"/>
                    </a:moveTo>
                    <a:cubicBezTo>
                      <a:pt x="74859" y="4228"/>
                      <a:pt x="-14995" y="-22199"/>
                      <a:pt x="2183" y="57084"/>
                    </a:cubicBezTo>
                    <a:cubicBezTo>
                      <a:pt x="22004" y="144296"/>
                      <a:pt x="93359" y="119189"/>
                      <a:pt x="105252" y="113904"/>
                    </a:cubicBezTo>
                    <a:lnTo>
                      <a:pt x="74859" y="4228"/>
                    </a:lnTo>
                    <a:close/>
                  </a:path>
                </a:pathLst>
              </a:custGeom>
              <a:solidFill>
                <a:srgbClr val="FBB990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9Slide.vn 23">
                <a:extLst>
                  <a:ext uri="{FF2B5EF4-FFF2-40B4-BE49-F238E27FC236}">
                    <a16:creationId xmlns:a16="http://schemas.microsoft.com/office/drawing/2014/main" id="{D82DB3A0-0C30-42A5-B511-1DF6C77B1E0B}"/>
                  </a:ext>
                </a:extLst>
              </p:cNvPr>
              <p:cNvSpPr/>
              <p:nvPr/>
            </p:nvSpPr>
            <p:spPr>
              <a:xfrm>
                <a:off x="7317235" y="1626627"/>
                <a:ext cx="121588" cy="117018"/>
              </a:xfrm>
              <a:custGeom>
                <a:avLst/>
                <a:gdLst>
                  <a:gd name="connsiteX0" fmla="*/ 120852 w 121588"/>
                  <a:gd name="connsiteY0" fmla="*/ 47570 h 117018"/>
                  <a:gd name="connsiteX1" fmla="*/ 69318 w 121588"/>
                  <a:gd name="connsiteY1" fmla="*/ 116282 h 117018"/>
                  <a:gd name="connsiteX2" fmla="*/ 606 w 121588"/>
                  <a:gd name="connsiteY2" fmla="*/ 64748 h 117018"/>
                  <a:gd name="connsiteX3" fmla="*/ 37604 w 121588"/>
                  <a:gd name="connsiteY3" fmla="*/ 0 h 117018"/>
                  <a:gd name="connsiteX4" fmla="*/ 37604 w 121588"/>
                  <a:gd name="connsiteY4" fmla="*/ 0 h 117018"/>
                  <a:gd name="connsiteX5" fmla="*/ 42890 w 121588"/>
                  <a:gd name="connsiteY5" fmla="*/ 7928 h 117018"/>
                  <a:gd name="connsiteX6" fmla="*/ 9855 w 121588"/>
                  <a:gd name="connsiteY6" fmla="*/ 63427 h 117018"/>
                  <a:gd name="connsiteX7" fmla="*/ 67997 w 121588"/>
                  <a:gd name="connsiteY7" fmla="*/ 107032 h 117018"/>
                  <a:gd name="connsiteX8" fmla="*/ 111602 w 121588"/>
                  <a:gd name="connsiteY8" fmla="*/ 48891 h 117018"/>
                  <a:gd name="connsiteX9" fmla="*/ 94425 w 121588"/>
                  <a:gd name="connsiteY9" fmla="*/ 17178 h 117018"/>
                  <a:gd name="connsiteX10" fmla="*/ 86496 w 121588"/>
                  <a:gd name="connsiteY10" fmla="*/ 11893 h 117018"/>
                  <a:gd name="connsiteX11" fmla="*/ 93103 w 121588"/>
                  <a:gd name="connsiteY11" fmla="*/ 3964 h 117018"/>
                  <a:gd name="connsiteX12" fmla="*/ 99710 w 121588"/>
                  <a:gd name="connsiteY12" fmla="*/ 9250 h 117018"/>
                  <a:gd name="connsiteX13" fmla="*/ 120852 w 121588"/>
                  <a:gd name="connsiteY13" fmla="*/ 47570 h 11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1588" h="117018">
                    <a:moveTo>
                      <a:pt x="120852" y="47570"/>
                    </a:moveTo>
                    <a:cubicBezTo>
                      <a:pt x="126137" y="80605"/>
                      <a:pt x="102353" y="112318"/>
                      <a:pt x="69318" y="116282"/>
                    </a:cubicBezTo>
                    <a:cubicBezTo>
                      <a:pt x="36283" y="121568"/>
                      <a:pt x="4570" y="97783"/>
                      <a:pt x="606" y="64748"/>
                    </a:cubicBezTo>
                    <a:cubicBezTo>
                      <a:pt x="-3358" y="36999"/>
                      <a:pt x="12498" y="9250"/>
                      <a:pt x="37604" y="0"/>
                    </a:cubicBezTo>
                    <a:cubicBezTo>
                      <a:pt x="37604" y="0"/>
                      <a:pt x="37604" y="0"/>
                      <a:pt x="37604" y="0"/>
                    </a:cubicBezTo>
                    <a:cubicBezTo>
                      <a:pt x="41569" y="1321"/>
                      <a:pt x="42890" y="3964"/>
                      <a:pt x="42890" y="7928"/>
                    </a:cubicBezTo>
                    <a:cubicBezTo>
                      <a:pt x="20426" y="15857"/>
                      <a:pt x="5891" y="39642"/>
                      <a:pt x="9855" y="63427"/>
                    </a:cubicBezTo>
                    <a:cubicBezTo>
                      <a:pt x="13819" y="91176"/>
                      <a:pt x="40247" y="110997"/>
                      <a:pt x="67997" y="107032"/>
                    </a:cubicBezTo>
                    <a:cubicBezTo>
                      <a:pt x="95746" y="103068"/>
                      <a:pt x="115566" y="76640"/>
                      <a:pt x="111602" y="48891"/>
                    </a:cubicBezTo>
                    <a:cubicBezTo>
                      <a:pt x="110281" y="35678"/>
                      <a:pt x="103674" y="25106"/>
                      <a:pt x="94425" y="17178"/>
                    </a:cubicBezTo>
                    <a:cubicBezTo>
                      <a:pt x="91782" y="15857"/>
                      <a:pt x="89139" y="13214"/>
                      <a:pt x="86496" y="11893"/>
                    </a:cubicBezTo>
                    <a:cubicBezTo>
                      <a:pt x="89139" y="9250"/>
                      <a:pt x="90460" y="7928"/>
                      <a:pt x="93103" y="3964"/>
                    </a:cubicBezTo>
                    <a:cubicBezTo>
                      <a:pt x="95746" y="5286"/>
                      <a:pt x="98389" y="6607"/>
                      <a:pt x="99710" y="9250"/>
                    </a:cubicBezTo>
                    <a:cubicBezTo>
                      <a:pt x="111602" y="18499"/>
                      <a:pt x="119530" y="31713"/>
                      <a:pt x="120852" y="475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9Slide.vn 24">
                <a:extLst>
                  <a:ext uri="{FF2B5EF4-FFF2-40B4-BE49-F238E27FC236}">
                    <a16:creationId xmlns:a16="http://schemas.microsoft.com/office/drawing/2014/main" id="{72947A25-118A-41E7-8185-143FB67FA1B3}"/>
                  </a:ext>
                </a:extLst>
              </p:cNvPr>
              <p:cNvSpPr/>
              <p:nvPr/>
            </p:nvSpPr>
            <p:spPr>
              <a:xfrm>
                <a:off x="7321287" y="1552111"/>
                <a:ext cx="47118" cy="60476"/>
              </a:xfrm>
              <a:custGeom>
                <a:avLst/>
                <a:gdLst>
                  <a:gd name="connsiteX0" fmla="*/ 42803 w 47118"/>
                  <a:gd name="connsiteY0" fmla="*/ 59981 h 60476"/>
                  <a:gd name="connsiteX1" fmla="*/ 42803 w 47118"/>
                  <a:gd name="connsiteY1" fmla="*/ 59981 h 60476"/>
                  <a:gd name="connsiteX2" fmla="*/ 46767 w 47118"/>
                  <a:gd name="connsiteY2" fmla="*/ 53374 h 60476"/>
                  <a:gd name="connsiteX3" fmla="*/ 7125 w 47118"/>
                  <a:gd name="connsiteY3" fmla="*/ 518 h 60476"/>
                  <a:gd name="connsiteX4" fmla="*/ 518 w 47118"/>
                  <a:gd name="connsiteY4" fmla="*/ 3161 h 60476"/>
                  <a:gd name="connsiteX5" fmla="*/ 3161 w 47118"/>
                  <a:gd name="connsiteY5" fmla="*/ 9768 h 60476"/>
                  <a:gd name="connsiteX6" fmla="*/ 37518 w 47118"/>
                  <a:gd name="connsiteY6" fmla="*/ 56017 h 60476"/>
                  <a:gd name="connsiteX7" fmla="*/ 42803 w 47118"/>
                  <a:gd name="connsiteY7" fmla="*/ 59981 h 60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118" h="60476">
                    <a:moveTo>
                      <a:pt x="42803" y="59981"/>
                    </a:moveTo>
                    <a:cubicBezTo>
                      <a:pt x="42803" y="59981"/>
                      <a:pt x="42803" y="59981"/>
                      <a:pt x="42803" y="59981"/>
                    </a:cubicBezTo>
                    <a:cubicBezTo>
                      <a:pt x="45446" y="58659"/>
                      <a:pt x="48089" y="56017"/>
                      <a:pt x="46767" y="53374"/>
                    </a:cubicBezTo>
                    <a:cubicBezTo>
                      <a:pt x="36196" y="15054"/>
                      <a:pt x="8447" y="1840"/>
                      <a:pt x="7125" y="518"/>
                    </a:cubicBezTo>
                    <a:cubicBezTo>
                      <a:pt x="4483" y="-803"/>
                      <a:pt x="1840" y="518"/>
                      <a:pt x="518" y="3161"/>
                    </a:cubicBezTo>
                    <a:cubicBezTo>
                      <a:pt x="-803" y="5804"/>
                      <a:pt x="518" y="8447"/>
                      <a:pt x="3161" y="9768"/>
                    </a:cubicBezTo>
                    <a:cubicBezTo>
                      <a:pt x="4483" y="9768"/>
                      <a:pt x="28268" y="21661"/>
                      <a:pt x="37518" y="56017"/>
                    </a:cubicBezTo>
                    <a:cubicBezTo>
                      <a:pt x="37518" y="59981"/>
                      <a:pt x="40160" y="61302"/>
                      <a:pt x="42803" y="59981"/>
                    </a:cubicBez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9Slide.vn 25">
                <a:extLst>
                  <a:ext uri="{FF2B5EF4-FFF2-40B4-BE49-F238E27FC236}">
                    <a16:creationId xmlns:a16="http://schemas.microsoft.com/office/drawing/2014/main" id="{69AEBA7D-C1FC-4702-88E9-D2044D67683A}"/>
                  </a:ext>
                </a:extLst>
              </p:cNvPr>
              <p:cNvSpPr/>
              <p:nvPr/>
            </p:nvSpPr>
            <p:spPr>
              <a:xfrm>
                <a:off x="7327544" y="1573772"/>
                <a:ext cx="28617" cy="22463"/>
              </a:xfrm>
              <a:custGeom>
                <a:avLst/>
                <a:gdLst>
                  <a:gd name="connsiteX0" fmla="*/ 4832 w 28617"/>
                  <a:gd name="connsiteY0" fmla="*/ 22464 h 22463"/>
                  <a:gd name="connsiteX1" fmla="*/ 8796 w 28617"/>
                  <a:gd name="connsiteY1" fmla="*/ 19821 h 22463"/>
                  <a:gd name="connsiteX2" fmla="*/ 23331 w 28617"/>
                  <a:gd name="connsiteY2" fmla="*/ 10571 h 22463"/>
                  <a:gd name="connsiteX3" fmla="*/ 28617 w 28617"/>
                  <a:gd name="connsiteY3" fmla="*/ 5286 h 22463"/>
                  <a:gd name="connsiteX4" fmla="*/ 23331 w 28617"/>
                  <a:gd name="connsiteY4" fmla="*/ 0 h 22463"/>
                  <a:gd name="connsiteX5" fmla="*/ 868 w 28617"/>
                  <a:gd name="connsiteY5" fmla="*/ 14535 h 22463"/>
                  <a:gd name="connsiteX6" fmla="*/ 2190 w 28617"/>
                  <a:gd name="connsiteY6" fmla="*/ 21142 h 22463"/>
                  <a:gd name="connsiteX7" fmla="*/ 4832 w 28617"/>
                  <a:gd name="connsiteY7" fmla="*/ 22464 h 22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617" h="22463">
                    <a:moveTo>
                      <a:pt x="4832" y="22464"/>
                    </a:moveTo>
                    <a:cubicBezTo>
                      <a:pt x="6154" y="22464"/>
                      <a:pt x="7475" y="21142"/>
                      <a:pt x="8796" y="19821"/>
                    </a:cubicBezTo>
                    <a:cubicBezTo>
                      <a:pt x="8796" y="19821"/>
                      <a:pt x="15403" y="10571"/>
                      <a:pt x="23331" y="10571"/>
                    </a:cubicBezTo>
                    <a:cubicBezTo>
                      <a:pt x="25974" y="10571"/>
                      <a:pt x="28617" y="7928"/>
                      <a:pt x="28617" y="5286"/>
                    </a:cubicBezTo>
                    <a:cubicBezTo>
                      <a:pt x="28617" y="2643"/>
                      <a:pt x="25974" y="0"/>
                      <a:pt x="23331" y="0"/>
                    </a:cubicBezTo>
                    <a:cubicBezTo>
                      <a:pt x="8796" y="0"/>
                      <a:pt x="868" y="14535"/>
                      <a:pt x="868" y="14535"/>
                    </a:cubicBezTo>
                    <a:cubicBezTo>
                      <a:pt x="-453" y="17178"/>
                      <a:pt x="-453" y="19821"/>
                      <a:pt x="2190" y="21142"/>
                    </a:cubicBezTo>
                    <a:cubicBezTo>
                      <a:pt x="2190" y="22464"/>
                      <a:pt x="3511" y="22464"/>
                      <a:pt x="4832" y="22464"/>
                    </a:cubicBez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9" name="9Slide.vn 26">
              <a:extLst>
                <a:ext uri="{FF2B5EF4-FFF2-40B4-BE49-F238E27FC236}">
                  <a16:creationId xmlns:a16="http://schemas.microsoft.com/office/drawing/2014/main" id="{1302D550-3484-4985-BBBC-DA0A65808128}"/>
                </a:ext>
              </a:extLst>
            </p:cNvPr>
            <p:cNvSpPr/>
            <p:nvPr/>
          </p:nvSpPr>
          <p:spPr>
            <a:xfrm>
              <a:off x="9287439" y="1074985"/>
              <a:ext cx="401968" cy="487554"/>
            </a:xfrm>
            <a:custGeom>
              <a:avLst/>
              <a:gdLst>
                <a:gd name="connsiteX0" fmla="*/ 4997 w 401968"/>
                <a:gd name="connsiteY0" fmla="*/ 204998 h 487554"/>
                <a:gd name="connsiteX1" fmla="*/ 30103 w 401968"/>
                <a:gd name="connsiteY1" fmla="*/ 296174 h 487554"/>
                <a:gd name="connsiteX2" fmla="*/ 45960 w 401968"/>
                <a:gd name="connsiteY2" fmla="*/ 334494 h 487554"/>
                <a:gd name="connsiteX3" fmla="*/ 187348 w 401968"/>
                <a:gd name="connsiteY3" fmla="*/ 486454 h 487554"/>
                <a:gd name="connsiteX4" fmla="*/ 380271 w 401968"/>
                <a:gd name="connsiteY4" fmla="*/ 366207 h 487554"/>
                <a:gd name="connsiteX5" fmla="*/ 397449 w 401968"/>
                <a:gd name="connsiteY5" fmla="*/ 310709 h 487554"/>
                <a:gd name="connsiteX6" fmla="*/ 398770 w 401968"/>
                <a:gd name="connsiteY6" fmla="*/ 301459 h 487554"/>
                <a:gd name="connsiteX7" fmla="*/ 385556 w 401968"/>
                <a:gd name="connsiteY7" fmla="*/ 64931 h 487554"/>
                <a:gd name="connsiteX8" fmla="*/ 126565 w 401968"/>
                <a:gd name="connsiteY8" fmla="*/ 12076 h 487554"/>
                <a:gd name="connsiteX9" fmla="*/ 4997 w 401968"/>
                <a:gd name="connsiteY9" fmla="*/ 204998 h 48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968" h="487554">
                  <a:moveTo>
                    <a:pt x="4997" y="204998"/>
                  </a:moveTo>
                  <a:cubicBezTo>
                    <a:pt x="10283" y="236711"/>
                    <a:pt x="19533" y="267103"/>
                    <a:pt x="30103" y="296174"/>
                  </a:cubicBezTo>
                  <a:cubicBezTo>
                    <a:pt x="35389" y="309388"/>
                    <a:pt x="40674" y="321280"/>
                    <a:pt x="45960" y="334494"/>
                  </a:cubicBezTo>
                  <a:cubicBezTo>
                    <a:pt x="85602" y="420384"/>
                    <a:pt x="142421" y="481168"/>
                    <a:pt x="187348" y="486454"/>
                  </a:cubicBezTo>
                  <a:cubicBezTo>
                    <a:pt x="258703" y="494382"/>
                    <a:pt x="340629" y="460026"/>
                    <a:pt x="380271" y="366207"/>
                  </a:cubicBezTo>
                  <a:cubicBezTo>
                    <a:pt x="386878" y="350351"/>
                    <a:pt x="393485" y="331851"/>
                    <a:pt x="397449" y="310709"/>
                  </a:cubicBezTo>
                  <a:cubicBezTo>
                    <a:pt x="397449" y="308066"/>
                    <a:pt x="398770" y="304102"/>
                    <a:pt x="398770" y="301459"/>
                  </a:cubicBezTo>
                  <a:cubicBezTo>
                    <a:pt x="410663" y="203677"/>
                    <a:pt x="385556" y="64931"/>
                    <a:pt x="385556" y="64931"/>
                  </a:cubicBezTo>
                  <a:cubicBezTo>
                    <a:pt x="326094" y="-23602"/>
                    <a:pt x="200562" y="183"/>
                    <a:pt x="126565" y="12076"/>
                  </a:cubicBezTo>
                  <a:cubicBezTo>
                    <a:pt x="53888" y="23968"/>
                    <a:pt x="-20109" y="59646"/>
                    <a:pt x="4997" y="204998"/>
                  </a:cubicBezTo>
                  <a:close/>
                </a:path>
              </a:pathLst>
            </a:custGeom>
            <a:solidFill>
              <a:srgbClr val="FBB990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9Slide.vn 27">
              <a:extLst>
                <a:ext uri="{FF2B5EF4-FFF2-40B4-BE49-F238E27FC236}">
                  <a16:creationId xmlns:a16="http://schemas.microsoft.com/office/drawing/2014/main" id="{99CE3D56-7094-4063-898C-CC171738C7E3}"/>
                </a:ext>
              </a:extLst>
            </p:cNvPr>
            <p:cNvSpPr/>
            <p:nvPr/>
          </p:nvSpPr>
          <p:spPr>
            <a:xfrm>
              <a:off x="9317542" y="1360757"/>
              <a:ext cx="87412" cy="47400"/>
            </a:xfrm>
            <a:custGeom>
              <a:avLst/>
              <a:gdLst>
                <a:gd name="connsiteX0" fmla="*/ 0 w 87412"/>
                <a:gd name="connsiteY0" fmla="*/ 9081 h 47400"/>
                <a:gd name="connsiteX1" fmla="*/ 15857 w 87412"/>
                <a:gd name="connsiteY1" fmla="*/ 47401 h 47400"/>
                <a:gd name="connsiteX2" fmla="*/ 35678 w 87412"/>
                <a:gd name="connsiteY2" fmla="*/ 46080 h 47400"/>
                <a:gd name="connsiteX3" fmla="*/ 87211 w 87412"/>
                <a:gd name="connsiteY3" fmla="*/ 15688 h 47400"/>
                <a:gd name="connsiteX4" fmla="*/ 29071 w 87412"/>
                <a:gd name="connsiteY4" fmla="*/ 1152 h 47400"/>
                <a:gd name="connsiteX5" fmla="*/ 0 w 87412"/>
                <a:gd name="connsiteY5" fmla="*/ 9081 h 4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412" h="47400">
                  <a:moveTo>
                    <a:pt x="0" y="9081"/>
                  </a:moveTo>
                  <a:cubicBezTo>
                    <a:pt x="5285" y="22295"/>
                    <a:pt x="10571" y="34187"/>
                    <a:pt x="15857" y="47401"/>
                  </a:cubicBezTo>
                  <a:cubicBezTo>
                    <a:pt x="22464" y="47401"/>
                    <a:pt x="29071" y="47401"/>
                    <a:pt x="35678" y="46080"/>
                  </a:cubicBezTo>
                  <a:cubicBezTo>
                    <a:pt x="66069" y="42115"/>
                    <a:pt x="89854" y="28902"/>
                    <a:pt x="87211" y="15688"/>
                  </a:cubicBezTo>
                  <a:cubicBezTo>
                    <a:pt x="85890" y="3795"/>
                    <a:pt x="59462" y="-2812"/>
                    <a:pt x="29071" y="1152"/>
                  </a:cubicBezTo>
                  <a:cubicBezTo>
                    <a:pt x="18499" y="3795"/>
                    <a:pt x="7928" y="6438"/>
                    <a:pt x="0" y="9081"/>
                  </a:cubicBezTo>
                  <a:close/>
                </a:path>
              </a:pathLst>
            </a:custGeom>
            <a:solidFill>
              <a:srgbClr val="FB9476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9Slide.vn 28">
              <a:extLst>
                <a:ext uri="{FF2B5EF4-FFF2-40B4-BE49-F238E27FC236}">
                  <a16:creationId xmlns:a16="http://schemas.microsoft.com/office/drawing/2014/main" id="{DA5B90E6-0157-469D-A3DE-E2567CE0936A}"/>
                </a:ext>
              </a:extLst>
            </p:cNvPr>
            <p:cNvSpPr/>
            <p:nvPr/>
          </p:nvSpPr>
          <p:spPr>
            <a:xfrm>
              <a:off x="9541978" y="1321115"/>
              <a:ext cx="112573" cy="47232"/>
            </a:xfrm>
            <a:custGeom>
              <a:avLst/>
              <a:gdLst>
                <a:gd name="connsiteX0" fmla="*/ 201 w 112573"/>
                <a:gd name="connsiteY0" fmla="*/ 31544 h 47232"/>
                <a:gd name="connsiteX1" fmla="*/ 59663 w 112573"/>
                <a:gd name="connsiteY1" fmla="*/ 46080 h 47232"/>
                <a:gd name="connsiteX2" fmla="*/ 112519 w 112573"/>
                <a:gd name="connsiteY2" fmla="*/ 15688 h 47232"/>
                <a:gd name="connsiteX3" fmla="*/ 53056 w 112573"/>
                <a:gd name="connsiteY3" fmla="*/ 1152 h 47232"/>
                <a:gd name="connsiteX4" fmla="*/ 201 w 112573"/>
                <a:gd name="connsiteY4" fmla="*/ 31544 h 4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573" h="47232">
                  <a:moveTo>
                    <a:pt x="201" y="31544"/>
                  </a:moveTo>
                  <a:cubicBezTo>
                    <a:pt x="1522" y="43437"/>
                    <a:pt x="27949" y="50044"/>
                    <a:pt x="59663" y="46080"/>
                  </a:cubicBezTo>
                  <a:cubicBezTo>
                    <a:pt x="91376" y="42115"/>
                    <a:pt x="113840" y="27580"/>
                    <a:pt x="112519" y="15688"/>
                  </a:cubicBezTo>
                  <a:cubicBezTo>
                    <a:pt x="111197" y="3795"/>
                    <a:pt x="84769" y="-2812"/>
                    <a:pt x="53056" y="1152"/>
                  </a:cubicBezTo>
                  <a:cubicBezTo>
                    <a:pt x="21342" y="6438"/>
                    <a:pt x="-2442" y="19652"/>
                    <a:pt x="201" y="31544"/>
                  </a:cubicBezTo>
                  <a:close/>
                </a:path>
              </a:pathLst>
            </a:custGeom>
            <a:solidFill>
              <a:srgbClr val="FB9476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2" name="Graphic 2">
              <a:extLst>
                <a:ext uri="{FF2B5EF4-FFF2-40B4-BE49-F238E27FC236}">
                  <a16:creationId xmlns:a16="http://schemas.microsoft.com/office/drawing/2014/main" id="{048455BB-6877-4308-A35E-7C539EA216EC}"/>
                </a:ext>
              </a:extLst>
            </p:cNvPr>
            <p:cNvGrpSpPr/>
            <p:nvPr/>
          </p:nvGrpSpPr>
          <p:grpSpPr>
            <a:xfrm>
              <a:off x="9658256" y="1228395"/>
              <a:ext cx="102352" cy="155978"/>
              <a:chOff x="7690268" y="1466685"/>
              <a:chExt cx="102352" cy="155978"/>
            </a:xfrm>
            <a:solidFill>
              <a:schemeClr val="accent1"/>
            </a:solidFill>
          </p:grpSpPr>
          <p:sp>
            <p:nvSpPr>
              <p:cNvPr id="163" name="9Slide.vn 29">
                <a:extLst>
                  <a:ext uri="{FF2B5EF4-FFF2-40B4-BE49-F238E27FC236}">
                    <a16:creationId xmlns:a16="http://schemas.microsoft.com/office/drawing/2014/main" id="{4D363383-0C75-4E1F-89F1-976D50A1E3CD}"/>
                  </a:ext>
                </a:extLst>
              </p:cNvPr>
              <p:cNvSpPr/>
              <p:nvPr/>
            </p:nvSpPr>
            <p:spPr>
              <a:xfrm>
                <a:off x="7700798" y="1466685"/>
                <a:ext cx="91822" cy="146171"/>
              </a:xfrm>
              <a:custGeom>
                <a:avLst/>
                <a:gdLst>
                  <a:gd name="connsiteX0" fmla="*/ 245 w 91822"/>
                  <a:gd name="connsiteY0" fmla="*/ 46303 h 146171"/>
                  <a:gd name="connsiteX1" fmla="*/ 13459 w 91822"/>
                  <a:gd name="connsiteY1" fmla="*/ 15911 h 146171"/>
                  <a:gd name="connsiteX2" fmla="*/ 83492 w 91822"/>
                  <a:gd name="connsiteY2" fmla="*/ 19875 h 146171"/>
                  <a:gd name="connsiteX3" fmla="*/ 14781 w 91822"/>
                  <a:gd name="connsiteY3" fmla="*/ 145407 h 146171"/>
                  <a:gd name="connsiteX4" fmla="*/ 245 w 91822"/>
                  <a:gd name="connsiteY4" fmla="*/ 46303 h 14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22" h="146171">
                    <a:moveTo>
                      <a:pt x="245" y="46303"/>
                    </a:moveTo>
                    <a:cubicBezTo>
                      <a:pt x="-1076" y="34410"/>
                      <a:pt x="2888" y="22518"/>
                      <a:pt x="13459" y="15911"/>
                    </a:cubicBezTo>
                    <a:cubicBezTo>
                      <a:pt x="37244" y="-1267"/>
                      <a:pt x="68957" y="-10517"/>
                      <a:pt x="83492" y="19875"/>
                    </a:cubicBezTo>
                    <a:cubicBezTo>
                      <a:pt x="112563" y="78016"/>
                      <a:pt x="59708" y="154657"/>
                      <a:pt x="14781" y="145407"/>
                    </a:cubicBezTo>
                    <a:lnTo>
                      <a:pt x="245" y="46303"/>
                    </a:lnTo>
                    <a:close/>
                  </a:path>
                </a:pathLst>
              </a:custGeom>
              <a:solidFill>
                <a:srgbClr val="D4E7FE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9Slide.vn 30">
                <a:extLst>
                  <a:ext uri="{FF2B5EF4-FFF2-40B4-BE49-F238E27FC236}">
                    <a16:creationId xmlns:a16="http://schemas.microsoft.com/office/drawing/2014/main" id="{2F8C1C11-2786-495B-8AF7-7BAB9027CF2D}"/>
                  </a:ext>
                </a:extLst>
              </p:cNvPr>
              <p:cNvSpPr/>
              <p:nvPr/>
            </p:nvSpPr>
            <p:spPr>
              <a:xfrm>
                <a:off x="7690268" y="1600653"/>
                <a:ext cx="27953" cy="22010"/>
              </a:xfrm>
              <a:custGeom>
                <a:avLst/>
                <a:gdLst>
                  <a:gd name="connsiteX0" fmla="*/ 1525 w 27953"/>
                  <a:gd name="connsiteY0" fmla="*/ 8796 h 22010"/>
                  <a:gd name="connsiteX1" fmla="*/ 4168 w 27953"/>
                  <a:gd name="connsiteY1" fmla="*/ 11439 h 22010"/>
                  <a:gd name="connsiteX2" fmla="*/ 12097 w 27953"/>
                  <a:gd name="connsiteY2" fmla="*/ 16725 h 22010"/>
                  <a:gd name="connsiteX3" fmla="*/ 26632 w 27953"/>
                  <a:gd name="connsiteY3" fmla="*/ 22010 h 22010"/>
                  <a:gd name="connsiteX4" fmla="*/ 27953 w 27953"/>
                  <a:gd name="connsiteY4" fmla="*/ 12760 h 22010"/>
                  <a:gd name="connsiteX5" fmla="*/ 17382 w 27953"/>
                  <a:gd name="connsiteY5" fmla="*/ 8796 h 22010"/>
                  <a:gd name="connsiteX6" fmla="*/ 9454 w 27953"/>
                  <a:gd name="connsiteY6" fmla="*/ 3511 h 22010"/>
                  <a:gd name="connsiteX7" fmla="*/ 6811 w 27953"/>
                  <a:gd name="connsiteY7" fmla="*/ 868 h 22010"/>
                  <a:gd name="connsiteX8" fmla="*/ 1525 w 27953"/>
                  <a:gd name="connsiteY8" fmla="*/ 2189 h 22010"/>
                  <a:gd name="connsiteX9" fmla="*/ 1525 w 27953"/>
                  <a:gd name="connsiteY9" fmla="*/ 8796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53" h="22010">
                    <a:moveTo>
                      <a:pt x="1525" y="8796"/>
                    </a:moveTo>
                    <a:cubicBezTo>
                      <a:pt x="2847" y="10118"/>
                      <a:pt x="2847" y="10118"/>
                      <a:pt x="4168" y="11439"/>
                    </a:cubicBezTo>
                    <a:cubicBezTo>
                      <a:pt x="6811" y="14082"/>
                      <a:pt x="9454" y="15403"/>
                      <a:pt x="12097" y="16725"/>
                    </a:cubicBezTo>
                    <a:cubicBezTo>
                      <a:pt x="17382" y="19367"/>
                      <a:pt x="22668" y="22010"/>
                      <a:pt x="26632" y="22010"/>
                    </a:cubicBezTo>
                    <a:cubicBezTo>
                      <a:pt x="26632" y="19367"/>
                      <a:pt x="27953" y="15403"/>
                      <a:pt x="27953" y="12760"/>
                    </a:cubicBezTo>
                    <a:cubicBezTo>
                      <a:pt x="23989" y="11439"/>
                      <a:pt x="21346" y="10118"/>
                      <a:pt x="17382" y="8796"/>
                    </a:cubicBezTo>
                    <a:cubicBezTo>
                      <a:pt x="14739" y="7475"/>
                      <a:pt x="12097" y="6154"/>
                      <a:pt x="9454" y="3511"/>
                    </a:cubicBezTo>
                    <a:cubicBezTo>
                      <a:pt x="8132" y="2189"/>
                      <a:pt x="6811" y="2189"/>
                      <a:pt x="6811" y="868"/>
                    </a:cubicBezTo>
                    <a:cubicBezTo>
                      <a:pt x="5490" y="-453"/>
                      <a:pt x="2847" y="-453"/>
                      <a:pt x="1525" y="2189"/>
                    </a:cubicBezTo>
                    <a:cubicBezTo>
                      <a:pt x="-1117" y="3511"/>
                      <a:pt x="204" y="7475"/>
                      <a:pt x="1525" y="8796"/>
                    </a:cubicBezTo>
                    <a:close/>
                  </a:path>
                </a:pathLst>
              </a:custGeom>
              <a:solidFill>
                <a:srgbClr val="C0DCFE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9Slide.vn 31">
                <a:extLst>
                  <a:ext uri="{FF2B5EF4-FFF2-40B4-BE49-F238E27FC236}">
                    <a16:creationId xmlns:a16="http://schemas.microsoft.com/office/drawing/2014/main" id="{4456EEDF-2830-40A2-8D42-313423E8BDBF}"/>
                  </a:ext>
                </a:extLst>
              </p:cNvPr>
              <p:cNvSpPr/>
              <p:nvPr/>
            </p:nvSpPr>
            <p:spPr>
              <a:xfrm>
                <a:off x="7730068" y="1498906"/>
                <a:ext cx="35269" cy="73544"/>
              </a:xfrm>
              <a:custGeom>
                <a:avLst/>
                <a:gdLst>
                  <a:gd name="connsiteX0" fmla="*/ 5332 w 35269"/>
                  <a:gd name="connsiteY0" fmla="*/ 73544 h 73544"/>
                  <a:gd name="connsiteX1" fmla="*/ 9296 w 35269"/>
                  <a:gd name="connsiteY1" fmla="*/ 68259 h 73544"/>
                  <a:gd name="connsiteX2" fmla="*/ 33080 w 35269"/>
                  <a:gd name="connsiteY2" fmla="*/ 8796 h 73544"/>
                  <a:gd name="connsiteX3" fmla="*/ 34401 w 35269"/>
                  <a:gd name="connsiteY3" fmla="*/ 2189 h 73544"/>
                  <a:gd name="connsiteX4" fmla="*/ 27795 w 35269"/>
                  <a:gd name="connsiteY4" fmla="*/ 868 h 73544"/>
                  <a:gd name="connsiteX5" fmla="*/ 46 w 35269"/>
                  <a:gd name="connsiteY5" fmla="*/ 68259 h 73544"/>
                  <a:gd name="connsiteX6" fmla="*/ 5332 w 35269"/>
                  <a:gd name="connsiteY6" fmla="*/ 73544 h 73544"/>
                  <a:gd name="connsiteX7" fmla="*/ 5332 w 35269"/>
                  <a:gd name="connsiteY7" fmla="*/ 73544 h 73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269" h="73544">
                    <a:moveTo>
                      <a:pt x="5332" y="73544"/>
                    </a:moveTo>
                    <a:cubicBezTo>
                      <a:pt x="7974" y="73544"/>
                      <a:pt x="9296" y="70902"/>
                      <a:pt x="9296" y="68259"/>
                    </a:cubicBezTo>
                    <a:cubicBezTo>
                      <a:pt x="7974" y="28617"/>
                      <a:pt x="33080" y="8796"/>
                      <a:pt x="33080" y="8796"/>
                    </a:cubicBezTo>
                    <a:cubicBezTo>
                      <a:pt x="35723" y="7475"/>
                      <a:pt x="35723" y="3511"/>
                      <a:pt x="34401" y="2189"/>
                    </a:cubicBezTo>
                    <a:cubicBezTo>
                      <a:pt x="33080" y="-453"/>
                      <a:pt x="29116" y="-453"/>
                      <a:pt x="27795" y="868"/>
                    </a:cubicBezTo>
                    <a:cubicBezTo>
                      <a:pt x="26473" y="2189"/>
                      <a:pt x="-1275" y="24653"/>
                      <a:pt x="46" y="68259"/>
                    </a:cubicBezTo>
                    <a:cubicBezTo>
                      <a:pt x="46" y="72223"/>
                      <a:pt x="2689" y="73544"/>
                      <a:pt x="5332" y="73544"/>
                    </a:cubicBezTo>
                    <a:cubicBezTo>
                      <a:pt x="5332" y="73544"/>
                      <a:pt x="5332" y="73544"/>
                      <a:pt x="5332" y="73544"/>
                    </a:cubicBezTo>
                    <a:close/>
                  </a:path>
                </a:pathLst>
              </a:custGeom>
              <a:solidFill>
                <a:srgbClr val="C0DCFE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9Slide.vn 32">
                <a:extLst>
                  <a:ext uri="{FF2B5EF4-FFF2-40B4-BE49-F238E27FC236}">
                    <a16:creationId xmlns:a16="http://schemas.microsoft.com/office/drawing/2014/main" id="{4AAA5756-6790-4C2D-A127-F5A00173864D}"/>
                  </a:ext>
                </a:extLst>
              </p:cNvPr>
              <p:cNvSpPr/>
              <p:nvPr/>
            </p:nvSpPr>
            <p:spPr>
              <a:xfrm>
                <a:off x="7736721" y="1528036"/>
                <a:ext cx="34025" cy="17987"/>
              </a:xfrm>
              <a:custGeom>
                <a:avLst/>
                <a:gdLst>
                  <a:gd name="connsiteX0" fmla="*/ 30392 w 34025"/>
                  <a:gd name="connsiteY0" fmla="*/ 16666 h 17987"/>
                  <a:gd name="connsiteX1" fmla="*/ 33035 w 34025"/>
                  <a:gd name="connsiteY1" fmla="*/ 15344 h 17987"/>
                  <a:gd name="connsiteX2" fmla="*/ 33035 w 34025"/>
                  <a:gd name="connsiteY2" fmla="*/ 8737 h 17987"/>
                  <a:gd name="connsiteX3" fmla="*/ 3964 w 34025"/>
                  <a:gd name="connsiteY3" fmla="*/ 809 h 17987"/>
                  <a:gd name="connsiteX4" fmla="*/ 0 w 34025"/>
                  <a:gd name="connsiteY4" fmla="*/ 7416 h 17987"/>
                  <a:gd name="connsiteX5" fmla="*/ 6607 w 34025"/>
                  <a:gd name="connsiteY5" fmla="*/ 11380 h 17987"/>
                  <a:gd name="connsiteX6" fmla="*/ 27749 w 34025"/>
                  <a:gd name="connsiteY6" fmla="*/ 17987 h 17987"/>
                  <a:gd name="connsiteX7" fmla="*/ 30392 w 34025"/>
                  <a:gd name="connsiteY7" fmla="*/ 16666 h 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025" h="17987">
                    <a:moveTo>
                      <a:pt x="30392" y="16666"/>
                    </a:moveTo>
                    <a:cubicBezTo>
                      <a:pt x="31714" y="16666"/>
                      <a:pt x="33035" y="15344"/>
                      <a:pt x="33035" y="15344"/>
                    </a:cubicBezTo>
                    <a:cubicBezTo>
                      <a:pt x="34356" y="12701"/>
                      <a:pt x="34356" y="10059"/>
                      <a:pt x="33035" y="8737"/>
                    </a:cubicBezTo>
                    <a:cubicBezTo>
                      <a:pt x="33035" y="8737"/>
                      <a:pt x="18500" y="-3155"/>
                      <a:pt x="3964" y="809"/>
                    </a:cubicBezTo>
                    <a:cubicBezTo>
                      <a:pt x="1321" y="2130"/>
                      <a:pt x="0" y="4773"/>
                      <a:pt x="0" y="7416"/>
                    </a:cubicBezTo>
                    <a:cubicBezTo>
                      <a:pt x="1321" y="10059"/>
                      <a:pt x="3964" y="11380"/>
                      <a:pt x="6607" y="11380"/>
                    </a:cubicBezTo>
                    <a:cubicBezTo>
                      <a:pt x="17178" y="8737"/>
                      <a:pt x="27749" y="17987"/>
                      <a:pt x="27749" y="17987"/>
                    </a:cubicBezTo>
                    <a:cubicBezTo>
                      <a:pt x="27749" y="16666"/>
                      <a:pt x="29071" y="17987"/>
                      <a:pt x="30392" y="16666"/>
                    </a:cubicBezTo>
                    <a:close/>
                  </a:path>
                </a:pathLst>
              </a:custGeom>
              <a:solidFill>
                <a:srgbClr val="C0DCFE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7" name="9Slide.vn 33">
              <a:extLst>
                <a:ext uri="{FF2B5EF4-FFF2-40B4-BE49-F238E27FC236}">
                  <a16:creationId xmlns:a16="http://schemas.microsoft.com/office/drawing/2014/main" id="{6E4FD96A-BB9E-43C1-96AA-370DAA4E5F22}"/>
                </a:ext>
              </a:extLst>
            </p:cNvPr>
            <p:cNvSpPr/>
            <p:nvPr/>
          </p:nvSpPr>
          <p:spPr>
            <a:xfrm>
              <a:off x="9437781" y="1305090"/>
              <a:ext cx="37005" cy="89400"/>
            </a:xfrm>
            <a:custGeom>
              <a:avLst/>
              <a:gdLst>
                <a:gd name="connsiteX0" fmla="*/ 31721 w 37005"/>
                <a:gd name="connsiteY0" fmla="*/ 88533 h 89400"/>
                <a:gd name="connsiteX1" fmla="*/ 7 w 37005"/>
                <a:gd name="connsiteY1" fmla="*/ 62105 h 89400"/>
                <a:gd name="connsiteX2" fmla="*/ 10578 w 37005"/>
                <a:gd name="connsiteY2" fmla="*/ 3964 h 89400"/>
                <a:gd name="connsiteX3" fmla="*/ 15864 w 37005"/>
                <a:gd name="connsiteY3" fmla="*/ 0 h 89400"/>
                <a:gd name="connsiteX4" fmla="*/ 15864 w 37005"/>
                <a:gd name="connsiteY4" fmla="*/ 0 h 89400"/>
                <a:gd name="connsiteX5" fmla="*/ 19828 w 37005"/>
                <a:gd name="connsiteY5" fmla="*/ 5285 h 89400"/>
                <a:gd name="connsiteX6" fmla="*/ 9257 w 37005"/>
                <a:gd name="connsiteY6" fmla="*/ 62105 h 89400"/>
                <a:gd name="connsiteX7" fmla="*/ 34364 w 37005"/>
                <a:gd name="connsiteY7" fmla="*/ 77962 h 89400"/>
                <a:gd name="connsiteX8" fmla="*/ 37006 w 37005"/>
                <a:gd name="connsiteY8" fmla="*/ 83247 h 89400"/>
                <a:gd name="connsiteX9" fmla="*/ 33042 w 37005"/>
                <a:gd name="connsiteY9" fmla="*/ 87212 h 89400"/>
                <a:gd name="connsiteX10" fmla="*/ 31721 w 37005"/>
                <a:gd name="connsiteY10" fmla="*/ 88533 h 89400"/>
                <a:gd name="connsiteX11" fmla="*/ 10578 w 37005"/>
                <a:gd name="connsiteY11" fmla="*/ 64748 h 89400"/>
                <a:gd name="connsiteX12" fmla="*/ 10578 w 37005"/>
                <a:gd name="connsiteY12" fmla="*/ 64748 h 89400"/>
                <a:gd name="connsiteX13" fmla="*/ 10578 w 37005"/>
                <a:gd name="connsiteY13" fmla="*/ 64748 h 8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5" h="89400">
                  <a:moveTo>
                    <a:pt x="31721" y="88533"/>
                  </a:moveTo>
                  <a:cubicBezTo>
                    <a:pt x="-1314" y="72676"/>
                    <a:pt x="7" y="64748"/>
                    <a:pt x="7" y="62105"/>
                  </a:cubicBezTo>
                  <a:cubicBezTo>
                    <a:pt x="1329" y="54177"/>
                    <a:pt x="7936" y="17178"/>
                    <a:pt x="10578" y="3964"/>
                  </a:cubicBezTo>
                  <a:cubicBezTo>
                    <a:pt x="10578" y="1321"/>
                    <a:pt x="13221" y="0"/>
                    <a:pt x="15864" y="0"/>
                  </a:cubicBezTo>
                  <a:lnTo>
                    <a:pt x="15864" y="0"/>
                  </a:lnTo>
                  <a:cubicBezTo>
                    <a:pt x="18507" y="0"/>
                    <a:pt x="19828" y="2643"/>
                    <a:pt x="19828" y="5285"/>
                  </a:cubicBezTo>
                  <a:cubicBezTo>
                    <a:pt x="17185" y="18499"/>
                    <a:pt x="10578" y="52855"/>
                    <a:pt x="9257" y="62105"/>
                  </a:cubicBezTo>
                  <a:cubicBezTo>
                    <a:pt x="11900" y="64748"/>
                    <a:pt x="22471" y="72676"/>
                    <a:pt x="34364" y="77962"/>
                  </a:cubicBezTo>
                  <a:cubicBezTo>
                    <a:pt x="35685" y="79283"/>
                    <a:pt x="37006" y="80605"/>
                    <a:pt x="37006" y="83247"/>
                  </a:cubicBezTo>
                  <a:cubicBezTo>
                    <a:pt x="37006" y="85890"/>
                    <a:pt x="34364" y="87212"/>
                    <a:pt x="33042" y="87212"/>
                  </a:cubicBezTo>
                  <a:cubicBezTo>
                    <a:pt x="34364" y="89854"/>
                    <a:pt x="33042" y="89854"/>
                    <a:pt x="31721" y="88533"/>
                  </a:cubicBezTo>
                  <a:close/>
                  <a:moveTo>
                    <a:pt x="10578" y="64748"/>
                  </a:moveTo>
                  <a:lnTo>
                    <a:pt x="10578" y="64748"/>
                  </a:lnTo>
                  <a:lnTo>
                    <a:pt x="10578" y="64748"/>
                  </a:lnTo>
                  <a:close/>
                </a:path>
              </a:pathLst>
            </a:custGeom>
            <a:solidFill>
              <a:srgbClr val="FB9476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9Slide.vn 34">
              <a:extLst>
                <a:ext uri="{FF2B5EF4-FFF2-40B4-BE49-F238E27FC236}">
                  <a16:creationId xmlns:a16="http://schemas.microsoft.com/office/drawing/2014/main" id="{0597CA50-4190-42B9-AA12-620DB4D989E7}"/>
                </a:ext>
              </a:extLst>
            </p:cNvPr>
            <p:cNvSpPr/>
            <p:nvPr/>
          </p:nvSpPr>
          <p:spPr>
            <a:xfrm>
              <a:off x="9334720" y="1224155"/>
              <a:ext cx="73006" cy="73211"/>
            </a:xfrm>
            <a:custGeom>
              <a:avLst/>
              <a:gdLst>
                <a:gd name="connsiteX0" fmla="*/ 7928 w 73006"/>
                <a:gd name="connsiteY0" fmla="*/ 71685 h 73211"/>
                <a:gd name="connsiteX1" fmla="*/ 18500 w 73006"/>
                <a:gd name="connsiteY1" fmla="*/ 54507 h 73211"/>
                <a:gd name="connsiteX2" fmla="*/ 31714 w 73006"/>
                <a:gd name="connsiteY2" fmla="*/ 39972 h 73211"/>
                <a:gd name="connsiteX3" fmla="*/ 47570 w 73006"/>
                <a:gd name="connsiteY3" fmla="*/ 29401 h 73211"/>
                <a:gd name="connsiteX4" fmla="*/ 64748 w 73006"/>
                <a:gd name="connsiteY4" fmla="*/ 22794 h 73211"/>
                <a:gd name="connsiteX5" fmla="*/ 64748 w 73006"/>
                <a:gd name="connsiteY5" fmla="*/ 22794 h 73211"/>
                <a:gd name="connsiteX6" fmla="*/ 72676 w 73006"/>
                <a:gd name="connsiteY6" fmla="*/ 8259 h 73211"/>
                <a:gd name="connsiteX7" fmla="*/ 58141 w 73006"/>
                <a:gd name="connsiteY7" fmla="*/ 330 h 73211"/>
                <a:gd name="connsiteX8" fmla="*/ 55498 w 73006"/>
                <a:gd name="connsiteY8" fmla="*/ 1652 h 73211"/>
                <a:gd name="connsiteX9" fmla="*/ 35678 w 73006"/>
                <a:gd name="connsiteY9" fmla="*/ 13544 h 73211"/>
                <a:gd name="connsiteX10" fmla="*/ 19821 w 73006"/>
                <a:gd name="connsiteY10" fmla="*/ 29401 h 73211"/>
                <a:gd name="connsiteX11" fmla="*/ 7928 w 73006"/>
                <a:gd name="connsiteY11" fmla="*/ 47900 h 73211"/>
                <a:gd name="connsiteX12" fmla="*/ 0 w 73006"/>
                <a:gd name="connsiteY12" fmla="*/ 67721 h 73211"/>
                <a:gd name="connsiteX13" fmla="*/ 2643 w 73006"/>
                <a:gd name="connsiteY13" fmla="*/ 71685 h 73211"/>
                <a:gd name="connsiteX14" fmla="*/ 7928 w 73006"/>
                <a:gd name="connsiteY14" fmla="*/ 71685 h 73211"/>
                <a:gd name="connsiteX15" fmla="*/ 7928 w 73006"/>
                <a:gd name="connsiteY15" fmla="*/ 71685 h 7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006" h="73211">
                  <a:moveTo>
                    <a:pt x="7928" y="71685"/>
                  </a:moveTo>
                  <a:cubicBezTo>
                    <a:pt x="10571" y="66400"/>
                    <a:pt x="14535" y="59793"/>
                    <a:pt x="18500" y="54507"/>
                  </a:cubicBezTo>
                  <a:cubicBezTo>
                    <a:pt x="22464" y="49222"/>
                    <a:pt x="26428" y="43936"/>
                    <a:pt x="31714" y="39972"/>
                  </a:cubicBezTo>
                  <a:cubicBezTo>
                    <a:pt x="36999" y="36008"/>
                    <a:pt x="42285" y="32044"/>
                    <a:pt x="47570" y="29401"/>
                  </a:cubicBezTo>
                  <a:cubicBezTo>
                    <a:pt x="52855" y="26758"/>
                    <a:pt x="58141" y="25437"/>
                    <a:pt x="64748" y="22794"/>
                  </a:cubicBezTo>
                  <a:lnTo>
                    <a:pt x="64748" y="22794"/>
                  </a:lnTo>
                  <a:cubicBezTo>
                    <a:pt x="71355" y="21473"/>
                    <a:pt x="73997" y="14866"/>
                    <a:pt x="72676" y="8259"/>
                  </a:cubicBezTo>
                  <a:cubicBezTo>
                    <a:pt x="71355" y="1652"/>
                    <a:pt x="64748" y="-991"/>
                    <a:pt x="58141" y="330"/>
                  </a:cubicBezTo>
                  <a:cubicBezTo>
                    <a:pt x="56819" y="330"/>
                    <a:pt x="56819" y="330"/>
                    <a:pt x="55498" y="1652"/>
                  </a:cubicBezTo>
                  <a:cubicBezTo>
                    <a:pt x="48891" y="5616"/>
                    <a:pt x="40963" y="8259"/>
                    <a:pt x="35678" y="13544"/>
                  </a:cubicBezTo>
                  <a:cubicBezTo>
                    <a:pt x="29071" y="18830"/>
                    <a:pt x="23785" y="24115"/>
                    <a:pt x="19821" y="29401"/>
                  </a:cubicBezTo>
                  <a:cubicBezTo>
                    <a:pt x="15857" y="34686"/>
                    <a:pt x="11893" y="41293"/>
                    <a:pt x="7928" y="47900"/>
                  </a:cubicBezTo>
                  <a:cubicBezTo>
                    <a:pt x="5286" y="54507"/>
                    <a:pt x="2643" y="61114"/>
                    <a:pt x="0" y="67721"/>
                  </a:cubicBezTo>
                  <a:cubicBezTo>
                    <a:pt x="0" y="69043"/>
                    <a:pt x="0" y="71685"/>
                    <a:pt x="2643" y="71685"/>
                  </a:cubicBezTo>
                  <a:cubicBezTo>
                    <a:pt x="5286" y="74328"/>
                    <a:pt x="6607" y="73007"/>
                    <a:pt x="7928" y="71685"/>
                  </a:cubicBezTo>
                  <a:lnTo>
                    <a:pt x="7928" y="71685"/>
                  </a:ln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9Slide.vn 35">
              <a:extLst>
                <a:ext uri="{FF2B5EF4-FFF2-40B4-BE49-F238E27FC236}">
                  <a16:creationId xmlns:a16="http://schemas.microsoft.com/office/drawing/2014/main" id="{5921AD4B-9592-48FD-B46F-7D8A88283FE1}"/>
                </a:ext>
              </a:extLst>
            </p:cNvPr>
            <p:cNvSpPr/>
            <p:nvPr/>
          </p:nvSpPr>
          <p:spPr>
            <a:xfrm>
              <a:off x="9506501" y="1205986"/>
              <a:ext cx="98650" cy="51203"/>
            </a:xfrm>
            <a:custGeom>
              <a:avLst/>
              <a:gdLst>
                <a:gd name="connsiteX0" fmla="*/ 97783 w 98650"/>
                <a:gd name="connsiteY0" fmla="*/ 47570 h 51203"/>
                <a:gd name="connsiteX1" fmla="*/ 81926 w 98650"/>
                <a:gd name="connsiteY1" fmla="*/ 29070 h 51203"/>
                <a:gd name="connsiteX2" fmla="*/ 62105 w 98650"/>
                <a:gd name="connsiteY2" fmla="*/ 14535 h 51203"/>
                <a:gd name="connsiteX3" fmla="*/ 38321 w 98650"/>
                <a:gd name="connsiteY3" fmla="*/ 3964 h 51203"/>
                <a:gd name="connsiteX4" fmla="*/ 11893 w 98650"/>
                <a:gd name="connsiteY4" fmla="*/ 0 h 51203"/>
                <a:gd name="connsiteX5" fmla="*/ 0 w 98650"/>
                <a:gd name="connsiteY5" fmla="*/ 10571 h 51203"/>
                <a:gd name="connsiteX6" fmla="*/ 10571 w 98650"/>
                <a:gd name="connsiteY6" fmla="*/ 22464 h 51203"/>
                <a:gd name="connsiteX7" fmla="*/ 11893 w 98650"/>
                <a:gd name="connsiteY7" fmla="*/ 22464 h 51203"/>
                <a:gd name="connsiteX8" fmla="*/ 13214 w 98650"/>
                <a:gd name="connsiteY8" fmla="*/ 22464 h 51203"/>
                <a:gd name="connsiteX9" fmla="*/ 34356 w 98650"/>
                <a:gd name="connsiteY9" fmla="*/ 22464 h 51203"/>
                <a:gd name="connsiteX10" fmla="*/ 55498 w 98650"/>
                <a:gd name="connsiteY10" fmla="*/ 27749 h 51203"/>
                <a:gd name="connsiteX11" fmla="*/ 75319 w 98650"/>
                <a:gd name="connsiteY11" fmla="*/ 36999 h 51203"/>
                <a:gd name="connsiteX12" fmla="*/ 92497 w 98650"/>
                <a:gd name="connsiteY12" fmla="*/ 50213 h 51203"/>
                <a:gd name="connsiteX13" fmla="*/ 92497 w 98650"/>
                <a:gd name="connsiteY13" fmla="*/ 50213 h 51203"/>
                <a:gd name="connsiteX14" fmla="*/ 96461 w 98650"/>
                <a:gd name="connsiteY14" fmla="*/ 50213 h 51203"/>
                <a:gd name="connsiteX15" fmla="*/ 97783 w 98650"/>
                <a:gd name="connsiteY15" fmla="*/ 47570 h 5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650" h="51203">
                  <a:moveTo>
                    <a:pt x="97783" y="47570"/>
                  </a:moveTo>
                  <a:cubicBezTo>
                    <a:pt x="92497" y="40963"/>
                    <a:pt x="87211" y="35677"/>
                    <a:pt x="81926" y="29070"/>
                  </a:cubicBezTo>
                  <a:cubicBezTo>
                    <a:pt x="75319" y="23785"/>
                    <a:pt x="68712" y="18499"/>
                    <a:pt x="62105" y="14535"/>
                  </a:cubicBezTo>
                  <a:cubicBezTo>
                    <a:pt x="55498" y="10571"/>
                    <a:pt x="47570" y="6607"/>
                    <a:pt x="38321" y="3964"/>
                  </a:cubicBezTo>
                  <a:cubicBezTo>
                    <a:pt x="30392" y="1321"/>
                    <a:pt x="21142" y="0"/>
                    <a:pt x="11893" y="0"/>
                  </a:cubicBezTo>
                  <a:cubicBezTo>
                    <a:pt x="5286" y="0"/>
                    <a:pt x="0" y="3964"/>
                    <a:pt x="0" y="10571"/>
                  </a:cubicBezTo>
                  <a:cubicBezTo>
                    <a:pt x="0" y="17178"/>
                    <a:pt x="3964" y="22464"/>
                    <a:pt x="10571" y="22464"/>
                  </a:cubicBezTo>
                  <a:cubicBezTo>
                    <a:pt x="10571" y="22464"/>
                    <a:pt x="11893" y="22464"/>
                    <a:pt x="11893" y="22464"/>
                  </a:cubicBezTo>
                  <a:lnTo>
                    <a:pt x="13214" y="22464"/>
                  </a:lnTo>
                  <a:cubicBezTo>
                    <a:pt x="19821" y="21142"/>
                    <a:pt x="26428" y="21142"/>
                    <a:pt x="34356" y="22464"/>
                  </a:cubicBezTo>
                  <a:cubicBezTo>
                    <a:pt x="40963" y="23785"/>
                    <a:pt x="48891" y="25106"/>
                    <a:pt x="55498" y="27749"/>
                  </a:cubicBezTo>
                  <a:cubicBezTo>
                    <a:pt x="62105" y="30392"/>
                    <a:pt x="68712" y="33035"/>
                    <a:pt x="75319" y="36999"/>
                  </a:cubicBezTo>
                  <a:cubicBezTo>
                    <a:pt x="81926" y="40963"/>
                    <a:pt x="87211" y="46249"/>
                    <a:pt x="92497" y="50213"/>
                  </a:cubicBezTo>
                  <a:lnTo>
                    <a:pt x="92497" y="50213"/>
                  </a:lnTo>
                  <a:cubicBezTo>
                    <a:pt x="93818" y="51534"/>
                    <a:pt x="95140" y="51534"/>
                    <a:pt x="96461" y="50213"/>
                  </a:cubicBezTo>
                  <a:cubicBezTo>
                    <a:pt x="99104" y="51534"/>
                    <a:pt x="99104" y="48891"/>
                    <a:pt x="97783" y="47570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9Slide.vn 36">
              <a:extLst>
                <a:ext uri="{FF2B5EF4-FFF2-40B4-BE49-F238E27FC236}">
                  <a16:creationId xmlns:a16="http://schemas.microsoft.com/office/drawing/2014/main" id="{03396131-F439-41FD-8411-B47335C7E933}"/>
                </a:ext>
              </a:extLst>
            </p:cNvPr>
            <p:cNvSpPr/>
            <p:nvPr/>
          </p:nvSpPr>
          <p:spPr>
            <a:xfrm>
              <a:off x="9260920" y="1054619"/>
              <a:ext cx="350959" cy="191173"/>
            </a:xfrm>
            <a:custGeom>
              <a:avLst/>
              <a:gdLst>
                <a:gd name="connsiteX0" fmla="*/ 349971 w 350959"/>
                <a:gd name="connsiteY0" fmla="*/ 73404 h 191173"/>
                <a:gd name="connsiteX1" fmla="*/ 48694 w 350959"/>
                <a:gd name="connsiteY1" fmla="*/ 191008 h 191173"/>
                <a:gd name="connsiteX2" fmla="*/ 203296 w 350959"/>
                <a:gd name="connsiteY2" fmla="*/ 728 h 191173"/>
                <a:gd name="connsiteX3" fmla="*/ 349971 w 350959"/>
                <a:gd name="connsiteY3" fmla="*/ 73404 h 19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959" h="191173">
                  <a:moveTo>
                    <a:pt x="349971" y="73404"/>
                  </a:moveTo>
                  <a:cubicBezTo>
                    <a:pt x="349971" y="73404"/>
                    <a:pt x="260116" y="196293"/>
                    <a:pt x="48694" y="191008"/>
                  </a:cubicBezTo>
                  <a:cubicBezTo>
                    <a:pt x="-64945" y="188365"/>
                    <a:pt x="34159" y="9978"/>
                    <a:pt x="203296" y="728"/>
                  </a:cubicBezTo>
                  <a:cubicBezTo>
                    <a:pt x="372433" y="-8522"/>
                    <a:pt x="349971" y="73404"/>
                    <a:pt x="349971" y="73404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9Slide.vn 37">
              <a:extLst>
                <a:ext uri="{FF2B5EF4-FFF2-40B4-BE49-F238E27FC236}">
                  <a16:creationId xmlns:a16="http://schemas.microsoft.com/office/drawing/2014/main" id="{FBE29B59-3842-4F1E-9E15-303580AD357F}"/>
                </a:ext>
              </a:extLst>
            </p:cNvPr>
            <p:cNvSpPr/>
            <p:nvPr/>
          </p:nvSpPr>
          <p:spPr>
            <a:xfrm>
              <a:off x="9287167" y="1207078"/>
              <a:ext cx="30375" cy="162759"/>
            </a:xfrm>
            <a:custGeom>
              <a:avLst/>
              <a:gdLst>
                <a:gd name="connsiteX0" fmla="*/ 21125 w 30375"/>
                <a:gd name="connsiteY0" fmla="*/ 18729 h 162759"/>
                <a:gd name="connsiteX1" fmla="*/ 30375 w 30375"/>
                <a:gd name="connsiteY1" fmla="*/ 162760 h 162759"/>
                <a:gd name="connsiteX2" fmla="*/ 2625 w 30375"/>
                <a:gd name="connsiteY2" fmla="*/ 25336 h 162759"/>
                <a:gd name="connsiteX3" fmla="*/ 21125 w 30375"/>
                <a:gd name="connsiteY3" fmla="*/ 18729 h 16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75" h="162759">
                  <a:moveTo>
                    <a:pt x="21125" y="18729"/>
                  </a:moveTo>
                  <a:cubicBezTo>
                    <a:pt x="21125" y="18729"/>
                    <a:pt x="7911" y="112547"/>
                    <a:pt x="30375" y="162760"/>
                  </a:cubicBezTo>
                  <a:cubicBezTo>
                    <a:pt x="30375" y="162760"/>
                    <a:pt x="-10588" y="78191"/>
                    <a:pt x="2625" y="25336"/>
                  </a:cubicBezTo>
                  <a:cubicBezTo>
                    <a:pt x="14518" y="-27520"/>
                    <a:pt x="21125" y="18729"/>
                    <a:pt x="21125" y="18729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9Slide.vn 38">
              <a:extLst>
                <a:ext uri="{FF2B5EF4-FFF2-40B4-BE49-F238E27FC236}">
                  <a16:creationId xmlns:a16="http://schemas.microsoft.com/office/drawing/2014/main" id="{BC75C598-A0DC-4B7A-BD9A-3AC88635FCE2}"/>
                </a:ext>
              </a:extLst>
            </p:cNvPr>
            <p:cNvSpPr/>
            <p:nvPr/>
          </p:nvSpPr>
          <p:spPr>
            <a:xfrm>
              <a:off x="9415325" y="979786"/>
              <a:ext cx="527967" cy="727067"/>
            </a:xfrm>
            <a:custGeom>
              <a:avLst/>
              <a:gdLst>
                <a:gd name="connsiteX0" fmla="*/ 138746 w 527967"/>
                <a:gd name="connsiteY0" fmla="*/ 148238 h 727067"/>
                <a:gd name="connsiteX1" fmla="*/ 214065 w 527967"/>
                <a:gd name="connsiteY1" fmla="*/ 458764 h 727067"/>
                <a:gd name="connsiteX2" fmla="*/ 252385 w 527967"/>
                <a:gd name="connsiteY2" fmla="*/ 717756 h 727067"/>
                <a:gd name="connsiteX3" fmla="*/ 503449 w 527967"/>
                <a:gd name="connsiteY3" fmla="*/ 724363 h 727067"/>
                <a:gd name="connsiteX4" fmla="*/ 503449 w 527967"/>
                <a:gd name="connsiteY4" fmla="*/ 724363 h 727067"/>
                <a:gd name="connsiteX5" fmla="*/ 506092 w 527967"/>
                <a:gd name="connsiteY5" fmla="*/ 725685 h 727067"/>
                <a:gd name="connsiteX6" fmla="*/ 512699 w 527967"/>
                <a:gd name="connsiteY6" fmla="*/ 727006 h 727067"/>
                <a:gd name="connsiteX7" fmla="*/ 524591 w 527967"/>
                <a:gd name="connsiteY7" fmla="*/ 675472 h 727067"/>
                <a:gd name="connsiteX8" fmla="*/ 515341 w 527967"/>
                <a:gd name="connsiteY8" fmla="*/ 634509 h 727067"/>
                <a:gd name="connsiteX9" fmla="*/ 417559 w 527967"/>
                <a:gd name="connsiteY9" fmla="*/ 367588 h 727067"/>
                <a:gd name="connsiteX10" fmla="*/ 322419 w 527967"/>
                <a:gd name="connsiteY10" fmla="*/ 164095 h 727067"/>
                <a:gd name="connsiteX11" fmla="*/ 293348 w 527967"/>
                <a:gd name="connsiteY11" fmla="*/ 112561 h 727067"/>
                <a:gd name="connsiteX12" fmla="*/ 0 w 527967"/>
                <a:gd name="connsiteY12" fmla="*/ 5528 h 727067"/>
                <a:gd name="connsiteX13" fmla="*/ 138746 w 527967"/>
                <a:gd name="connsiteY13" fmla="*/ 148238 h 72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967" h="727067">
                  <a:moveTo>
                    <a:pt x="138746" y="148238"/>
                  </a:moveTo>
                  <a:cubicBezTo>
                    <a:pt x="138746" y="148238"/>
                    <a:pt x="239172" y="320019"/>
                    <a:pt x="214065" y="458764"/>
                  </a:cubicBezTo>
                  <a:cubicBezTo>
                    <a:pt x="188959" y="597510"/>
                    <a:pt x="153281" y="707185"/>
                    <a:pt x="252385" y="717756"/>
                  </a:cubicBezTo>
                  <a:cubicBezTo>
                    <a:pt x="350168" y="728327"/>
                    <a:pt x="416237" y="690007"/>
                    <a:pt x="503449" y="724363"/>
                  </a:cubicBezTo>
                  <a:lnTo>
                    <a:pt x="503449" y="724363"/>
                  </a:lnTo>
                  <a:cubicBezTo>
                    <a:pt x="504770" y="724363"/>
                    <a:pt x="504770" y="725685"/>
                    <a:pt x="506092" y="725685"/>
                  </a:cubicBezTo>
                  <a:cubicBezTo>
                    <a:pt x="508734" y="727006"/>
                    <a:pt x="510056" y="727006"/>
                    <a:pt x="512699" y="727006"/>
                  </a:cubicBezTo>
                  <a:cubicBezTo>
                    <a:pt x="528555" y="728327"/>
                    <a:pt x="531198" y="708506"/>
                    <a:pt x="524591" y="675472"/>
                  </a:cubicBezTo>
                  <a:cubicBezTo>
                    <a:pt x="521948" y="663579"/>
                    <a:pt x="519306" y="650365"/>
                    <a:pt x="515341" y="634509"/>
                  </a:cubicBezTo>
                  <a:cubicBezTo>
                    <a:pt x="496842" y="564475"/>
                    <a:pt x="458522" y="464050"/>
                    <a:pt x="417559" y="367588"/>
                  </a:cubicBezTo>
                  <a:cubicBezTo>
                    <a:pt x="384524" y="292269"/>
                    <a:pt x="350168" y="218272"/>
                    <a:pt x="322419" y="164095"/>
                  </a:cubicBezTo>
                  <a:cubicBezTo>
                    <a:pt x="311848" y="144274"/>
                    <a:pt x="302598" y="127096"/>
                    <a:pt x="293348" y="112561"/>
                  </a:cubicBezTo>
                  <a:cubicBezTo>
                    <a:pt x="202173" y="-36756"/>
                    <a:pt x="0" y="5528"/>
                    <a:pt x="0" y="5528"/>
                  </a:cubicBezTo>
                  <a:lnTo>
                    <a:pt x="138746" y="148238"/>
                  </a:ln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9Slide.vn 39">
              <a:extLst>
                <a:ext uri="{FF2B5EF4-FFF2-40B4-BE49-F238E27FC236}">
                  <a16:creationId xmlns:a16="http://schemas.microsoft.com/office/drawing/2014/main" id="{E4DB2C34-48C0-48AB-BDE6-056871A1C3CE}"/>
                </a:ext>
              </a:extLst>
            </p:cNvPr>
            <p:cNvSpPr/>
            <p:nvPr/>
          </p:nvSpPr>
          <p:spPr>
            <a:xfrm>
              <a:off x="9731910" y="1143881"/>
              <a:ext cx="210529" cy="562910"/>
            </a:xfrm>
            <a:custGeom>
              <a:avLst/>
              <a:gdLst>
                <a:gd name="connsiteX0" fmla="*/ 547 w 210529"/>
                <a:gd name="connsiteY0" fmla="*/ 6607 h 562910"/>
                <a:gd name="connsiteX1" fmla="*/ 102294 w 210529"/>
                <a:gd name="connsiteY1" fmla="*/ 203494 h 562910"/>
                <a:gd name="connsiteX2" fmla="*/ 192148 w 210529"/>
                <a:gd name="connsiteY2" fmla="*/ 417558 h 562910"/>
                <a:gd name="connsiteX3" fmla="*/ 200077 w 210529"/>
                <a:gd name="connsiteY3" fmla="*/ 470414 h 562910"/>
                <a:gd name="connsiteX4" fmla="*/ 188184 w 210529"/>
                <a:gd name="connsiteY4" fmla="*/ 560268 h 562910"/>
                <a:gd name="connsiteX5" fmla="*/ 190827 w 210529"/>
                <a:gd name="connsiteY5" fmla="*/ 561590 h 562910"/>
                <a:gd name="connsiteX6" fmla="*/ 197434 w 210529"/>
                <a:gd name="connsiteY6" fmla="*/ 562911 h 562910"/>
                <a:gd name="connsiteX7" fmla="*/ 209327 w 210529"/>
                <a:gd name="connsiteY7" fmla="*/ 511377 h 562910"/>
                <a:gd name="connsiteX8" fmla="*/ 201398 w 210529"/>
                <a:gd name="connsiteY8" fmla="*/ 416237 h 562910"/>
                <a:gd name="connsiteX9" fmla="*/ 8476 w 210529"/>
                <a:gd name="connsiteY9" fmla="*/ 2643 h 562910"/>
                <a:gd name="connsiteX10" fmla="*/ 5833 w 210529"/>
                <a:gd name="connsiteY10" fmla="*/ 0 h 562910"/>
                <a:gd name="connsiteX11" fmla="*/ 1869 w 210529"/>
                <a:gd name="connsiteY11" fmla="*/ 0 h 562910"/>
                <a:gd name="connsiteX12" fmla="*/ 547 w 210529"/>
                <a:gd name="connsiteY12" fmla="*/ 6607 h 5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0529" h="562910">
                  <a:moveTo>
                    <a:pt x="547" y="6607"/>
                  </a:moveTo>
                  <a:cubicBezTo>
                    <a:pt x="1869" y="7928"/>
                    <a:pt x="52082" y="103068"/>
                    <a:pt x="102294" y="203494"/>
                  </a:cubicBezTo>
                  <a:cubicBezTo>
                    <a:pt x="143258" y="285420"/>
                    <a:pt x="181577" y="372631"/>
                    <a:pt x="192148" y="417558"/>
                  </a:cubicBezTo>
                  <a:cubicBezTo>
                    <a:pt x="196113" y="437379"/>
                    <a:pt x="198755" y="454557"/>
                    <a:pt x="200077" y="470414"/>
                  </a:cubicBezTo>
                  <a:cubicBezTo>
                    <a:pt x="204041" y="519305"/>
                    <a:pt x="192148" y="549697"/>
                    <a:pt x="188184" y="560268"/>
                  </a:cubicBezTo>
                  <a:cubicBezTo>
                    <a:pt x="189506" y="560268"/>
                    <a:pt x="189506" y="561590"/>
                    <a:pt x="190827" y="561590"/>
                  </a:cubicBezTo>
                  <a:cubicBezTo>
                    <a:pt x="193470" y="562911"/>
                    <a:pt x="194791" y="562911"/>
                    <a:pt x="197434" y="562911"/>
                  </a:cubicBezTo>
                  <a:cubicBezTo>
                    <a:pt x="201398" y="553661"/>
                    <a:pt x="208005" y="536483"/>
                    <a:pt x="209327" y="511377"/>
                  </a:cubicBezTo>
                  <a:cubicBezTo>
                    <a:pt x="211969" y="487592"/>
                    <a:pt x="210648" y="455879"/>
                    <a:pt x="201398" y="416237"/>
                  </a:cubicBezTo>
                  <a:cubicBezTo>
                    <a:pt x="178934" y="314490"/>
                    <a:pt x="15083" y="14535"/>
                    <a:pt x="8476" y="2643"/>
                  </a:cubicBezTo>
                  <a:cubicBezTo>
                    <a:pt x="8476" y="1321"/>
                    <a:pt x="7154" y="1321"/>
                    <a:pt x="5833" y="0"/>
                  </a:cubicBezTo>
                  <a:cubicBezTo>
                    <a:pt x="4512" y="0"/>
                    <a:pt x="3190" y="0"/>
                    <a:pt x="1869" y="0"/>
                  </a:cubicBezTo>
                  <a:cubicBezTo>
                    <a:pt x="547" y="1321"/>
                    <a:pt x="-774" y="3964"/>
                    <a:pt x="547" y="6607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9Slide.vn 40">
              <a:extLst>
                <a:ext uri="{FF2B5EF4-FFF2-40B4-BE49-F238E27FC236}">
                  <a16:creationId xmlns:a16="http://schemas.microsoft.com/office/drawing/2014/main" id="{AE9432D7-EEA0-4C33-B833-B84F7A456991}"/>
                </a:ext>
              </a:extLst>
            </p:cNvPr>
            <p:cNvSpPr/>
            <p:nvPr/>
          </p:nvSpPr>
          <p:spPr>
            <a:xfrm>
              <a:off x="9361151" y="1241473"/>
              <a:ext cx="219741" cy="254519"/>
            </a:xfrm>
            <a:custGeom>
              <a:avLst/>
              <a:gdLst>
                <a:gd name="connsiteX0" fmla="*/ 72673 w 219741"/>
                <a:gd name="connsiteY0" fmla="*/ 4154 h 254519"/>
                <a:gd name="connsiteX1" fmla="*/ 214062 w 219741"/>
                <a:gd name="connsiteY1" fmla="*/ 91366 h 254519"/>
                <a:gd name="connsiteX2" fmla="*/ 68709 w 219741"/>
                <a:gd name="connsiteY2" fmla="*/ 252575 h 254519"/>
                <a:gd name="connsiteX3" fmla="*/ 72673 w 219741"/>
                <a:gd name="connsiteY3" fmla="*/ 4154 h 25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41" h="254519">
                  <a:moveTo>
                    <a:pt x="72673" y="4154"/>
                  </a:moveTo>
                  <a:cubicBezTo>
                    <a:pt x="72673" y="4154"/>
                    <a:pt x="182348" y="-28881"/>
                    <a:pt x="214062" y="91366"/>
                  </a:cubicBezTo>
                  <a:cubicBezTo>
                    <a:pt x="245775" y="211612"/>
                    <a:pt x="137421" y="265789"/>
                    <a:pt x="68709" y="252575"/>
                  </a:cubicBezTo>
                  <a:cubicBezTo>
                    <a:pt x="-3" y="239361"/>
                    <a:pt x="-44931" y="23975"/>
                    <a:pt x="72673" y="4154"/>
                  </a:cubicBezTo>
                  <a:close/>
                </a:path>
              </a:pathLst>
            </a:custGeom>
            <a:solidFill>
              <a:srgbClr val="F24338">
                <a:alpha val="40000"/>
              </a:srgbClr>
            </a:solidFill>
            <a:ln w="13210" cap="flat">
              <a:noFill/>
              <a:prstDash val="solid"/>
              <a:miter/>
            </a:ln>
            <a:effectLst>
              <a:softEdge rad="31750"/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9Slide.vn 41">
              <a:extLst>
                <a:ext uri="{FF2B5EF4-FFF2-40B4-BE49-F238E27FC236}">
                  <a16:creationId xmlns:a16="http://schemas.microsoft.com/office/drawing/2014/main" id="{CB4F6FAA-EBF5-454C-818B-C0F6245D0A53}"/>
                </a:ext>
              </a:extLst>
            </p:cNvPr>
            <p:cNvSpPr/>
            <p:nvPr/>
          </p:nvSpPr>
          <p:spPr>
            <a:xfrm>
              <a:off x="9458931" y="1223164"/>
              <a:ext cx="169137" cy="169137"/>
            </a:xfrm>
            <a:custGeom>
              <a:avLst/>
              <a:gdLst>
                <a:gd name="connsiteX0" fmla="*/ 0 w 169137"/>
                <a:gd name="connsiteY0" fmla="*/ 84569 h 169137"/>
                <a:gd name="connsiteX1" fmla="*/ 84568 w 169137"/>
                <a:gd name="connsiteY1" fmla="*/ 0 h 169137"/>
                <a:gd name="connsiteX2" fmla="*/ 169137 w 169137"/>
                <a:gd name="connsiteY2" fmla="*/ 84569 h 169137"/>
                <a:gd name="connsiteX3" fmla="*/ 84568 w 169137"/>
                <a:gd name="connsiteY3" fmla="*/ 169138 h 169137"/>
                <a:gd name="connsiteX4" fmla="*/ 0 w 169137"/>
                <a:gd name="connsiteY4" fmla="*/ 84569 h 169137"/>
                <a:gd name="connsiteX5" fmla="*/ 10571 w 169137"/>
                <a:gd name="connsiteY5" fmla="*/ 84569 h 169137"/>
                <a:gd name="connsiteX6" fmla="*/ 84568 w 169137"/>
                <a:gd name="connsiteY6" fmla="*/ 158566 h 169137"/>
                <a:gd name="connsiteX7" fmla="*/ 158566 w 169137"/>
                <a:gd name="connsiteY7" fmla="*/ 84569 h 169137"/>
                <a:gd name="connsiteX8" fmla="*/ 84568 w 169137"/>
                <a:gd name="connsiteY8" fmla="*/ 10571 h 169137"/>
                <a:gd name="connsiteX9" fmla="*/ 10571 w 169137"/>
                <a:gd name="connsiteY9" fmla="*/ 84569 h 16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137" h="169137">
                  <a:moveTo>
                    <a:pt x="0" y="84569"/>
                  </a:moveTo>
                  <a:cubicBezTo>
                    <a:pt x="0" y="38320"/>
                    <a:pt x="38320" y="0"/>
                    <a:pt x="84568" y="0"/>
                  </a:cubicBezTo>
                  <a:cubicBezTo>
                    <a:pt x="130817" y="0"/>
                    <a:pt x="169137" y="38320"/>
                    <a:pt x="169137" y="84569"/>
                  </a:cubicBezTo>
                  <a:cubicBezTo>
                    <a:pt x="169137" y="130817"/>
                    <a:pt x="130817" y="169138"/>
                    <a:pt x="84568" y="169138"/>
                  </a:cubicBezTo>
                  <a:cubicBezTo>
                    <a:pt x="38320" y="167816"/>
                    <a:pt x="0" y="130817"/>
                    <a:pt x="0" y="84569"/>
                  </a:cubicBezTo>
                  <a:close/>
                  <a:moveTo>
                    <a:pt x="10571" y="84569"/>
                  </a:moveTo>
                  <a:cubicBezTo>
                    <a:pt x="10571" y="125532"/>
                    <a:pt x="43606" y="158566"/>
                    <a:pt x="84568" y="158566"/>
                  </a:cubicBezTo>
                  <a:cubicBezTo>
                    <a:pt x="125532" y="158566"/>
                    <a:pt x="158566" y="125532"/>
                    <a:pt x="158566" y="84569"/>
                  </a:cubicBezTo>
                  <a:cubicBezTo>
                    <a:pt x="158566" y="43606"/>
                    <a:pt x="125532" y="10571"/>
                    <a:pt x="84568" y="10571"/>
                  </a:cubicBezTo>
                  <a:cubicBezTo>
                    <a:pt x="43606" y="10571"/>
                    <a:pt x="10571" y="42284"/>
                    <a:pt x="10571" y="84569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9Slide.vn 42">
              <a:extLst>
                <a:ext uri="{FF2B5EF4-FFF2-40B4-BE49-F238E27FC236}">
                  <a16:creationId xmlns:a16="http://schemas.microsoft.com/office/drawing/2014/main" id="{81887E46-AB74-4346-819A-4ACECCF27A89}"/>
                </a:ext>
              </a:extLst>
            </p:cNvPr>
            <p:cNvSpPr/>
            <p:nvPr/>
          </p:nvSpPr>
          <p:spPr>
            <a:xfrm>
              <a:off x="9271294" y="1260163"/>
              <a:ext cx="169137" cy="169137"/>
            </a:xfrm>
            <a:custGeom>
              <a:avLst/>
              <a:gdLst>
                <a:gd name="connsiteX0" fmla="*/ 0 w 169137"/>
                <a:gd name="connsiteY0" fmla="*/ 84569 h 169137"/>
                <a:gd name="connsiteX1" fmla="*/ 84568 w 169137"/>
                <a:gd name="connsiteY1" fmla="*/ 0 h 169137"/>
                <a:gd name="connsiteX2" fmla="*/ 169137 w 169137"/>
                <a:gd name="connsiteY2" fmla="*/ 84569 h 169137"/>
                <a:gd name="connsiteX3" fmla="*/ 84568 w 169137"/>
                <a:gd name="connsiteY3" fmla="*/ 169138 h 169137"/>
                <a:gd name="connsiteX4" fmla="*/ 0 w 169137"/>
                <a:gd name="connsiteY4" fmla="*/ 84569 h 169137"/>
                <a:gd name="connsiteX5" fmla="*/ 10571 w 169137"/>
                <a:gd name="connsiteY5" fmla="*/ 84569 h 169137"/>
                <a:gd name="connsiteX6" fmla="*/ 84568 w 169137"/>
                <a:gd name="connsiteY6" fmla="*/ 158566 h 169137"/>
                <a:gd name="connsiteX7" fmla="*/ 158566 w 169137"/>
                <a:gd name="connsiteY7" fmla="*/ 84569 h 169137"/>
                <a:gd name="connsiteX8" fmla="*/ 84568 w 169137"/>
                <a:gd name="connsiteY8" fmla="*/ 10571 h 169137"/>
                <a:gd name="connsiteX9" fmla="*/ 10571 w 169137"/>
                <a:gd name="connsiteY9" fmla="*/ 84569 h 16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137" h="169137">
                  <a:moveTo>
                    <a:pt x="0" y="84569"/>
                  </a:moveTo>
                  <a:cubicBezTo>
                    <a:pt x="0" y="38320"/>
                    <a:pt x="38320" y="0"/>
                    <a:pt x="84568" y="0"/>
                  </a:cubicBezTo>
                  <a:cubicBezTo>
                    <a:pt x="130817" y="0"/>
                    <a:pt x="169137" y="38320"/>
                    <a:pt x="169137" y="84569"/>
                  </a:cubicBezTo>
                  <a:cubicBezTo>
                    <a:pt x="169137" y="130817"/>
                    <a:pt x="130817" y="169138"/>
                    <a:pt x="84568" y="169138"/>
                  </a:cubicBezTo>
                  <a:cubicBezTo>
                    <a:pt x="38320" y="169138"/>
                    <a:pt x="0" y="132139"/>
                    <a:pt x="0" y="84569"/>
                  </a:cubicBezTo>
                  <a:close/>
                  <a:moveTo>
                    <a:pt x="10571" y="84569"/>
                  </a:moveTo>
                  <a:cubicBezTo>
                    <a:pt x="10571" y="125532"/>
                    <a:pt x="43606" y="158566"/>
                    <a:pt x="84568" y="158566"/>
                  </a:cubicBezTo>
                  <a:cubicBezTo>
                    <a:pt x="125532" y="158566"/>
                    <a:pt x="158566" y="125532"/>
                    <a:pt x="158566" y="84569"/>
                  </a:cubicBezTo>
                  <a:cubicBezTo>
                    <a:pt x="158566" y="43606"/>
                    <a:pt x="125532" y="10571"/>
                    <a:pt x="84568" y="10571"/>
                  </a:cubicBezTo>
                  <a:cubicBezTo>
                    <a:pt x="43606" y="10571"/>
                    <a:pt x="10571" y="43606"/>
                    <a:pt x="10571" y="84569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9Slide.vn 43">
              <a:extLst>
                <a:ext uri="{FF2B5EF4-FFF2-40B4-BE49-F238E27FC236}">
                  <a16:creationId xmlns:a16="http://schemas.microsoft.com/office/drawing/2014/main" id="{9F1AB0A1-7B76-4D64-AC1C-906620659CDF}"/>
                </a:ext>
              </a:extLst>
            </p:cNvPr>
            <p:cNvSpPr/>
            <p:nvPr/>
          </p:nvSpPr>
          <p:spPr>
            <a:xfrm>
              <a:off x="9428539" y="1304481"/>
              <a:ext cx="38320" cy="19108"/>
            </a:xfrm>
            <a:custGeom>
              <a:avLst/>
              <a:gdLst>
                <a:gd name="connsiteX0" fmla="*/ 7929 w 38320"/>
                <a:gd name="connsiteY0" fmla="*/ 19108 h 19108"/>
                <a:gd name="connsiteX1" fmla="*/ 34357 w 38320"/>
                <a:gd name="connsiteY1" fmla="*/ 11180 h 19108"/>
                <a:gd name="connsiteX2" fmla="*/ 38321 w 38320"/>
                <a:gd name="connsiteY2" fmla="*/ 1930 h 19108"/>
                <a:gd name="connsiteX3" fmla="*/ 0 w 38320"/>
                <a:gd name="connsiteY3" fmla="*/ 13823 h 19108"/>
                <a:gd name="connsiteX4" fmla="*/ 7929 w 38320"/>
                <a:gd name="connsiteY4" fmla="*/ 19108 h 1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20" h="19108">
                  <a:moveTo>
                    <a:pt x="7929" y="19108"/>
                  </a:moveTo>
                  <a:cubicBezTo>
                    <a:pt x="17179" y="4573"/>
                    <a:pt x="33035" y="11180"/>
                    <a:pt x="34357" y="11180"/>
                  </a:cubicBezTo>
                  <a:lnTo>
                    <a:pt x="38321" y="1930"/>
                  </a:lnTo>
                  <a:cubicBezTo>
                    <a:pt x="29071" y="-713"/>
                    <a:pt x="10572" y="-3356"/>
                    <a:pt x="0" y="13823"/>
                  </a:cubicBezTo>
                  <a:lnTo>
                    <a:pt x="7929" y="19108"/>
                  </a:ln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9Slide.vn 44">
              <a:extLst>
                <a:ext uri="{FF2B5EF4-FFF2-40B4-BE49-F238E27FC236}">
                  <a16:creationId xmlns:a16="http://schemas.microsoft.com/office/drawing/2014/main" id="{8F2733BA-944B-4519-9420-02C68CE9F448}"/>
                </a:ext>
              </a:extLst>
            </p:cNvPr>
            <p:cNvSpPr/>
            <p:nvPr/>
          </p:nvSpPr>
          <p:spPr>
            <a:xfrm>
              <a:off x="9354688" y="1318304"/>
              <a:ext cx="61958" cy="21270"/>
            </a:xfrm>
            <a:custGeom>
              <a:avLst/>
              <a:gdLst>
                <a:gd name="connsiteX0" fmla="*/ 54030 w 61958"/>
                <a:gd name="connsiteY0" fmla="*/ 0 h 21270"/>
                <a:gd name="connsiteX1" fmla="*/ 27602 w 61958"/>
                <a:gd name="connsiteY1" fmla="*/ 1321 h 21270"/>
                <a:gd name="connsiteX2" fmla="*/ 2496 w 61958"/>
                <a:gd name="connsiteY2" fmla="*/ 10571 h 21270"/>
                <a:gd name="connsiteX3" fmla="*/ 6460 w 61958"/>
                <a:gd name="connsiteY3" fmla="*/ 21142 h 21270"/>
                <a:gd name="connsiteX4" fmla="*/ 30245 w 61958"/>
                <a:gd name="connsiteY4" fmla="*/ 15857 h 21270"/>
                <a:gd name="connsiteX5" fmla="*/ 54030 w 61958"/>
                <a:gd name="connsiteY5" fmla="*/ 15857 h 21270"/>
                <a:gd name="connsiteX6" fmla="*/ 61959 w 61958"/>
                <a:gd name="connsiteY6" fmla="*/ 7928 h 21270"/>
                <a:gd name="connsiteX7" fmla="*/ 54030 w 61958"/>
                <a:gd name="connsiteY7" fmla="*/ 0 h 2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958" h="21270">
                  <a:moveTo>
                    <a:pt x="54030" y="0"/>
                  </a:moveTo>
                  <a:cubicBezTo>
                    <a:pt x="44781" y="0"/>
                    <a:pt x="36852" y="0"/>
                    <a:pt x="27602" y="1321"/>
                  </a:cubicBezTo>
                  <a:cubicBezTo>
                    <a:pt x="18353" y="2643"/>
                    <a:pt x="10424" y="6607"/>
                    <a:pt x="2496" y="10571"/>
                  </a:cubicBezTo>
                  <a:cubicBezTo>
                    <a:pt x="-2790" y="13214"/>
                    <a:pt x="1174" y="22464"/>
                    <a:pt x="6460" y="21142"/>
                  </a:cubicBezTo>
                  <a:cubicBezTo>
                    <a:pt x="14388" y="18499"/>
                    <a:pt x="22317" y="17178"/>
                    <a:pt x="30245" y="15857"/>
                  </a:cubicBezTo>
                  <a:cubicBezTo>
                    <a:pt x="36852" y="14535"/>
                    <a:pt x="46102" y="14535"/>
                    <a:pt x="54030" y="15857"/>
                  </a:cubicBezTo>
                  <a:cubicBezTo>
                    <a:pt x="57995" y="15857"/>
                    <a:pt x="61959" y="11892"/>
                    <a:pt x="61959" y="7928"/>
                  </a:cubicBezTo>
                  <a:cubicBezTo>
                    <a:pt x="60637" y="3964"/>
                    <a:pt x="57995" y="1321"/>
                    <a:pt x="54030" y="0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9Slide.vn 45">
              <a:extLst>
                <a:ext uri="{FF2B5EF4-FFF2-40B4-BE49-F238E27FC236}">
                  <a16:creationId xmlns:a16="http://schemas.microsoft.com/office/drawing/2014/main" id="{B850AFF4-4DDA-4917-9D6F-1A0721B240A9}"/>
                </a:ext>
              </a:extLst>
            </p:cNvPr>
            <p:cNvSpPr/>
            <p:nvPr/>
          </p:nvSpPr>
          <p:spPr>
            <a:xfrm>
              <a:off x="9497736" y="1286590"/>
              <a:ext cx="78313" cy="30859"/>
            </a:xfrm>
            <a:custGeom>
              <a:avLst/>
              <a:gdLst>
                <a:gd name="connsiteX0" fmla="*/ 73513 w 78313"/>
                <a:gd name="connsiteY0" fmla="*/ 0 h 30859"/>
                <a:gd name="connsiteX1" fmla="*/ 36513 w 78313"/>
                <a:gd name="connsiteY1" fmla="*/ 3964 h 30859"/>
                <a:gd name="connsiteX2" fmla="*/ 19335 w 78313"/>
                <a:gd name="connsiteY2" fmla="*/ 10571 h 30859"/>
                <a:gd name="connsiteX3" fmla="*/ 2158 w 78313"/>
                <a:gd name="connsiteY3" fmla="*/ 19821 h 30859"/>
                <a:gd name="connsiteX4" fmla="*/ 8764 w 78313"/>
                <a:gd name="connsiteY4" fmla="*/ 30392 h 30859"/>
                <a:gd name="connsiteX5" fmla="*/ 24621 w 78313"/>
                <a:gd name="connsiteY5" fmla="*/ 22464 h 30859"/>
                <a:gd name="connsiteX6" fmla="*/ 39156 w 78313"/>
                <a:gd name="connsiteY6" fmla="*/ 17178 h 30859"/>
                <a:gd name="connsiteX7" fmla="*/ 72191 w 78313"/>
                <a:gd name="connsiteY7" fmla="*/ 10571 h 30859"/>
                <a:gd name="connsiteX8" fmla="*/ 73513 w 78313"/>
                <a:gd name="connsiteY8" fmla="*/ 0 h 3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13" h="30859">
                  <a:moveTo>
                    <a:pt x="73513" y="0"/>
                  </a:moveTo>
                  <a:cubicBezTo>
                    <a:pt x="61620" y="0"/>
                    <a:pt x="48406" y="1321"/>
                    <a:pt x="36513" y="3964"/>
                  </a:cubicBezTo>
                  <a:cubicBezTo>
                    <a:pt x="31228" y="5286"/>
                    <a:pt x="24621" y="7928"/>
                    <a:pt x="19335" y="10571"/>
                  </a:cubicBezTo>
                  <a:cubicBezTo>
                    <a:pt x="14050" y="13214"/>
                    <a:pt x="7443" y="15857"/>
                    <a:pt x="2158" y="19821"/>
                  </a:cubicBezTo>
                  <a:cubicBezTo>
                    <a:pt x="-3128" y="23785"/>
                    <a:pt x="2158" y="33035"/>
                    <a:pt x="8764" y="30392"/>
                  </a:cubicBezTo>
                  <a:cubicBezTo>
                    <a:pt x="14050" y="29070"/>
                    <a:pt x="19335" y="25106"/>
                    <a:pt x="24621" y="22464"/>
                  </a:cubicBezTo>
                  <a:cubicBezTo>
                    <a:pt x="29906" y="19821"/>
                    <a:pt x="35192" y="18499"/>
                    <a:pt x="39156" y="17178"/>
                  </a:cubicBezTo>
                  <a:cubicBezTo>
                    <a:pt x="49727" y="14535"/>
                    <a:pt x="60299" y="11893"/>
                    <a:pt x="72191" y="10571"/>
                  </a:cubicBezTo>
                  <a:cubicBezTo>
                    <a:pt x="80120" y="10571"/>
                    <a:pt x="80120" y="0"/>
                    <a:pt x="73513" y="0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9Slide.vn 46">
              <a:extLst>
                <a:ext uri="{FF2B5EF4-FFF2-40B4-BE49-F238E27FC236}">
                  <a16:creationId xmlns:a16="http://schemas.microsoft.com/office/drawing/2014/main" id="{33DBA54D-6922-4F90-8A1C-C6192C2C1FB9}"/>
                </a:ext>
              </a:extLst>
            </p:cNvPr>
            <p:cNvSpPr/>
            <p:nvPr/>
          </p:nvSpPr>
          <p:spPr>
            <a:xfrm>
              <a:off x="9451664" y="1428937"/>
              <a:ext cx="128786" cy="99568"/>
            </a:xfrm>
            <a:custGeom>
              <a:avLst/>
              <a:gdLst>
                <a:gd name="connsiteX0" fmla="*/ 660 w 128786"/>
                <a:gd name="connsiteY0" fmla="*/ 57183 h 99568"/>
                <a:gd name="connsiteX1" fmla="*/ 56158 w 128786"/>
                <a:gd name="connsiteY1" fmla="*/ 364 h 99568"/>
                <a:gd name="connsiteX2" fmla="*/ 119585 w 128786"/>
                <a:gd name="connsiteY2" fmla="*/ 74361 h 99568"/>
                <a:gd name="connsiteX3" fmla="*/ 27088 w 128786"/>
                <a:gd name="connsiteY3" fmla="*/ 99468 h 99568"/>
                <a:gd name="connsiteX4" fmla="*/ 660 w 128786"/>
                <a:gd name="connsiteY4" fmla="*/ 57183 h 9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86" h="99568">
                  <a:moveTo>
                    <a:pt x="660" y="57183"/>
                  </a:moveTo>
                  <a:cubicBezTo>
                    <a:pt x="5945" y="25470"/>
                    <a:pt x="8588" y="-3600"/>
                    <a:pt x="56158" y="364"/>
                  </a:cubicBezTo>
                  <a:cubicBezTo>
                    <a:pt x="103728" y="4328"/>
                    <a:pt x="148655" y="59826"/>
                    <a:pt x="119585" y="74361"/>
                  </a:cubicBezTo>
                  <a:cubicBezTo>
                    <a:pt x="91835" y="88897"/>
                    <a:pt x="41623" y="100789"/>
                    <a:pt x="27088" y="99468"/>
                  </a:cubicBezTo>
                  <a:cubicBezTo>
                    <a:pt x="11231" y="99468"/>
                    <a:pt x="-3305" y="80968"/>
                    <a:pt x="660" y="57183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9Slide.vn 47">
              <a:extLst>
                <a:ext uri="{FF2B5EF4-FFF2-40B4-BE49-F238E27FC236}">
                  <a16:creationId xmlns:a16="http://schemas.microsoft.com/office/drawing/2014/main" id="{9230F8FE-8FD7-448E-87C5-8532D2F473FD}"/>
                </a:ext>
              </a:extLst>
            </p:cNvPr>
            <p:cNvSpPr/>
            <p:nvPr/>
          </p:nvSpPr>
          <p:spPr>
            <a:xfrm>
              <a:off x="9427548" y="1486120"/>
              <a:ext cx="9910" cy="10571"/>
            </a:xfrm>
            <a:custGeom>
              <a:avLst/>
              <a:gdLst>
                <a:gd name="connsiteX0" fmla="*/ 4955 w 9910"/>
                <a:gd name="connsiteY0" fmla="*/ 0 h 10571"/>
                <a:gd name="connsiteX1" fmla="*/ 4955 w 9910"/>
                <a:gd name="connsiteY1" fmla="*/ 10571 h 10571"/>
                <a:gd name="connsiteX2" fmla="*/ 4955 w 9910"/>
                <a:gd name="connsiteY2" fmla="*/ 0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10571">
                  <a:moveTo>
                    <a:pt x="4955" y="0"/>
                  </a:moveTo>
                  <a:cubicBezTo>
                    <a:pt x="-1652" y="0"/>
                    <a:pt x="-1652" y="10571"/>
                    <a:pt x="4955" y="10571"/>
                  </a:cubicBezTo>
                  <a:cubicBezTo>
                    <a:pt x="11562" y="9250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9Slide.vn 48">
              <a:extLst>
                <a:ext uri="{FF2B5EF4-FFF2-40B4-BE49-F238E27FC236}">
                  <a16:creationId xmlns:a16="http://schemas.microsoft.com/office/drawing/2014/main" id="{4E56615E-224E-40AD-BB2F-4321E30724BC}"/>
                </a:ext>
              </a:extLst>
            </p:cNvPr>
            <p:cNvSpPr/>
            <p:nvPr/>
          </p:nvSpPr>
          <p:spPr>
            <a:xfrm>
              <a:off x="9431512" y="1517833"/>
              <a:ext cx="9910" cy="9249"/>
            </a:xfrm>
            <a:custGeom>
              <a:avLst/>
              <a:gdLst>
                <a:gd name="connsiteX0" fmla="*/ 4955 w 9910"/>
                <a:gd name="connsiteY0" fmla="*/ 0 h 9249"/>
                <a:gd name="connsiteX1" fmla="*/ 4955 w 9910"/>
                <a:gd name="connsiteY1" fmla="*/ 9250 h 9249"/>
                <a:gd name="connsiteX2" fmla="*/ 4955 w 9910"/>
                <a:gd name="connsiteY2" fmla="*/ 0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9249">
                  <a:moveTo>
                    <a:pt x="4955" y="0"/>
                  </a:moveTo>
                  <a:cubicBezTo>
                    <a:pt x="-1652" y="0"/>
                    <a:pt x="-1652" y="9250"/>
                    <a:pt x="4955" y="9250"/>
                  </a:cubicBezTo>
                  <a:cubicBezTo>
                    <a:pt x="11562" y="9250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9Slide.vn 49">
              <a:extLst>
                <a:ext uri="{FF2B5EF4-FFF2-40B4-BE49-F238E27FC236}">
                  <a16:creationId xmlns:a16="http://schemas.microsoft.com/office/drawing/2014/main" id="{E9583CB3-6714-4A32-9A59-47EA3C9EA82D}"/>
                </a:ext>
              </a:extLst>
            </p:cNvPr>
            <p:cNvSpPr/>
            <p:nvPr/>
          </p:nvSpPr>
          <p:spPr>
            <a:xfrm>
              <a:off x="9377335" y="1541618"/>
              <a:ext cx="9910" cy="9249"/>
            </a:xfrm>
            <a:custGeom>
              <a:avLst/>
              <a:gdLst>
                <a:gd name="connsiteX0" fmla="*/ 4955 w 9910"/>
                <a:gd name="connsiteY0" fmla="*/ 0 h 9249"/>
                <a:gd name="connsiteX1" fmla="*/ 4955 w 9910"/>
                <a:gd name="connsiteY1" fmla="*/ 9250 h 9249"/>
                <a:gd name="connsiteX2" fmla="*/ 4955 w 9910"/>
                <a:gd name="connsiteY2" fmla="*/ 0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9249">
                  <a:moveTo>
                    <a:pt x="4955" y="0"/>
                  </a:moveTo>
                  <a:cubicBezTo>
                    <a:pt x="-1652" y="0"/>
                    <a:pt x="-1652" y="9250"/>
                    <a:pt x="4955" y="9250"/>
                  </a:cubicBezTo>
                  <a:cubicBezTo>
                    <a:pt x="11562" y="9250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9Slide.vn 50">
              <a:extLst>
                <a:ext uri="{FF2B5EF4-FFF2-40B4-BE49-F238E27FC236}">
                  <a16:creationId xmlns:a16="http://schemas.microsoft.com/office/drawing/2014/main" id="{356DAF8F-76B9-4AF1-9400-32DECE1849E3}"/>
                </a:ext>
              </a:extLst>
            </p:cNvPr>
            <p:cNvSpPr/>
            <p:nvPr/>
          </p:nvSpPr>
          <p:spPr>
            <a:xfrm>
              <a:off x="9390549" y="1589188"/>
              <a:ext cx="9910" cy="9249"/>
            </a:xfrm>
            <a:custGeom>
              <a:avLst/>
              <a:gdLst>
                <a:gd name="connsiteX0" fmla="*/ 4955 w 9910"/>
                <a:gd name="connsiteY0" fmla="*/ 0 h 9249"/>
                <a:gd name="connsiteX1" fmla="*/ 4955 w 9910"/>
                <a:gd name="connsiteY1" fmla="*/ 9250 h 9249"/>
                <a:gd name="connsiteX2" fmla="*/ 4955 w 9910"/>
                <a:gd name="connsiteY2" fmla="*/ 0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9249">
                  <a:moveTo>
                    <a:pt x="4955" y="0"/>
                  </a:moveTo>
                  <a:cubicBezTo>
                    <a:pt x="-1652" y="0"/>
                    <a:pt x="-1652" y="9250"/>
                    <a:pt x="4955" y="9250"/>
                  </a:cubicBezTo>
                  <a:cubicBezTo>
                    <a:pt x="11562" y="9250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9Slide.vn 51">
              <a:extLst>
                <a:ext uri="{FF2B5EF4-FFF2-40B4-BE49-F238E27FC236}">
                  <a16:creationId xmlns:a16="http://schemas.microsoft.com/office/drawing/2014/main" id="{41B919F1-FBE4-4909-A1C2-0D81476BDD19}"/>
                </a:ext>
              </a:extLst>
            </p:cNvPr>
            <p:cNvSpPr/>
            <p:nvPr/>
          </p:nvSpPr>
          <p:spPr>
            <a:xfrm>
              <a:off x="9336372" y="1578617"/>
              <a:ext cx="9910" cy="9249"/>
            </a:xfrm>
            <a:custGeom>
              <a:avLst/>
              <a:gdLst>
                <a:gd name="connsiteX0" fmla="*/ 4955 w 9910"/>
                <a:gd name="connsiteY0" fmla="*/ 0 h 9249"/>
                <a:gd name="connsiteX1" fmla="*/ 4955 w 9910"/>
                <a:gd name="connsiteY1" fmla="*/ 9250 h 9249"/>
                <a:gd name="connsiteX2" fmla="*/ 4955 w 9910"/>
                <a:gd name="connsiteY2" fmla="*/ 0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9249">
                  <a:moveTo>
                    <a:pt x="4955" y="0"/>
                  </a:moveTo>
                  <a:cubicBezTo>
                    <a:pt x="-1652" y="0"/>
                    <a:pt x="-1652" y="9250"/>
                    <a:pt x="4955" y="9250"/>
                  </a:cubicBezTo>
                  <a:cubicBezTo>
                    <a:pt x="11562" y="9250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9Slide.vn 52">
              <a:extLst>
                <a:ext uri="{FF2B5EF4-FFF2-40B4-BE49-F238E27FC236}">
                  <a16:creationId xmlns:a16="http://schemas.microsoft.com/office/drawing/2014/main" id="{71FEE52C-C60D-4B8A-BA03-574923B4B411}"/>
                </a:ext>
              </a:extLst>
            </p:cNvPr>
            <p:cNvSpPr/>
            <p:nvPr/>
          </p:nvSpPr>
          <p:spPr>
            <a:xfrm>
              <a:off x="9271624" y="1556153"/>
              <a:ext cx="9910" cy="9249"/>
            </a:xfrm>
            <a:custGeom>
              <a:avLst/>
              <a:gdLst>
                <a:gd name="connsiteX0" fmla="*/ 4955 w 9910"/>
                <a:gd name="connsiteY0" fmla="*/ 0 h 9249"/>
                <a:gd name="connsiteX1" fmla="*/ 4955 w 9910"/>
                <a:gd name="connsiteY1" fmla="*/ 9250 h 9249"/>
                <a:gd name="connsiteX2" fmla="*/ 4955 w 9910"/>
                <a:gd name="connsiteY2" fmla="*/ 0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9249">
                  <a:moveTo>
                    <a:pt x="4955" y="0"/>
                  </a:moveTo>
                  <a:cubicBezTo>
                    <a:pt x="-1652" y="0"/>
                    <a:pt x="-1652" y="9250"/>
                    <a:pt x="4955" y="9250"/>
                  </a:cubicBezTo>
                  <a:cubicBezTo>
                    <a:pt x="11562" y="9250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9Slide.vn 53">
              <a:extLst>
                <a:ext uri="{FF2B5EF4-FFF2-40B4-BE49-F238E27FC236}">
                  <a16:creationId xmlns:a16="http://schemas.microsoft.com/office/drawing/2014/main" id="{A478E4FD-A9DE-4E23-A84A-3B93B908B02D}"/>
                </a:ext>
              </a:extLst>
            </p:cNvPr>
            <p:cNvSpPr/>
            <p:nvPr/>
          </p:nvSpPr>
          <p:spPr>
            <a:xfrm>
              <a:off x="9235947" y="1605045"/>
              <a:ext cx="9910" cy="9249"/>
            </a:xfrm>
            <a:custGeom>
              <a:avLst/>
              <a:gdLst>
                <a:gd name="connsiteX0" fmla="*/ 4955 w 9910"/>
                <a:gd name="connsiteY0" fmla="*/ 0 h 9249"/>
                <a:gd name="connsiteX1" fmla="*/ 4955 w 9910"/>
                <a:gd name="connsiteY1" fmla="*/ 9250 h 9249"/>
                <a:gd name="connsiteX2" fmla="*/ 4955 w 9910"/>
                <a:gd name="connsiteY2" fmla="*/ 0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9249">
                  <a:moveTo>
                    <a:pt x="4955" y="0"/>
                  </a:moveTo>
                  <a:cubicBezTo>
                    <a:pt x="-1652" y="0"/>
                    <a:pt x="-1652" y="9250"/>
                    <a:pt x="4955" y="9250"/>
                  </a:cubicBezTo>
                  <a:cubicBezTo>
                    <a:pt x="11562" y="9250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9Slide.vn 54">
              <a:extLst>
                <a:ext uri="{FF2B5EF4-FFF2-40B4-BE49-F238E27FC236}">
                  <a16:creationId xmlns:a16="http://schemas.microsoft.com/office/drawing/2014/main" id="{6A5C6990-C9DB-4382-BDFE-733B35A27730}"/>
                </a:ext>
              </a:extLst>
            </p:cNvPr>
            <p:cNvSpPr/>
            <p:nvPr/>
          </p:nvSpPr>
          <p:spPr>
            <a:xfrm>
              <a:off x="9235947" y="1533690"/>
              <a:ext cx="8919" cy="9249"/>
            </a:xfrm>
            <a:custGeom>
              <a:avLst/>
              <a:gdLst>
                <a:gd name="connsiteX0" fmla="*/ 4955 w 8919"/>
                <a:gd name="connsiteY0" fmla="*/ 0 h 9249"/>
                <a:gd name="connsiteX1" fmla="*/ 4955 w 8919"/>
                <a:gd name="connsiteY1" fmla="*/ 9250 h 9249"/>
                <a:gd name="connsiteX2" fmla="*/ 4955 w 8919"/>
                <a:gd name="connsiteY2" fmla="*/ 0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19" h="9249">
                  <a:moveTo>
                    <a:pt x="4955" y="0"/>
                  </a:moveTo>
                  <a:cubicBezTo>
                    <a:pt x="-1652" y="0"/>
                    <a:pt x="-1652" y="9250"/>
                    <a:pt x="4955" y="9250"/>
                  </a:cubicBezTo>
                  <a:cubicBezTo>
                    <a:pt x="10240" y="9250"/>
                    <a:pt x="10240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0" name="9Slide.vn 55">
            <a:extLst>
              <a:ext uri="{FF2B5EF4-FFF2-40B4-BE49-F238E27FC236}">
                <a16:creationId xmlns:a16="http://schemas.microsoft.com/office/drawing/2014/main" id="{048455BB-6877-4308-A35E-7C539EA216EC}"/>
              </a:ext>
            </a:extLst>
          </p:cNvPr>
          <p:cNvGrpSpPr/>
          <p:nvPr/>
        </p:nvGrpSpPr>
        <p:grpSpPr>
          <a:xfrm>
            <a:off x="7626350" y="903107"/>
            <a:ext cx="359858" cy="631308"/>
            <a:chOff x="6081572" y="1176034"/>
            <a:chExt cx="395448" cy="693744"/>
          </a:xfrm>
          <a:solidFill>
            <a:schemeClr val="accent1"/>
          </a:solidFill>
        </p:grpSpPr>
        <p:grpSp>
          <p:nvGrpSpPr>
            <p:cNvPr id="191" name="Graphic 2">
              <a:extLst>
                <a:ext uri="{FF2B5EF4-FFF2-40B4-BE49-F238E27FC236}">
                  <a16:creationId xmlns:a16="http://schemas.microsoft.com/office/drawing/2014/main" id="{048455BB-6877-4308-A35E-7C539EA216EC}"/>
                </a:ext>
              </a:extLst>
            </p:cNvPr>
            <p:cNvGrpSpPr/>
            <p:nvPr/>
          </p:nvGrpSpPr>
          <p:grpSpPr>
            <a:xfrm>
              <a:off x="6090272" y="1388778"/>
              <a:ext cx="372631" cy="481001"/>
              <a:chOff x="6090272" y="1388778"/>
              <a:chExt cx="372631" cy="481001"/>
            </a:xfrm>
            <a:solidFill>
              <a:schemeClr val="accent1"/>
            </a:solidFill>
          </p:grpSpPr>
          <p:sp>
            <p:nvSpPr>
              <p:cNvPr id="192" name="9Slide.vn 56">
                <a:extLst>
                  <a:ext uri="{FF2B5EF4-FFF2-40B4-BE49-F238E27FC236}">
                    <a16:creationId xmlns:a16="http://schemas.microsoft.com/office/drawing/2014/main" id="{B99D1034-4880-4000-B832-DFA86368E20C}"/>
                  </a:ext>
                </a:extLst>
              </p:cNvPr>
              <p:cNvSpPr/>
              <p:nvPr/>
            </p:nvSpPr>
            <p:spPr>
              <a:xfrm>
                <a:off x="6090272" y="1388778"/>
                <a:ext cx="372631" cy="481001"/>
              </a:xfrm>
              <a:custGeom>
                <a:avLst/>
                <a:gdLst>
                  <a:gd name="connsiteX0" fmla="*/ 372631 w 372631"/>
                  <a:gd name="connsiteY0" fmla="*/ 0 h 481001"/>
                  <a:gd name="connsiteX1" fmla="*/ 366024 w 372631"/>
                  <a:gd name="connsiteY1" fmla="*/ 92497 h 481001"/>
                  <a:gd name="connsiteX2" fmla="*/ 355453 w 372631"/>
                  <a:gd name="connsiteY2" fmla="*/ 239171 h 481001"/>
                  <a:gd name="connsiteX3" fmla="*/ 352811 w 372631"/>
                  <a:gd name="connsiteY3" fmla="*/ 276170 h 481001"/>
                  <a:gd name="connsiteX4" fmla="*/ 347525 w 372631"/>
                  <a:gd name="connsiteY4" fmla="*/ 358096 h 481001"/>
                  <a:gd name="connsiteX5" fmla="*/ 343561 w 372631"/>
                  <a:gd name="connsiteY5" fmla="*/ 410951 h 481001"/>
                  <a:gd name="connsiteX6" fmla="*/ 340918 w 372631"/>
                  <a:gd name="connsiteY6" fmla="*/ 442665 h 481001"/>
                  <a:gd name="connsiteX7" fmla="*/ 212743 w 372631"/>
                  <a:gd name="connsiteY7" fmla="*/ 480985 h 481001"/>
                  <a:gd name="connsiteX8" fmla="*/ 56820 w 372631"/>
                  <a:gd name="connsiteY8" fmla="*/ 461164 h 481001"/>
                  <a:gd name="connsiteX9" fmla="*/ 47570 w 372631"/>
                  <a:gd name="connsiteY9" fmla="*/ 426808 h 481001"/>
                  <a:gd name="connsiteX10" fmla="*/ 23785 w 372631"/>
                  <a:gd name="connsiteY10" fmla="*/ 240493 h 481001"/>
                  <a:gd name="connsiteX11" fmla="*/ 10571 w 372631"/>
                  <a:gd name="connsiteY11" fmla="*/ 112318 h 481001"/>
                  <a:gd name="connsiteX12" fmla="*/ 0 w 372631"/>
                  <a:gd name="connsiteY12" fmla="*/ 9250 h 481001"/>
                  <a:gd name="connsiteX13" fmla="*/ 107032 w 372631"/>
                  <a:gd name="connsiteY13" fmla="*/ 6607 h 481001"/>
                  <a:gd name="connsiteX14" fmla="*/ 243135 w 372631"/>
                  <a:gd name="connsiteY14" fmla="*/ 2643 h 481001"/>
                  <a:gd name="connsiteX15" fmla="*/ 372631 w 372631"/>
                  <a:gd name="connsiteY15" fmla="*/ 0 h 48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631" h="481001">
                    <a:moveTo>
                      <a:pt x="372631" y="0"/>
                    </a:moveTo>
                    <a:cubicBezTo>
                      <a:pt x="372631" y="0"/>
                      <a:pt x="369988" y="38320"/>
                      <a:pt x="366024" y="92497"/>
                    </a:cubicBezTo>
                    <a:cubicBezTo>
                      <a:pt x="363382" y="134782"/>
                      <a:pt x="359418" y="187637"/>
                      <a:pt x="355453" y="239171"/>
                    </a:cubicBezTo>
                    <a:cubicBezTo>
                      <a:pt x="354132" y="252385"/>
                      <a:pt x="354132" y="264277"/>
                      <a:pt x="352811" y="276170"/>
                    </a:cubicBezTo>
                    <a:cubicBezTo>
                      <a:pt x="350168" y="305240"/>
                      <a:pt x="348846" y="334311"/>
                      <a:pt x="347525" y="358096"/>
                    </a:cubicBezTo>
                    <a:cubicBezTo>
                      <a:pt x="346204" y="379238"/>
                      <a:pt x="344882" y="396416"/>
                      <a:pt x="343561" y="410951"/>
                    </a:cubicBezTo>
                    <a:cubicBezTo>
                      <a:pt x="342239" y="429451"/>
                      <a:pt x="340918" y="440022"/>
                      <a:pt x="340918" y="442665"/>
                    </a:cubicBezTo>
                    <a:cubicBezTo>
                      <a:pt x="338275" y="455879"/>
                      <a:pt x="299955" y="480985"/>
                      <a:pt x="212743" y="480985"/>
                    </a:cubicBezTo>
                    <a:cubicBezTo>
                      <a:pt x="124210" y="480985"/>
                      <a:pt x="72676" y="482306"/>
                      <a:pt x="56820" y="461164"/>
                    </a:cubicBezTo>
                    <a:cubicBezTo>
                      <a:pt x="54177" y="458521"/>
                      <a:pt x="51534" y="445308"/>
                      <a:pt x="47570" y="426808"/>
                    </a:cubicBezTo>
                    <a:cubicBezTo>
                      <a:pt x="39642" y="385845"/>
                      <a:pt x="31713" y="313169"/>
                      <a:pt x="23785" y="240493"/>
                    </a:cubicBezTo>
                    <a:cubicBezTo>
                      <a:pt x="18499" y="195565"/>
                      <a:pt x="14535" y="150638"/>
                      <a:pt x="10571" y="112318"/>
                    </a:cubicBezTo>
                    <a:cubicBezTo>
                      <a:pt x="3964" y="52855"/>
                      <a:pt x="0" y="9250"/>
                      <a:pt x="0" y="9250"/>
                    </a:cubicBezTo>
                    <a:lnTo>
                      <a:pt x="107032" y="6607"/>
                    </a:lnTo>
                    <a:lnTo>
                      <a:pt x="243135" y="2643"/>
                    </a:lnTo>
                    <a:lnTo>
                      <a:pt x="372631" y="0"/>
                    </a:lnTo>
                    <a:close/>
                  </a:path>
                </a:pathLst>
              </a:custGeom>
              <a:solidFill>
                <a:srgbClr val="F2433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9Slide.vn 57">
                <a:extLst>
                  <a:ext uri="{FF2B5EF4-FFF2-40B4-BE49-F238E27FC236}">
                    <a16:creationId xmlns:a16="http://schemas.microsoft.com/office/drawing/2014/main" id="{8A49F9E0-43C5-4FB6-8E8A-4E2997A03F3A}"/>
                  </a:ext>
                </a:extLst>
              </p:cNvPr>
              <p:cNvSpPr/>
              <p:nvPr/>
            </p:nvSpPr>
            <p:spPr>
              <a:xfrm>
                <a:off x="6099522" y="1481275"/>
                <a:ext cx="356774" cy="161633"/>
              </a:xfrm>
              <a:custGeom>
                <a:avLst/>
                <a:gdLst>
                  <a:gd name="connsiteX0" fmla="*/ 356775 w 356774"/>
                  <a:gd name="connsiteY0" fmla="*/ 0 h 161633"/>
                  <a:gd name="connsiteX1" fmla="*/ 346203 w 356774"/>
                  <a:gd name="connsiteY1" fmla="*/ 146674 h 161633"/>
                  <a:gd name="connsiteX2" fmla="*/ 13214 w 356774"/>
                  <a:gd name="connsiteY2" fmla="*/ 147995 h 161633"/>
                  <a:gd name="connsiteX3" fmla="*/ 0 w 356774"/>
                  <a:gd name="connsiteY3" fmla="*/ 19821 h 161633"/>
                  <a:gd name="connsiteX4" fmla="*/ 356775 w 356774"/>
                  <a:gd name="connsiteY4" fmla="*/ 0 h 16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774" h="161633">
                    <a:moveTo>
                      <a:pt x="356775" y="0"/>
                    </a:moveTo>
                    <a:cubicBezTo>
                      <a:pt x="354132" y="42284"/>
                      <a:pt x="350168" y="95140"/>
                      <a:pt x="346203" y="146674"/>
                    </a:cubicBezTo>
                    <a:cubicBezTo>
                      <a:pt x="311847" y="155924"/>
                      <a:pt x="211422" y="174423"/>
                      <a:pt x="13214" y="147995"/>
                    </a:cubicBezTo>
                    <a:cubicBezTo>
                      <a:pt x="7928" y="103068"/>
                      <a:pt x="3964" y="58141"/>
                      <a:pt x="0" y="19821"/>
                    </a:cubicBezTo>
                    <a:cubicBezTo>
                      <a:pt x="51534" y="25106"/>
                      <a:pt x="220671" y="39642"/>
                      <a:pt x="356775" y="0"/>
                    </a:cubicBezTo>
                    <a:close/>
                  </a:path>
                </a:pathLst>
              </a:custGeom>
              <a:solidFill>
                <a:srgbClr val="CC2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9Slide.vn 58">
                <a:extLst>
                  <a:ext uri="{FF2B5EF4-FFF2-40B4-BE49-F238E27FC236}">
                    <a16:creationId xmlns:a16="http://schemas.microsoft.com/office/drawing/2014/main" id="{6E8B640B-C880-40DC-B3FE-B82790AB10BD}"/>
                  </a:ext>
                </a:extLst>
              </p:cNvPr>
              <p:cNvSpPr/>
              <p:nvPr/>
            </p:nvSpPr>
            <p:spPr>
              <a:xfrm>
                <a:off x="6137842" y="1799729"/>
                <a:ext cx="295990" cy="70049"/>
              </a:xfrm>
              <a:custGeom>
                <a:avLst/>
                <a:gdLst>
                  <a:gd name="connsiteX0" fmla="*/ 295991 w 295990"/>
                  <a:gd name="connsiteY0" fmla="*/ 0 h 70049"/>
                  <a:gd name="connsiteX1" fmla="*/ 293348 w 295990"/>
                  <a:gd name="connsiteY1" fmla="*/ 31713 h 70049"/>
                  <a:gd name="connsiteX2" fmla="*/ 165173 w 295990"/>
                  <a:gd name="connsiteY2" fmla="*/ 70034 h 70049"/>
                  <a:gd name="connsiteX3" fmla="*/ 9250 w 295990"/>
                  <a:gd name="connsiteY3" fmla="*/ 50213 h 70049"/>
                  <a:gd name="connsiteX4" fmla="*/ 0 w 295990"/>
                  <a:gd name="connsiteY4" fmla="*/ 15857 h 70049"/>
                  <a:gd name="connsiteX5" fmla="*/ 295991 w 295990"/>
                  <a:gd name="connsiteY5" fmla="*/ 0 h 70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990" h="70049">
                    <a:moveTo>
                      <a:pt x="295991" y="0"/>
                    </a:moveTo>
                    <a:cubicBezTo>
                      <a:pt x="294669" y="18500"/>
                      <a:pt x="293348" y="29070"/>
                      <a:pt x="293348" y="31713"/>
                    </a:cubicBezTo>
                    <a:cubicBezTo>
                      <a:pt x="290705" y="44927"/>
                      <a:pt x="252385" y="70034"/>
                      <a:pt x="165173" y="70034"/>
                    </a:cubicBezTo>
                    <a:cubicBezTo>
                      <a:pt x="76640" y="70034"/>
                      <a:pt x="25106" y="71355"/>
                      <a:pt x="9250" y="50213"/>
                    </a:cubicBezTo>
                    <a:cubicBezTo>
                      <a:pt x="6607" y="47570"/>
                      <a:pt x="3964" y="34356"/>
                      <a:pt x="0" y="15857"/>
                    </a:cubicBezTo>
                    <a:cubicBezTo>
                      <a:pt x="44927" y="23785"/>
                      <a:pt x="175744" y="40963"/>
                      <a:pt x="295991" y="0"/>
                    </a:cubicBezTo>
                    <a:close/>
                  </a:path>
                </a:pathLst>
              </a:custGeom>
              <a:solidFill>
                <a:srgbClr val="CC2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5" name="Graphic 2">
              <a:extLst>
                <a:ext uri="{FF2B5EF4-FFF2-40B4-BE49-F238E27FC236}">
                  <a16:creationId xmlns:a16="http://schemas.microsoft.com/office/drawing/2014/main" id="{048455BB-6877-4308-A35E-7C539EA216EC}"/>
                </a:ext>
              </a:extLst>
            </p:cNvPr>
            <p:cNvGrpSpPr/>
            <p:nvPr/>
          </p:nvGrpSpPr>
          <p:grpSpPr>
            <a:xfrm>
              <a:off x="6081572" y="1176034"/>
              <a:ext cx="395448" cy="255090"/>
              <a:chOff x="6081572" y="1176034"/>
              <a:chExt cx="395448" cy="255090"/>
            </a:xfrm>
            <a:solidFill>
              <a:schemeClr val="accent1"/>
            </a:solidFill>
          </p:grpSpPr>
          <p:sp>
            <p:nvSpPr>
              <p:cNvPr id="196" name="9Slide.vn 59">
                <a:extLst>
                  <a:ext uri="{FF2B5EF4-FFF2-40B4-BE49-F238E27FC236}">
                    <a16:creationId xmlns:a16="http://schemas.microsoft.com/office/drawing/2014/main" id="{89C45331-1D5D-48DA-9DFE-B2F3BEBB3115}"/>
                  </a:ext>
                </a:extLst>
              </p:cNvPr>
              <p:cNvSpPr/>
              <p:nvPr/>
            </p:nvSpPr>
            <p:spPr>
              <a:xfrm>
                <a:off x="6081572" y="1357064"/>
                <a:ext cx="395448" cy="74060"/>
              </a:xfrm>
              <a:custGeom>
                <a:avLst/>
                <a:gdLst>
                  <a:gd name="connsiteX0" fmla="*/ 393224 w 395448"/>
                  <a:gd name="connsiteY0" fmla="*/ 35678 h 74060"/>
                  <a:gd name="connsiteX1" fmla="*/ 201623 w 395448"/>
                  <a:gd name="connsiteY1" fmla="*/ 72676 h 74060"/>
                  <a:gd name="connsiteX2" fmla="*/ 164625 w 395448"/>
                  <a:gd name="connsiteY2" fmla="*/ 73998 h 74060"/>
                  <a:gd name="connsiteX3" fmla="*/ 2094 w 395448"/>
                  <a:gd name="connsiteY3" fmla="*/ 52855 h 74060"/>
                  <a:gd name="connsiteX4" fmla="*/ 2094 w 395448"/>
                  <a:gd name="connsiteY4" fmla="*/ 18499 h 74060"/>
                  <a:gd name="connsiteX5" fmla="*/ 2094 w 395448"/>
                  <a:gd name="connsiteY5" fmla="*/ 18499 h 74060"/>
                  <a:gd name="connsiteX6" fmla="*/ 156696 w 395448"/>
                  <a:gd name="connsiteY6" fmla="*/ 33035 h 74060"/>
                  <a:gd name="connsiteX7" fmla="*/ 201623 w 395448"/>
                  <a:gd name="connsiteY7" fmla="*/ 30392 h 74060"/>
                  <a:gd name="connsiteX8" fmla="*/ 386617 w 395448"/>
                  <a:gd name="connsiteY8" fmla="*/ 0 h 74060"/>
                  <a:gd name="connsiteX9" fmla="*/ 389260 w 395448"/>
                  <a:gd name="connsiteY9" fmla="*/ 0 h 74060"/>
                  <a:gd name="connsiteX10" fmla="*/ 393224 w 395448"/>
                  <a:gd name="connsiteY10" fmla="*/ 35678 h 74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5448" h="74060">
                    <a:moveTo>
                      <a:pt x="393224" y="35678"/>
                    </a:moveTo>
                    <a:cubicBezTo>
                      <a:pt x="386617" y="42284"/>
                      <a:pt x="337726" y="66069"/>
                      <a:pt x="201623" y="72676"/>
                    </a:cubicBezTo>
                    <a:cubicBezTo>
                      <a:pt x="188409" y="72676"/>
                      <a:pt x="176517" y="73998"/>
                      <a:pt x="164625" y="73998"/>
                    </a:cubicBezTo>
                    <a:cubicBezTo>
                      <a:pt x="61556" y="75319"/>
                      <a:pt x="3415" y="55498"/>
                      <a:pt x="2094" y="52855"/>
                    </a:cubicBezTo>
                    <a:cubicBezTo>
                      <a:pt x="772" y="48891"/>
                      <a:pt x="-1870" y="21142"/>
                      <a:pt x="2094" y="18499"/>
                    </a:cubicBezTo>
                    <a:cubicBezTo>
                      <a:pt x="2094" y="18499"/>
                      <a:pt x="2094" y="18499"/>
                      <a:pt x="2094" y="18499"/>
                    </a:cubicBezTo>
                    <a:cubicBezTo>
                      <a:pt x="4737" y="15857"/>
                      <a:pt x="44378" y="35678"/>
                      <a:pt x="156696" y="33035"/>
                    </a:cubicBezTo>
                    <a:cubicBezTo>
                      <a:pt x="169910" y="33035"/>
                      <a:pt x="185766" y="31713"/>
                      <a:pt x="201623" y="30392"/>
                    </a:cubicBezTo>
                    <a:cubicBezTo>
                      <a:pt x="333762" y="21142"/>
                      <a:pt x="376046" y="0"/>
                      <a:pt x="386617" y="0"/>
                    </a:cubicBezTo>
                    <a:cubicBezTo>
                      <a:pt x="387939" y="0"/>
                      <a:pt x="389260" y="0"/>
                      <a:pt x="389260" y="0"/>
                    </a:cubicBezTo>
                    <a:cubicBezTo>
                      <a:pt x="393224" y="3964"/>
                      <a:pt x="398510" y="29071"/>
                      <a:pt x="393224" y="35678"/>
                    </a:cubicBez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9Slide.vn 60">
                <a:extLst>
                  <a:ext uri="{FF2B5EF4-FFF2-40B4-BE49-F238E27FC236}">
                    <a16:creationId xmlns:a16="http://schemas.microsoft.com/office/drawing/2014/main" id="{C5D79B26-77CC-4170-A0A0-E775B7BCC843}"/>
                  </a:ext>
                </a:extLst>
              </p:cNvPr>
              <p:cNvSpPr/>
              <p:nvPr/>
            </p:nvSpPr>
            <p:spPr>
              <a:xfrm>
                <a:off x="6081885" y="1320006"/>
                <a:ext cx="387625" cy="87309"/>
              </a:xfrm>
              <a:custGeom>
                <a:avLst/>
                <a:gdLst>
                  <a:gd name="connsiteX0" fmla="*/ 384983 w 387625"/>
                  <a:gd name="connsiteY0" fmla="*/ 38379 h 87309"/>
                  <a:gd name="connsiteX1" fmla="*/ 174882 w 387625"/>
                  <a:gd name="connsiteY1" fmla="*/ 87271 h 87309"/>
                  <a:gd name="connsiteX2" fmla="*/ 157704 w 387625"/>
                  <a:gd name="connsiteY2" fmla="*/ 87271 h 87309"/>
                  <a:gd name="connsiteX3" fmla="*/ 459 w 387625"/>
                  <a:gd name="connsiteY3" fmla="*/ 54236 h 87309"/>
                  <a:gd name="connsiteX4" fmla="*/ 459 w 387625"/>
                  <a:gd name="connsiteY4" fmla="*/ 54236 h 87309"/>
                  <a:gd name="connsiteX5" fmla="*/ 137884 w 387625"/>
                  <a:gd name="connsiteY5" fmla="*/ 1380 h 87309"/>
                  <a:gd name="connsiteX6" fmla="*/ 159026 w 387625"/>
                  <a:gd name="connsiteY6" fmla="*/ 59 h 87309"/>
                  <a:gd name="connsiteX7" fmla="*/ 170918 w 387625"/>
                  <a:gd name="connsiteY7" fmla="*/ 59 h 87309"/>
                  <a:gd name="connsiteX8" fmla="*/ 173561 w 387625"/>
                  <a:gd name="connsiteY8" fmla="*/ 59 h 87309"/>
                  <a:gd name="connsiteX9" fmla="*/ 185453 w 387625"/>
                  <a:gd name="connsiteY9" fmla="*/ 59 h 87309"/>
                  <a:gd name="connsiteX10" fmla="*/ 199989 w 387625"/>
                  <a:gd name="connsiteY10" fmla="*/ 59 h 87309"/>
                  <a:gd name="connsiteX11" fmla="*/ 387626 w 387625"/>
                  <a:gd name="connsiteY11" fmla="*/ 37058 h 87309"/>
                  <a:gd name="connsiteX12" fmla="*/ 384983 w 387625"/>
                  <a:gd name="connsiteY12" fmla="*/ 38379 h 87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7625" h="87309">
                    <a:moveTo>
                      <a:pt x="384983" y="38379"/>
                    </a:moveTo>
                    <a:cubicBezTo>
                      <a:pt x="379697" y="55557"/>
                      <a:pt x="242273" y="88592"/>
                      <a:pt x="174882" y="87271"/>
                    </a:cubicBezTo>
                    <a:cubicBezTo>
                      <a:pt x="169597" y="87271"/>
                      <a:pt x="164311" y="87271"/>
                      <a:pt x="157704" y="87271"/>
                    </a:cubicBezTo>
                    <a:cubicBezTo>
                      <a:pt x="88992" y="84628"/>
                      <a:pt x="-7469" y="70092"/>
                      <a:pt x="459" y="54236"/>
                    </a:cubicBezTo>
                    <a:cubicBezTo>
                      <a:pt x="459" y="54236"/>
                      <a:pt x="459" y="54236"/>
                      <a:pt x="459" y="54236"/>
                    </a:cubicBezTo>
                    <a:cubicBezTo>
                      <a:pt x="1781" y="52914"/>
                      <a:pt x="28208" y="13273"/>
                      <a:pt x="137884" y="1380"/>
                    </a:cubicBezTo>
                    <a:cubicBezTo>
                      <a:pt x="144491" y="1380"/>
                      <a:pt x="151098" y="59"/>
                      <a:pt x="159026" y="59"/>
                    </a:cubicBezTo>
                    <a:cubicBezTo>
                      <a:pt x="162990" y="59"/>
                      <a:pt x="166954" y="59"/>
                      <a:pt x="170918" y="59"/>
                    </a:cubicBezTo>
                    <a:cubicBezTo>
                      <a:pt x="172239" y="59"/>
                      <a:pt x="172239" y="59"/>
                      <a:pt x="173561" y="59"/>
                    </a:cubicBezTo>
                    <a:cubicBezTo>
                      <a:pt x="177525" y="59"/>
                      <a:pt x="181489" y="59"/>
                      <a:pt x="185453" y="59"/>
                    </a:cubicBezTo>
                    <a:cubicBezTo>
                      <a:pt x="190739" y="59"/>
                      <a:pt x="194703" y="59"/>
                      <a:pt x="199989" y="59"/>
                    </a:cubicBezTo>
                    <a:cubicBezTo>
                      <a:pt x="330806" y="-1262"/>
                      <a:pt x="384983" y="19880"/>
                      <a:pt x="387626" y="37058"/>
                    </a:cubicBezTo>
                    <a:cubicBezTo>
                      <a:pt x="384983" y="37058"/>
                      <a:pt x="384983" y="38379"/>
                      <a:pt x="384983" y="38379"/>
                    </a:cubicBezTo>
                    <a:close/>
                  </a:path>
                </a:pathLst>
              </a:custGeom>
              <a:solidFill>
                <a:srgbClr val="CC2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8" name="Graphic 2">
                <a:extLst>
                  <a:ext uri="{FF2B5EF4-FFF2-40B4-BE49-F238E27FC236}">
                    <a16:creationId xmlns:a16="http://schemas.microsoft.com/office/drawing/2014/main" id="{048455BB-6877-4308-A35E-7C539EA216EC}"/>
                  </a:ext>
                </a:extLst>
              </p:cNvPr>
              <p:cNvGrpSpPr/>
              <p:nvPr/>
            </p:nvGrpSpPr>
            <p:grpSpPr>
              <a:xfrm>
                <a:off x="6112736" y="1176034"/>
                <a:ext cx="174918" cy="191270"/>
                <a:chOff x="6112736" y="1176034"/>
                <a:chExt cx="174918" cy="191270"/>
              </a:xfrm>
              <a:solidFill>
                <a:schemeClr val="accent1"/>
              </a:solidFill>
            </p:grpSpPr>
            <p:sp>
              <p:nvSpPr>
                <p:cNvPr id="199" name="9Slide.vn 61">
                  <a:extLst>
                    <a:ext uri="{FF2B5EF4-FFF2-40B4-BE49-F238E27FC236}">
                      <a16:creationId xmlns:a16="http://schemas.microsoft.com/office/drawing/2014/main" id="{0C32DBC8-6CA5-45A9-8C47-446505D2BC4A}"/>
                    </a:ext>
                  </a:extLst>
                </p:cNvPr>
                <p:cNvSpPr/>
                <p:nvPr/>
              </p:nvSpPr>
              <p:spPr>
                <a:xfrm>
                  <a:off x="6112736" y="1176034"/>
                  <a:ext cx="174918" cy="191270"/>
                </a:xfrm>
                <a:custGeom>
                  <a:avLst/>
                  <a:gdLst>
                    <a:gd name="connsiteX0" fmla="*/ 174423 w 174918"/>
                    <a:gd name="connsiteY0" fmla="*/ 183673 h 191270"/>
                    <a:gd name="connsiteX1" fmla="*/ 153281 w 174918"/>
                    <a:gd name="connsiteY1" fmla="*/ 190280 h 191270"/>
                    <a:gd name="connsiteX2" fmla="*/ 124210 w 174918"/>
                    <a:gd name="connsiteY2" fmla="*/ 190280 h 191270"/>
                    <a:gd name="connsiteX3" fmla="*/ 117603 w 174918"/>
                    <a:gd name="connsiteY3" fmla="*/ 186316 h 191270"/>
                    <a:gd name="connsiteX4" fmla="*/ 114960 w 174918"/>
                    <a:gd name="connsiteY4" fmla="*/ 178387 h 191270"/>
                    <a:gd name="connsiteX5" fmla="*/ 107032 w 174918"/>
                    <a:gd name="connsiteY5" fmla="*/ 149317 h 191270"/>
                    <a:gd name="connsiteX6" fmla="*/ 105711 w 174918"/>
                    <a:gd name="connsiteY6" fmla="*/ 145353 h 191270"/>
                    <a:gd name="connsiteX7" fmla="*/ 100426 w 174918"/>
                    <a:gd name="connsiteY7" fmla="*/ 122889 h 191270"/>
                    <a:gd name="connsiteX8" fmla="*/ 96461 w 174918"/>
                    <a:gd name="connsiteY8" fmla="*/ 108354 h 191270"/>
                    <a:gd name="connsiteX9" fmla="*/ 95140 w 174918"/>
                    <a:gd name="connsiteY9" fmla="*/ 100425 h 191270"/>
                    <a:gd name="connsiteX10" fmla="*/ 88533 w 174918"/>
                    <a:gd name="connsiteY10" fmla="*/ 75319 h 191270"/>
                    <a:gd name="connsiteX11" fmla="*/ 81926 w 174918"/>
                    <a:gd name="connsiteY11" fmla="*/ 55498 h 191270"/>
                    <a:gd name="connsiteX12" fmla="*/ 80605 w 174918"/>
                    <a:gd name="connsiteY12" fmla="*/ 54177 h 191270"/>
                    <a:gd name="connsiteX13" fmla="*/ 79283 w 174918"/>
                    <a:gd name="connsiteY13" fmla="*/ 54177 h 191270"/>
                    <a:gd name="connsiteX14" fmla="*/ 55498 w 174918"/>
                    <a:gd name="connsiteY14" fmla="*/ 55498 h 191270"/>
                    <a:gd name="connsiteX15" fmla="*/ 2643 w 174918"/>
                    <a:gd name="connsiteY15" fmla="*/ 54177 h 191270"/>
                    <a:gd name="connsiteX16" fmla="*/ 0 w 174918"/>
                    <a:gd name="connsiteY16" fmla="*/ 35677 h 191270"/>
                    <a:gd name="connsiteX17" fmla="*/ 5285 w 174918"/>
                    <a:gd name="connsiteY17" fmla="*/ 6607 h 191270"/>
                    <a:gd name="connsiteX18" fmla="*/ 54177 w 174918"/>
                    <a:gd name="connsiteY18" fmla="*/ 0 h 191270"/>
                    <a:gd name="connsiteX19" fmla="*/ 89854 w 174918"/>
                    <a:gd name="connsiteY19" fmla="*/ 0 h 191270"/>
                    <a:gd name="connsiteX20" fmla="*/ 118925 w 174918"/>
                    <a:gd name="connsiteY20" fmla="*/ 5286 h 191270"/>
                    <a:gd name="connsiteX21" fmla="*/ 125532 w 174918"/>
                    <a:gd name="connsiteY21" fmla="*/ 15857 h 191270"/>
                    <a:gd name="connsiteX22" fmla="*/ 138746 w 174918"/>
                    <a:gd name="connsiteY22" fmla="*/ 50213 h 191270"/>
                    <a:gd name="connsiteX23" fmla="*/ 146674 w 174918"/>
                    <a:gd name="connsiteY23" fmla="*/ 76641 h 191270"/>
                    <a:gd name="connsiteX24" fmla="*/ 154602 w 174918"/>
                    <a:gd name="connsiteY24" fmla="*/ 104390 h 191270"/>
                    <a:gd name="connsiteX25" fmla="*/ 155924 w 174918"/>
                    <a:gd name="connsiteY25" fmla="*/ 108354 h 191270"/>
                    <a:gd name="connsiteX26" fmla="*/ 157245 w 174918"/>
                    <a:gd name="connsiteY26" fmla="*/ 113639 h 191270"/>
                    <a:gd name="connsiteX27" fmla="*/ 162530 w 174918"/>
                    <a:gd name="connsiteY27" fmla="*/ 132139 h 191270"/>
                    <a:gd name="connsiteX28" fmla="*/ 165173 w 174918"/>
                    <a:gd name="connsiteY28" fmla="*/ 142710 h 191270"/>
                    <a:gd name="connsiteX29" fmla="*/ 170459 w 174918"/>
                    <a:gd name="connsiteY29" fmla="*/ 165173 h 191270"/>
                    <a:gd name="connsiteX30" fmla="*/ 174423 w 174918"/>
                    <a:gd name="connsiteY30" fmla="*/ 183673 h 191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74918" h="191270">
                      <a:moveTo>
                        <a:pt x="174423" y="183673"/>
                      </a:moveTo>
                      <a:cubicBezTo>
                        <a:pt x="173102" y="186316"/>
                        <a:pt x="163852" y="188958"/>
                        <a:pt x="153281" y="190280"/>
                      </a:cubicBezTo>
                      <a:cubicBezTo>
                        <a:pt x="142710" y="191601"/>
                        <a:pt x="130817" y="191601"/>
                        <a:pt x="124210" y="190280"/>
                      </a:cubicBezTo>
                      <a:cubicBezTo>
                        <a:pt x="120246" y="188958"/>
                        <a:pt x="118925" y="187637"/>
                        <a:pt x="117603" y="186316"/>
                      </a:cubicBezTo>
                      <a:cubicBezTo>
                        <a:pt x="117603" y="184994"/>
                        <a:pt x="116282" y="182351"/>
                        <a:pt x="114960" y="178387"/>
                      </a:cubicBezTo>
                      <a:cubicBezTo>
                        <a:pt x="113639" y="171780"/>
                        <a:pt x="110996" y="161209"/>
                        <a:pt x="107032" y="149317"/>
                      </a:cubicBezTo>
                      <a:cubicBezTo>
                        <a:pt x="107032" y="147995"/>
                        <a:pt x="105711" y="146674"/>
                        <a:pt x="105711" y="145353"/>
                      </a:cubicBezTo>
                      <a:cubicBezTo>
                        <a:pt x="104390" y="138746"/>
                        <a:pt x="101747" y="130817"/>
                        <a:pt x="100426" y="122889"/>
                      </a:cubicBezTo>
                      <a:cubicBezTo>
                        <a:pt x="99104" y="117603"/>
                        <a:pt x="97783" y="113639"/>
                        <a:pt x="96461" y="108354"/>
                      </a:cubicBezTo>
                      <a:cubicBezTo>
                        <a:pt x="96461" y="105711"/>
                        <a:pt x="95140" y="103068"/>
                        <a:pt x="95140" y="100425"/>
                      </a:cubicBezTo>
                      <a:cubicBezTo>
                        <a:pt x="92497" y="91176"/>
                        <a:pt x="91176" y="81926"/>
                        <a:pt x="88533" y="75319"/>
                      </a:cubicBezTo>
                      <a:cubicBezTo>
                        <a:pt x="85890" y="66069"/>
                        <a:pt x="83247" y="58141"/>
                        <a:pt x="81926" y="55498"/>
                      </a:cubicBezTo>
                      <a:cubicBezTo>
                        <a:pt x="81926" y="55498"/>
                        <a:pt x="81926" y="54177"/>
                        <a:pt x="80605" y="54177"/>
                      </a:cubicBezTo>
                      <a:cubicBezTo>
                        <a:pt x="80605" y="54177"/>
                        <a:pt x="79283" y="54177"/>
                        <a:pt x="79283" y="54177"/>
                      </a:cubicBezTo>
                      <a:cubicBezTo>
                        <a:pt x="75319" y="54177"/>
                        <a:pt x="66069" y="54177"/>
                        <a:pt x="55498" y="55498"/>
                      </a:cubicBezTo>
                      <a:cubicBezTo>
                        <a:pt x="33035" y="56820"/>
                        <a:pt x="5285" y="59462"/>
                        <a:pt x="2643" y="54177"/>
                      </a:cubicBezTo>
                      <a:cubicBezTo>
                        <a:pt x="1321" y="51534"/>
                        <a:pt x="0" y="43606"/>
                        <a:pt x="0" y="35677"/>
                      </a:cubicBezTo>
                      <a:cubicBezTo>
                        <a:pt x="0" y="23785"/>
                        <a:pt x="1321" y="9250"/>
                        <a:pt x="5285" y="6607"/>
                      </a:cubicBezTo>
                      <a:cubicBezTo>
                        <a:pt x="9249" y="3964"/>
                        <a:pt x="30392" y="1321"/>
                        <a:pt x="54177" y="0"/>
                      </a:cubicBezTo>
                      <a:cubicBezTo>
                        <a:pt x="66069" y="0"/>
                        <a:pt x="79283" y="0"/>
                        <a:pt x="89854" y="0"/>
                      </a:cubicBezTo>
                      <a:cubicBezTo>
                        <a:pt x="104390" y="0"/>
                        <a:pt x="114960" y="2643"/>
                        <a:pt x="118925" y="5286"/>
                      </a:cubicBezTo>
                      <a:cubicBezTo>
                        <a:pt x="120246" y="6607"/>
                        <a:pt x="122889" y="10571"/>
                        <a:pt x="125532" y="15857"/>
                      </a:cubicBezTo>
                      <a:cubicBezTo>
                        <a:pt x="129496" y="23785"/>
                        <a:pt x="133460" y="35677"/>
                        <a:pt x="138746" y="50213"/>
                      </a:cubicBezTo>
                      <a:cubicBezTo>
                        <a:pt x="141388" y="58141"/>
                        <a:pt x="144031" y="67391"/>
                        <a:pt x="146674" y="76641"/>
                      </a:cubicBezTo>
                      <a:cubicBezTo>
                        <a:pt x="149317" y="85890"/>
                        <a:pt x="151960" y="95140"/>
                        <a:pt x="154602" y="104390"/>
                      </a:cubicBezTo>
                      <a:cubicBezTo>
                        <a:pt x="154602" y="105711"/>
                        <a:pt x="155924" y="107032"/>
                        <a:pt x="155924" y="108354"/>
                      </a:cubicBezTo>
                      <a:cubicBezTo>
                        <a:pt x="155924" y="109675"/>
                        <a:pt x="157245" y="112318"/>
                        <a:pt x="157245" y="113639"/>
                      </a:cubicBezTo>
                      <a:cubicBezTo>
                        <a:pt x="158566" y="120246"/>
                        <a:pt x="161209" y="125532"/>
                        <a:pt x="162530" y="132139"/>
                      </a:cubicBezTo>
                      <a:cubicBezTo>
                        <a:pt x="163852" y="136103"/>
                        <a:pt x="163852" y="138746"/>
                        <a:pt x="165173" y="142710"/>
                      </a:cubicBezTo>
                      <a:cubicBezTo>
                        <a:pt x="167816" y="150638"/>
                        <a:pt x="169137" y="158566"/>
                        <a:pt x="170459" y="165173"/>
                      </a:cubicBezTo>
                      <a:cubicBezTo>
                        <a:pt x="174423" y="175745"/>
                        <a:pt x="175744" y="182351"/>
                        <a:pt x="174423" y="183673"/>
                      </a:cubicBezTo>
                      <a:close/>
                    </a:path>
                  </a:pathLst>
                </a:custGeom>
                <a:solidFill>
                  <a:srgbClr val="FDC228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00" name="Graphic 2">
                  <a:extLst>
                    <a:ext uri="{FF2B5EF4-FFF2-40B4-BE49-F238E27FC236}">
                      <a16:creationId xmlns:a16="http://schemas.microsoft.com/office/drawing/2014/main" id="{048455BB-6877-4308-A35E-7C539EA216EC}"/>
                    </a:ext>
                  </a:extLst>
                </p:cNvPr>
                <p:cNvGrpSpPr/>
                <p:nvPr/>
              </p:nvGrpSpPr>
              <p:grpSpPr>
                <a:xfrm>
                  <a:off x="6166913" y="1176034"/>
                  <a:ext cx="117603" cy="178387"/>
                  <a:chOff x="6166913" y="1176034"/>
                  <a:chExt cx="117603" cy="178387"/>
                </a:xfrm>
                <a:solidFill>
                  <a:srgbClr val="FFAE00"/>
                </a:solidFill>
              </p:grpSpPr>
              <p:sp>
                <p:nvSpPr>
                  <p:cNvPr id="201" name="9Slide.vn 62">
                    <a:extLst>
                      <a:ext uri="{FF2B5EF4-FFF2-40B4-BE49-F238E27FC236}">
                        <a16:creationId xmlns:a16="http://schemas.microsoft.com/office/drawing/2014/main" id="{641E923C-05A6-4C56-99A4-390F6CDF2F4D}"/>
                      </a:ext>
                    </a:extLst>
                  </p:cNvPr>
                  <p:cNvSpPr/>
                  <p:nvPr/>
                </p:nvSpPr>
                <p:spPr>
                  <a:xfrm>
                    <a:off x="6219768" y="1308173"/>
                    <a:ext cx="64747" cy="46248"/>
                  </a:xfrm>
                  <a:custGeom>
                    <a:avLst/>
                    <a:gdLst>
                      <a:gd name="connsiteX0" fmla="*/ 64748 w 64747"/>
                      <a:gd name="connsiteY0" fmla="*/ 33035 h 46248"/>
                      <a:gd name="connsiteX1" fmla="*/ 40963 w 64747"/>
                      <a:gd name="connsiteY1" fmla="*/ 38320 h 46248"/>
                      <a:gd name="connsiteX2" fmla="*/ 7928 w 64747"/>
                      <a:gd name="connsiteY2" fmla="*/ 46249 h 46248"/>
                      <a:gd name="connsiteX3" fmla="*/ 0 w 64747"/>
                      <a:gd name="connsiteY3" fmla="*/ 17178 h 46248"/>
                      <a:gd name="connsiteX4" fmla="*/ 33035 w 64747"/>
                      <a:gd name="connsiteY4" fmla="*/ 7928 h 46248"/>
                      <a:gd name="connsiteX5" fmla="*/ 58141 w 64747"/>
                      <a:gd name="connsiteY5" fmla="*/ 0 h 46248"/>
                      <a:gd name="connsiteX6" fmla="*/ 64748 w 64747"/>
                      <a:gd name="connsiteY6" fmla="*/ 33035 h 46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4747" h="46248">
                        <a:moveTo>
                          <a:pt x="64748" y="33035"/>
                        </a:moveTo>
                        <a:lnTo>
                          <a:pt x="40963" y="38320"/>
                        </a:lnTo>
                        <a:lnTo>
                          <a:pt x="7928" y="46249"/>
                        </a:lnTo>
                        <a:cubicBezTo>
                          <a:pt x="6607" y="39642"/>
                          <a:pt x="3964" y="29070"/>
                          <a:pt x="0" y="17178"/>
                        </a:cubicBezTo>
                        <a:lnTo>
                          <a:pt x="33035" y="7928"/>
                        </a:lnTo>
                        <a:lnTo>
                          <a:pt x="58141" y="0"/>
                        </a:lnTo>
                        <a:cubicBezTo>
                          <a:pt x="60783" y="13214"/>
                          <a:pt x="63426" y="23785"/>
                          <a:pt x="64748" y="33035"/>
                        </a:cubicBezTo>
                        <a:close/>
                      </a:path>
                    </a:pathLst>
                  </a:custGeom>
                  <a:solidFill>
                    <a:srgbClr val="FFAE00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2" name="9Slide.vn 63">
                    <a:extLst>
                      <a:ext uri="{FF2B5EF4-FFF2-40B4-BE49-F238E27FC236}">
                        <a16:creationId xmlns:a16="http://schemas.microsoft.com/office/drawing/2014/main" id="{C61F4B0D-A185-4997-96A6-DDA5E74AB65F}"/>
                      </a:ext>
                    </a:extLst>
                  </p:cNvPr>
                  <p:cNvSpPr/>
                  <p:nvPr/>
                </p:nvSpPr>
                <p:spPr>
                  <a:xfrm>
                    <a:off x="6209197" y="1253996"/>
                    <a:ext cx="62105" cy="46248"/>
                  </a:xfrm>
                  <a:custGeom>
                    <a:avLst/>
                    <a:gdLst>
                      <a:gd name="connsiteX0" fmla="*/ 62105 w 62105"/>
                      <a:gd name="connsiteY0" fmla="*/ 31713 h 46248"/>
                      <a:gd name="connsiteX1" fmla="*/ 36999 w 62105"/>
                      <a:gd name="connsiteY1" fmla="*/ 38320 h 46248"/>
                      <a:gd name="connsiteX2" fmla="*/ 5285 w 62105"/>
                      <a:gd name="connsiteY2" fmla="*/ 46249 h 46248"/>
                      <a:gd name="connsiteX3" fmla="*/ 1321 w 62105"/>
                      <a:gd name="connsiteY3" fmla="*/ 31713 h 46248"/>
                      <a:gd name="connsiteX4" fmla="*/ 0 w 62105"/>
                      <a:gd name="connsiteY4" fmla="*/ 23785 h 46248"/>
                      <a:gd name="connsiteX5" fmla="*/ 29071 w 62105"/>
                      <a:gd name="connsiteY5" fmla="*/ 10571 h 46248"/>
                      <a:gd name="connsiteX6" fmla="*/ 52855 w 62105"/>
                      <a:gd name="connsiteY6" fmla="*/ 0 h 46248"/>
                      <a:gd name="connsiteX7" fmla="*/ 60784 w 62105"/>
                      <a:gd name="connsiteY7" fmla="*/ 27749 h 46248"/>
                      <a:gd name="connsiteX8" fmla="*/ 62105 w 62105"/>
                      <a:gd name="connsiteY8" fmla="*/ 31713 h 46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2105" h="46248">
                        <a:moveTo>
                          <a:pt x="62105" y="31713"/>
                        </a:moveTo>
                        <a:cubicBezTo>
                          <a:pt x="55498" y="33035"/>
                          <a:pt x="46249" y="35677"/>
                          <a:pt x="36999" y="38320"/>
                        </a:cubicBezTo>
                        <a:cubicBezTo>
                          <a:pt x="25106" y="40963"/>
                          <a:pt x="13214" y="43606"/>
                          <a:pt x="5285" y="46249"/>
                        </a:cubicBezTo>
                        <a:cubicBezTo>
                          <a:pt x="3964" y="40963"/>
                          <a:pt x="2643" y="36999"/>
                          <a:pt x="1321" y="31713"/>
                        </a:cubicBezTo>
                        <a:cubicBezTo>
                          <a:pt x="1321" y="29070"/>
                          <a:pt x="0" y="26428"/>
                          <a:pt x="0" y="23785"/>
                        </a:cubicBezTo>
                        <a:lnTo>
                          <a:pt x="29071" y="10571"/>
                        </a:lnTo>
                        <a:lnTo>
                          <a:pt x="52855" y="0"/>
                        </a:lnTo>
                        <a:cubicBezTo>
                          <a:pt x="55498" y="9250"/>
                          <a:pt x="58141" y="18499"/>
                          <a:pt x="60784" y="27749"/>
                        </a:cubicBezTo>
                        <a:cubicBezTo>
                          <a:pt x="60784" y="29070"/>
                          <a:pt x="60784" y="30392"/>
                          <a:pt x="62105" y="31713"/>
                        </a:cubicBezTo>
                        <a:close/>
                      </a:path>
                    </a:pathLst>
                  </a:custGeom>
                  <a:solidFill>
                    <a:srgbClr val="FFAE00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3" name="9Slide.vn 64">
                    <a:extLst>
                      <a:ext uri="{FF2B5EF4-FFF2-40B4-BE49-F238E27FC236}">
                        <a16:creationId xmlns:a16="http://schemas.microsoft.com/office/drawing/2014/main" id="{1208C152-835A-4BA2-9211-3E08949007D3}"/>
                      </a:ext>
                    </a:extLst>
                  </p:cNvPr>
                  <p:cNvSpPr/>
                  <p:nvPr/>
                </p:nvSpPr>
                <p:spPr>
                  <a:xfrm>
                    <a:off x="6195983" y="1190569"/>
                    <a:ext cx="56819" cy="59462"/>
                  </a:xfrm>
                  <a:custGeom>
                    <a:avLst/>
                    <a:gdLst>
                      <a:gd name="connsiteX0" fmla="*/ 56820 w 56819"/>
                      <a:gd name="connsiteY0" fmla="*/ 35678 h 59462"/>
                      <a:gd name="connsiteX1" fmla="*/ 34356 w 56819"/>
                      <a:gd name="connsiteY1" fmla="*/ 46249 h 59462"/>
                      <a:gd name="connsiteX2" fmla="*/ 6607 w 56819"/>
                      <a:gd name="connsiteY2" fmla="*/ 59462 h 59462"/>
                      <a:gd name="connsiteX3" fmla="*/ 0 w 56819"/>
                      <a:gd name="connsiteY3" fmla="*/ 39642 h 59462"/>
                      <a:gd name="connsiteX4" fmla="*/ 25106 w 56819"/>
                      <a:gd name="connsiteY4" fmla="*/ 17178 h 59462"/>
                      <a:gd name="connsiteX5" fmla="*/ 44927 w 56819"/>
                      <a:gd name="connsiteY5" fmla="*/ 0 h 59462"/>
                      <a:gd name="connsiteX6" fmla="*/ 56820 w 56819"/>
                      <a:gd name="connsiteY6" fmla="*/ 35678 h 59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6819" h="59462">
                        <a:moveTo>
                          <a:pt x="56820" y="35678"/>
                        </a:moveTo>
                        <a:lnTo>
                          <a:pt x="34356" y="46249"/>
                        </a:lnTo>
                        <a:lnTo>
                          <a:pt x="6607" y="59462"/>
                        </a:lnTo>
                        <a:cubicBezTo>
                          <a:pt x="3964" y="50213"/>
                          <a:pt x="1321" y="42284"/>
                          <a:pt x="0" y="39642"/>
                        </a:cubicBezTo>
                        <a:lnTo>
                          <a:pt x="25106" y="17178"/>
                        </a:lnTo>
                        <a:lnTo>
                          <a:pt x="44927" y="0"/>
                        </a:lnTo>
                        <a:cubicBezTo>
                          <a:pt x="47570" y="9250"/>
                          <a:pt x="51534" y="21142"/>
                          <a:pt x="56820" y="35678"/>
                        </a:cubicBezTo>
                        <a:close/>
                      </a:path>
                    </a:pathLst>
                  </a:custGeom>
                  <a:solidFill>
                    <a:srgbClr val="FFAE00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9Slide.vn 65">
                    <a:extLst>
                      <a:ext uri="{FF2B5EF4-FFF2-40B4-BE49-F238E27FC236}">
                        <a16:creationId xmlns:a16="http://schemas.microsoft.com/office/drawing/2014/main" id="{6DF5CB5F-3710-445F-8695-31CAAFA93F4B}"/>
                      </a:ext>
                    </a:extLst>
                  </p:cNvPr>
                  <p:cNvSpPr/>
                  <p:nvPr/>
                </p:nvSpPr>
                <p:spPr>
                  <a:xfrm>
                    <a:off x="6166913" y="1176034"/>
                    <a:ext cx="36998" cy="55498"/>
                  </a:xfrm>
                  <a:custGeom>
                    <a:avLst/>
                    <a:gdLst>
                      <a:gd name="connsiteX0" fmla="*/ 36999 w 36998"/>
                      <a:gd name="connsiteY0" fmla="*/ 0 h 55498"/>
                      <a:gd name="connsiteX1" fmla="*/ 31713 w 36998"/>
                      <a:gd name="connsiteY1" fmla="*/ 26428 h 55498"/>
                      <a:gd name="connsiteX2" fmla="*/ 26428 w 36998"/>
                      <a:gd name="connsiteY2" fmla="*/ 54177 h 55498"/>
                      <a:gd name="connsiteX3" fmla="*/ 2643 w 36998"/>
                      <a:gd name="connsiteY3" fmla="*/ 55498 h 55498"/>
                      <a:gd name="connsiteX4" fmla="*/ 1321 w 36998"/>
                      <a:gd name="connsiteY4" fmla="*/ 29070 h 55498"/>
                      <a:gd name="connsiteX5" fmla="*/ 0 w 36998"/>
                      <a:gd name="connsiteY5" fmla="*/ 0 h 55498"/>
                      <a:gd name="connsiteX6" fmla="*/ 36999 w 36998"/>
                      <a:gd name="connsiteY6" fmla="*/ 0 h 554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998" h="55498">
                        <a:moveTo>
                          <a:pt x="36999" y="0"/>
                        </a:moveTo>
                        <a:cubicBezTo>
                          <a:pt x="35677" y="7928"/>
                          <a:pt x="34356" y="17178"/>
                          <a:pt x="31713" y="26428"/>
                        </a:cubicBezTo>
                        <a:cubicBezTo>
                          <a:pt x="30392" y="35677"/>
                          <a:pt x="27749" y="44927"/>
                          <a:pt x="26428" y="54177"/>
                        </a:cubicBezTo>
                        <a:cubicBezTo>
                          <a:pt x="22463" y="54177"/>
                          <a:pt x="13214" y="54177"/>
                          <a:pt x="2643" y="55498"/>
                        </a:cubicBezTo>
                        <a:lnTo>
                          <a:pt x="1321" y="29070"/>
                        </a:lnTo>
                        <a:lnTo>
                          <a:pt x="0" y="0"/>
                        </a:lnTo>
                        <a:cubicBezTo>
                          <a:pt x="11892" y="0"/>
                          <a:pt x="25106" y="0"/>
                          <a:pt x="36999" y="0"/>
                        </a:cubicBezTo>
                        <a:close/>
                      </a:path>
                    </a:pathLst>
                  </a:custGeom>
                  <a:solidFill>
                    <a:srgbClr val="FFAE00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440" name="9Slide.vn 66">
            <a:extLst>
              <a:ext uri="{FF2B5EF4-FFF2-40B4-BE49-F238E27FC236}">
                <a16:creationId xmlns:a16="http://schemas.microsoft.com/office/drawing/2014/main" id="{490FEFC4-065E-4D52-A1CB-D4AB9801F0B6}"/>
              </a:ext>
            </a:extLst>
          </p:cNvPr>
          <p:cNvGrpSpPr/>
          <p:nvPr/>
        </p:nvGrpSpPr>
        <p:grpSpPr>
          <a:xfrm>
            <a:off x="10557250" y="959139"/>
            <a:ext cx="1043112" cy="610826"/>
            <a:chOff x="10216380" y="951487"/>
            <a:chExt cx="1146273" cy="671237"/>
          </a:xfrm>
        </p:grpSpPr>
        <p:grpSp>
          <p:nvGrpSpPr>
            <p:cNvPr id="210" name="Graphic 2">
              <a:extLst>
                <a:ext uri="{FF2B5EF4-FFF2-40B4-BE49-F238E27FC236}">
                  <a16:creationId xmlns:a16="http://schemas.microsoft.com/office/drawing/2014/main" id="{048455BB-6877-4308-A35E-7C539EA216EC}"/>
                </a:ext>
              </a:extLst>
            </p:cNvPr>
            <p:cNvGrpSpPr/>
            <p:nvPr/>
          </p:nvGrpSpPr>
          <p:grpSpPr>
            <a:xfrm>
              <a:off x="10216380" y="951487"/>
              <a:ext cx="681002" cy="433899"/>
              <a:chOff x="8248392" y="1189777"/>
              <a:chExt cx="681002" cy="433899"/>
            </a:xfrm>
            <a:solidFill>
              <a:schemeClr val="accent1"/>
            </a:solidFill>
          </p:grpSpPr>
          <p:grpSp>
            <p:nvGrpSpPr>
              <p:cNvPr id="211" name="Graphic 2">
                <a:extLst>
                  <a:ext uri="{FF2B5EF4-FFF2-40B4-BE49-F238E27FC236}">
                    <a16:creationId xmlns:a16="http://schemas.microsoft.com/office/drawing/2014/main" id="{048455BB-6877-4308-A35E-7C539EA216EC}"/>
                  </a:ext>
                </a:extLst>
              </p:cNvPr>
              <p:cNvGrpSpPr/>
              <p:nvPr/>
            </p:nvGrpSpPr>
            <p:grpSpPr>
              <a:xfrm>
                <a:off x="8248392" y="1189777"/>
                <a:ext cx="458227" cy="433899"/>
                <a:chOff x="8248392" y="1189777"/>
                <a:chExt cx="458227" cy="433899"/>
              </a:xfrm>
              <a:solidFill>
                <a:schemeClr val="accent1"/>
              </a:solidFill>
            </p:grpSpPr>
            <p:sp>
              <p:nvSpPr>
                <p:cNvPr id="212" name="9Slide.vn 67">
                  <a:extLst>
                    <a:ext uri="{FF2B5EF4-FFF2-40B4-BE49-F238E27FC236}">
                      <a16:creationId xmlns:a16="http://schemas.microsoft.com/office/drawing/2014/main" id="{D8B9394E-B32F-450F-8BB0-324AB03BD063}"/>
                    </a:ext>
                  </a:extLst>
                </p:cNvPr>
                <p:cNvSpPr/>
                <p:nvPr/>
              </p:nvSpPr>
              <p:spPr>
                <a:xfrm>
                  <a:off x="8303487" y="1189777"/>
                  <a:ext cx="403132" cy="363002"/>
                </a:xfrm>
                <a:custGeom>
                  <a:avLst/>
                  <a:gdLst>
                    <a:gd name="connsiteX0" fmla="*/ 380669 w 403132"/>
                    <a:gd name="connsiteY0" fmla="*/ 144824 h 363002"/>
                    <a:gd name="connsiteX1" fmla="*/ 289493 w 403132"/>
                    <a:gd name="connsiteY1" fmla="*/ 64219 h 363002"/>
                    <a:gd name="connsiteX2" fmla="*/ 255137 w 403132"/>
                    <a:gd name="connsiteY2" fmla="*/ 12685 h 363002"/>
                    <a:gd name="connsiteX3" fmla="*/ 200960 w 403132"/>
                    <a:gd name="connsiteY3" fmla="*/ 793 h 363002"/>
                    <a:gd name="connsiteX4" fmla="*/ 140176 w 403132"/>
                    <a:gd name="connsiteY4" fmla="*/ 24578 h 363002"/>
                    <a:gd name="connsiteX5" fmla="*/ 91285 w 403132"/>
                    <a:gd name="connsiteY5" fmla="*/ 60255 h 363002"/>
                    <a:gd name="connsiteX6" fmla="*/ 17287 w 403132"/>
                    <a:gd name="connsiteY6" fmla="*/ 152752 h 363002"/>
                    <a:gd name="connsiteX7" fmla="*/ 22572 w 403132"/>
                    <a:gd name="connsiteY7" fmla="*/ 265070 h 363002"/>
                    <a:gd name="connsiteX8" fmla="*/ 80714 w 403132"/>
                    <a:gd name="connsiteY8" fmla="*/ 298105 h 363002"/>
                    <a:gd name="connsiteX9" fmla="*/ 144140 w 403132"/>
                    <a:gd name="connsiteY9" fmla="*/ 331140 h 363002"/>
                    <a:gd name="connsiteX10" fmla="*/ 274958 w 403132"/>
                    <a:gd name="connsiteY10" fmla="*/ 358889 h 363002"/>
                    <a:gd name="connsiteX11" fmla="*/ 314599 w 403132"/>
                    <a:gd name="connsiteY11" fmla="*/ 337747 h 363002"/>
                    <a:gd name="connsiteX12" fmla="*/ 383312 w 403132"/>
                    <a:gd name="connsiteY12" fmla="*/ 254499 h 363002"/>
                    <a:gd name="connsiteX13" fmla="*/ 403132 w 403132"/>
                    <a:gd name="connsiteY13" fmla="*/ 199001 h 363002"/>
                    <a:gd name="connsiteX14" fmla="*/ 380669 w 403132"/>
                    <a:gd name="connsiteY14" fmla="*/ 144824 h 363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03132" h="363002">
                      <a:moveTo>
                        <a:pt x="380669" y="144824"/>
                      </a:moveTo>
                      <a:cubicBezTo>
                        <a:pt x="354241" y="114432"/>
                        <a:pt x="310635" y="99897"/>
                        <a:pt x="289493" y="64219"/>
                      </a:cubicBezTo>
                      <a:cubicBezTo>
                        <a:pt x="278922" y="45720"/>
                        <a:pt x="273636" y="25899"/>
                        <a:pt x="255137" y="12685"/>
                      </a:cubicBezTo>
                      <a:cubicBezTo>
                        <a:pt x="239280" y="2114"/>
                        <a:pt x="219459" y="-1850"/>
                        <a:pt x="200960" y="793"/>
                      </a:cubicBezTo>
                      <a:cubicBezTo>
                        <a:pt x="178497" y="3436"/>
                        <a:pt x="158676" y="12685"/>
                        <a:pt x="140176" y="24578"/>
                      </a:cubicBezTo>
                      <a:cubicBezTo>
                        <a:pt x="122998" y="35149"/>
                        <a:pt x="107141" y="47041"/>
                        <a:pt x="91285" y="60255"/>
                      </a:cubicBezTo>
                      <a:cubicBezTo>
                        <a:pt x="60893" y="85362"/>
                        <a:pt x="34465" y="115754"/>
                        <a:pt x="17287" y="152752"/>
                      </a:cubicBezTo>
                      <a:cubicBezTo>
                        <a:pt x="109" y="187108"/>
                        <a:pt x="-13105" y="237321"/>
                        <a:pt x="22572" y="265070"/>
                      </a:cubicBezTo>
                      <a:cubicBezTo>
                        <a:pt x="39751" y="278284"/>
                        <a:pt x="62214" y="287534"/>
                        <a:pt x="80714" y="298105"/>
                      </a:cubicBezTo>
                      <a:cubicBezTo>
                        <a:pt x="101856" y="308676"/>
                        <a:pt x="122998" y="320569"/>
                        <a:pt x="144140" y="331140"/>
                      </a:cubicBezTo>
                      <a:cubicBezTo>
                        <a:pt x="183782" y="350960"/>
                        <a:pt x="230030" y="372103"/>
                        <a:pt x="274958" y="358889"/>
                      </a:cubicBezTo>
                      <a:cubicBezTo>
                        <a:pt x="289493" y="354925"/>
                        <a:pt x="302707" y="348318"/>
                        <a:pt x="314599" y="337747"/>
                      </a:cubicBezTo>
                      <a:cubicBezTo>
                        <a:pt x="344991" y="319247"/>
                        <a:pt x="364812" y="284891"/>
                        <a:pt x="383312" y="254499"/>
                      </a:cubicBezTo>
                      <a:cubicBezTo>
                        <a:pt x="393883" y="237321"/>
                        <a:pt x="403132" y="218822"/>
                        <a:pt x="403132" y="199001"/>
                      </a:cubicBezTo>
                      <a:cubicBezTo>
                        <a:pt x="403132" y="180501"/>
                        <a:pt x="393883" y="160681"/>
                        <a:pt x="380669" y="144824"/>
                      </a:cubicBezTo>
                      <a:close/>
                    </a:path>
                  </a:pathLst>
                </a:custGeom>
                <a:solidFill>
                  <a:srgbClr val="93C3FD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" name="9Slide.vn 68">
                  <a:extLst>
                    <a:ext uri="{FF2B5EF4-FFF2-40B4-BE49-F238E27FC236}">
                      <a16:creationId xmlns:a16="http://schemas.microsoft.com/office/drawing/2014/main" id="{F9F44744-8369-4E82-AF84-F8DE7DEDC459}"/>
                    </a:ext>
                  </a:extLst>
                </p:cNvPr>
                <p:cNvSpPr/>
                <p:nvPr/>
              </p:nvSpPr>
              <p:spPr>
                <a:xfrm>
                  <a:off x="8248392" y="1420748"/>
                  <a:ext cx="452006" cy="202927"/>
                </a:xfrm>
                <a:custGeom>
                  <a:avLst/>
                  <a:gdLst>
                    <a:gd name="connsiteX0" fmla="*/ 445014 w 452006"/>
                    <a:gd name="connsiteY0" fmla="*/ 60526 h 202927"/>
                    <a:gd name="connsiteX1" fmla="*/ 374980 w 452006"/>
                    <a:gd name="connsiteY1" fmla="*/ 5028 h 202927"/>
                    <a:gd name="connsiteX2" fmla="*/ 365730 w 452006"/>
                    <a:gd name="connsiteY2" fmla="*/ 1064 h 202927"/>
                    <a:gd name="connsiteX3" fmla="*/ 361766 w 452006"/>
                    <a:gd name="connsiteY3" fmla="*/ 3707 h 202927"/>
                    <a:gd name="connsiteX4" fmla="*/ 352517 w 452006"/>
                    <a:gd name="connsiteY4" fmla="*/ 3707 h 202927"/>
                    <a:gd name="connsiteX5" fmla="*/ 344588 w 452006"/>
                    <a:gd name="connsiteY5" fmla="*/ 16920 h 202927"/>
                    <a:gd name="connsiteX6" fmla="*/ 324767 w 452006"/>
                    <a:gd name="connsiteY6" fmla="*/ 35420 h 202927"/>
                    <a:gd name="connsiteX7" fmla="*/ 278518 w 452006"/>
                    <a:gd name="connsiteY7" fmla="*/ 63169 h 202927"/>
                    <a:gd name="connsiteX8" fmla="*/ 163558 w 452006"/>
                    <a:gd name="connsiteY8" fmla="*/ 56562 h 202927"/>
                    <a:gd name="connsiteX9" fmla="*/ 97488 w 452006"/>
                    <a:gd name="connsiteY9" fmla="*/ 38063 h 202927"/>
                    <a:gd name="connsiteX10" fmla="*/ 43312 w 452006"/>
                    <a:gd name="connsiteY10" fmla="*/ 20885 h 202927"/>
                    <a:gd name="connsiteX11" fmla="*/ 3670 w 452006"/>
                    <a:gd name="connsiteY11" fmla="*/ 42027 h 202927"/>
                    <a:gd name="connsiteX12" fmla="*/ 8956 w 452006"/>
                    <a:gd name="connsiteY12" fmla="*/ 90918 h 202927"/>
                    <a:gd name="connsiteX13" fmla="*/ 47276 w 452006"/>
                    <a:gd name="connsiteY13" fmla="*/ 130560 h 202927"/>
                    <a:gd name="connsiteX14" fmla="*/ 94846 w 452006"/>
                    <a:gd name="connsiteY14" fmla="*/ 160952 h 202927"/>
                    <a:gd name="connsiteX15" fmla="*/ 201878 w 452006"/>
                    <a:gd name="connsiteY15" fmla="*/ 195308 h 202927"/>
                    <a:gd name="connsiteX16" fmla="*/ 314196 w 452006"/>
                    <a:gd name="connsiteY16" fmla="*/ 201915 h 202927"/>
                    <a:gd name="connsiteX17" fmla="*/ 417264 w 452006"/>
                    <a:gd name="connsiteY17" fmla="*/ 164916 h 202927"/>
                    <a:gd name="connsiteX18" fmla="*/ 445014 w 452006"/>
                    <a:gd name="connsiteY18" fmla="*/ 60526 h 202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52006" h="202927">
                      <a:moveTo>
                        <a:pt x="445014" y="60526"/>
                      </a:moveTo>
                      <a:cubicBezTo>
                        <a:pt x="433121" y="30134"/>
                        <a:pt x="405372" y="10314"/>
                        <a:pt x="374980" y="5028"/>
                      </a:cubicBezTo>
                      <a:cubicBezTo>
                        <a:pt x="373658" y="1064"/>
                        <a:pt x="369694" y="-1579"/>
                        <a:pt x="365730" y="1064"/>
                      </a:cubicBezTo>
                      <a:cubicBezTo>
                        <a:pt x="364409" y="2385"/>
                        <a:pt x="363088" y="2385"/>
                        <a:pt x="361766" y="3707"/>
                      </a:cubicBezTo>
                      <a:cubicBezTo>
                        <a:pt x="359124" y="3707"/>
                        <a:pt x="355159" y="3707"/>
                        <a:pt x="352517" y="3707"/>
                      </a:cubicBezTo>
                      <a:cubicBezTo>
                        <a:pt x="344588" y="3707"/>
                        <a:pt x="343267" y="11635"/>
                        <a:pt x="344588" y="16920"/>
                      </a:cubicBezTo>
                      <a:cubicBezTo>
                        <a:pt x="337981" y="23527"/>
                        <a:pt x="331374" y="28813"/>
                        <a:pt x="324767" y="35420"/>
                      </a:cubicBezTo>
                      <a:cubicBezTo>
                        <a:pt x="311553" y="48634"/>
                        <a:pt x="297018" y="59205"/>
                        <a:pt x="278518" y="63169"/>
                      </a:cubicBezTo>
                      <a:cubicBezTo>
                        <a:pt x="241520" y="73740"/>
                        <a:pt x="199235" y="64490"/>
                        <a:pt x="163558" y="56562"/>
                      </a:cubicBezTo>
                      <a:cubicBezTo>
                        <a:pt x="141095" y="51277"/>
                        <a:pt x="118631" y="45991"/>
                        <a:pt x="97488" y="38063"/>
                      </a:cubicBezTo>
                      <a:cubicBezTo>
                        <a:pt x="80310" y="32777"/>
                        <a:pt x="61811" y="22206"/>
                        <a:pt x="43312" y="20885"/>
                      </a:cubicBezTo>
                      <a:cubicBezTo>
                        <a:pt x="27455" y="19563"/>
                        <a:pt x="11598" y="26170"/>
                        <a:pt x="3670" y="42027"/>
                      </a:cubicBezTo>
                      <a:cubicBezTo>
                        <a:pt x="-2937" y="57883"/>
                        <a:pt x="-294" y="76383"/>
                        <a:pt x="8956" y="90918"/>
                      </a:cubicBezTo>
                      <a:cubicBezTo>
                        <a:pt x="18205" y="106775"/>
                        <a:pt x="34062" y="118667"/>
                        <a:pt x="47276" y="130560"/>
                      </a:cubicBezTo>
                      <a:cubicBezTo>
                        <a:pt x="61811" y="142452"/>
                        <a:pt x="77667" y="151702"/>
                        <a:pt x="94846" y="160952"/>
                      </a:cubicBezTo>
                      <a:cubicBezTo>
                        <a:pt x="129202" y="178130"/>
                        <a:pt x="164879" y="188701"/>
                        <a:pt x="201878" y="195308"/>
                      </a:cubicBezTo>
                      <a:cubicBezTo>
                        <a:pt x="238877" y="201915"/>
                        <a:pt x="277197" y="204557"/>
                        <a:pt x="314196" y="201915"/>
                      </a:cubicBezTo>
                      <a:cubicBezTo>
                        <a:pt x="351195" y="200593"/>
                        <a:pt x="389515" y="190022"/>
                        <a:pt x="417264" y="164916"/>
                      </a:cubicBezTo>
                      <a:cubicBezTo>
                        <a:pt x="448978" y="139809"/>
                        <a:pt x="460870" y="97525"/>
                        <a:pt x="445014" y="60526"/>
                      </a:cubicBezTo>
                      <a:close/>
                    </a:path>
                  </a:pathLst>
                </a:custGeom>
                <a:solidFill>
                  <a:srgbClr val="93C3FD">
                    <a:alpha val="50000"/>
                  </a:srgbClr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4" name="9Slide.vn 69">
                <a:extLst>
                  <a:ext uri="{FF2B5EF4-FFF2-40B4-BE49-F238E27FC236}">
                    <a16:creationId xmlns:a16="http://schemas.microsoft.com/office/drawing/2014/main" id="{B2FB3A8F-DDD8-4B7A-8831-3C3C1BC6B9FA}"/>
                  </a:ext>
                </a:extLst>
              </p:cNvPr>
              <p:cNvSpPr/>
              <p:nvPr/>
            </p:nvSpPr>
            <p:spPr>
              <a:xfrm>
                <a:off x="8540124" y="1371090"/>
                <a:ext cx="389269" cy="238359"/>
              </a:xfrm>
              <a:custGeom>
                <a:avLst/>
                <a:gdLst>
                  <a:gd name="connsiteX0" fmla="*/ 380559 w 389269"/>
                  <a:gd name="connsiteY0" fmla="*/ 188146 h 238359"/>
                  <a:gd name="connsiteX1" fmla="*/ 362060 w 389269"/>
                  <a:gd name="connsiteY1" fmla="*/ 167004 h 238359"/>
                  <a:gd name="connsiteX2" fmla="*/ 309205 w 389269"/>
                  <a:gd name="connsiteY2" fmla="*/ 119434 h 238359"/>
                  <a:gd name="connsiteX3" fmla="*/ 231243 w 389269"/>
                  <a:gd name="connsiteY3" fmla="*/ 77150 h 238359"/>
                  <a:gd name="connsiteX4" fmla="*/ 239172 w 389269"/>
                  <a:gd name="connsiteY4" fmla="*/ 71864 h 238359"/>
                  <a:gd name="connsiteX5" fmla="*/ 258992 w 389269"/>
                  <a:gd name="connsiteY5" fmla="*/ 56008 h 238359"/>
                  <a:gd name="connsiteX6" fmla="*/ 253707 w 389269"/>
                  <a:gd name="connsiteY6" fmla="*/ 37508 h 238359"/>
                  <a:gd name="connsiteX7" fmla="*/ 229922 w 389269"/>
                  <a:gd name="connsiteY7" fmla="*/ 37508 h 238359"/>
                  <a:gd name="connsiteX8" fmla="*/ 199530 w 389269"/>
                  <a:gd name="connsiteY8" fmla="*/ 44115 h 238359"/>
                  <a:gd name="connsiteX9" fmla="*/ 170459 w 389269"/>
                  <a:gd name="connsiteY9" fmla="*/ 53365 h 238359"/>
                  <a:gd name="connsiteX10" fmla="*/ 149317 w 389269"/>
                  <a:gd name="connsiteY10" fmla="*/ 37508 h 238359"/>
                  <a:gd name="connsiteX11" fmla="*/ 107033 w 389269"/>
                  <a:gd name="connsiteY11" fmla="*/ 5795 h 238359"/>
                  <a:gd name="connsiteX12" fmla="*/ 67391 w 389269"/>
                  <a:gd name="connsiteY12" fmla="*/ 3152 h 238359"/>
                  <a:gd name="connsiteX13" fmla="*/ 0 w 389269"/>
                  <a:gd name="connsiteY13" fmla="*/ 96971 h 238359"/>
                  <a:gd name="connsiteX14" fmla="*/ 13214 w 389269"/>
                  <a:gd name="connsiteY14" fmla="*/ 135291 h 238359"/>
                  <a:gd name="connsiteX15" fmla="*/ 48891 w 389269"/>
                  <a:gd name="connsiteY15" fmla="*/ 155112 h 238359"/>
                  <a:gd name="connsiteX16" fmla="*/ 141389 w 389269"/>
                  <a:gd name="connsiteY16" fmla="*/ 186825 h 238359"/>
                  <a:gd name="connsiteX17" fmla="*/ 141389 w 389269"/>
                  <a:gd name="connsiteY17" fmla="*/ 186825 h 238359"/>
                  <a:gd name="connsiteX18" fmla="*/ 179709 w 389269"/>
                  <a:gd name="connsiteY18" fmla="*/ 205325 h 238359"/>
                  <a:gd name="connsiteX19" fmla="*/ 179709 w 389269"/>
                  <a:gd name="connsiteY19" fmla="*/ 205325 h 238359"/>
                  <a:gd name="connsiteX20" fmla="*/ 182351 w 389269"/>
                  <a:gd name="connsiteY20" fmla="*/ 206646 h 238359"/>
                  <a:gd name="connsiteX21" fmla="*/ 183673 w 389269"/>
                  <a:gd name="connsiteY21" fmla="*/ 207967 h 238359"/>
                  <a:gd name="connsiteX22" fmla="*/ 184994 w 389269"/>
                  <a:gd name="connsiteY22" fmla="*/ 209289 h 238359"/>
                  <a:gd name="connsiteX23" fmla="*/ 260313 w 389269"/>
                  <a:gd name="connsiteY23" fmla="*/ 238359 h 238359"/>
                  <a:gd name="connsiteX24" fmla="*/ 264277 w 389269"/>
                  <a:gd name="connsiteY24" fmla="*/ 226467 h 238359"/>
                  <a:gd name="connsiteX25" fmla="*/ 212744 w 389269"/>
                  <a:gd name="connsiteY25" fmla="*/ 188146 h 238359"/>
                  <a:gd name="connsiteX26" fmla="*/ 249743 w 389269"/>
                  <a:gd name="connsiteY26" fmla="*/ 205325 h 238359"/>
                  <a:gd name="connsiteX27" fmla="*/ 282777 w 389269"/>
                  <a:gd name="connsiteY27" fmla="*/ 225145 h 238359"/>
                  <a:gd name="connsiteX28" fmla="*/ 311848 w 389269"/>
                  <a:gd name="connsiteY28" fmla="*/ 230431 h 238359"/>
                  <a:gd name="connsiteX29" fmla="*/ 313169 w 389269"/>
                  <a:gd name="connsiteY29" fmla="*/ 219860 h 238359"/>
                  <a:gd name="connsiteX30" fmla="*/ 261635 w 389269"/>
                  <a:gd name="connsiteY30" fmla="*/ 174933 h 238359"/>
                  <a:gd name="connsiteX31" fmla="*/ 232565 w 389269"/>
                  <a:gd name="connsiteY31" fmla="*/ 157755 h 238359"/>
                  <a:gd name="connsiteX32" fmla="*/ 273527 w 389269"/>
                  <a:gd name="connsiteY32" fmla="*/ 173611 h 238359"/>
                  <a:gd name="connsiteX33" fmla="*/ 327704 w 389269"/>
                  <a:gd name="connsiteY33" fmla="*/ 217217 h 238359"/>
                  <a:gd name="connsiteX34" fmla="*/ 348847 w 389269"/>
                  <a:gd name="connsiteY34" fmla="*/ 226467 h 238359"/>
                  <a:gd name="connsiteX35" fmla="*/ 350168 w 389269"/>
                  <a:gd name="connsiteY35" fmla="*/ 209289 h 238359"/>
                  <a:gd name="connsiteX36" fmla="*/ 350168 w 389269"/>
                  <a:gd name="connsiteY36" fmla="*/ 209289 h 238359"/>
                  <a:gd name="connsiteX37" fmla="*/ 323740 w 389269"/>
                  <a:gd name="connsiteY37" fmla="*/ 182861 h 238359"/>
                  <a:gd name="connsiteX38" fmla="*/ 281455 w 389269"/>
                  <a:gd name="connsiteY38" fmla="*/ 143219 h 238359"/>
                  <a:gd name="connsiteX39" fmla="*/ 249743 w 389269"/>
                  <a:gd name="connsiteY39" fmla="*/ 124720 h 238359"/>
                  <a:gd name="connsiteX40" fmla="*/ 298634 w 389269"/>
                  <a:gd name="connsiteY40" fmla="*/ 144541 h 238359"/>
                  <a:gd name="connsiteX41" fmla="*/ 369988 w 389269"/>
                  <a:gd name="connsiteY41" fmla="*/ 200039 h 238359"/>
                  <a:gd name="connsiteX42" fmla="*/ 381881 w 389269"/>
                  <a:gd name="connsiteY42" fmla="*/ 205325 h 238359"/>
                  <a:gd name="connsiteX43" fmla="*/ 380559 w 389269"/>
                  <a:gd name="connsiteY43" fmla="*/ 188146 h 23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89269" h="238359">
                    <a:moveTo>
                      <a:pt x="380559" y="188146"/>
                    </a:moveTo>
                    <a:cubicBezTo>
                      <a:pt x="375274" y="181540"/>
                      <a:pt x="368667" y="173611"/>
                      <a:pt x="362060" y="167004"/>
                    </a:cubicBezTo>
                    <a:cubicBezTo>
                      <a:pt x="343561" y="145862"/>
                      <a:pt x="321097" y="127363"/>
                      <a:pt x="309205" y="119434"/>
                    </a:cubicBezTo>
                    <a:cubicBezTo>
                      <a:pt x="298634" y="112827"/>
                      <a:pt x="261635" y="91685"/>
                      <a:pt x="231243" y="77150"/>
                    </a:cubicBezTo>
                    <a:cubicBezTo>
                      <a:pt x="233886" y="75829"/>
                      <a:pt x="236529" y="73186"/>
                      <a:pt x="239172" y="71864"/>
                    </a:cubicBezTo>
                    <a:cubicBezTo>
                      <a:pt x="245779" y="67900"/>
                      <a:pt x="255028" y="62615"/>
                      <a:pt x="258992" y="56008"/>
                    </a:cubicBezTo>
                    <a:cubicBezTo>
                      <a:pt x="262956" y="49401"/>
                      <a:pt x="260313" y="41472"/>
                      <a:pt x="253707" y="37508"/>
                    </a:cubicBezTo>
                    <a:cubicBezTo>
                      <a:pt x="245779" y="33544"/>
                      <a:pt x="236529" y="36187"/>
                      <a:pt x="229922" y="37508"/>
                    </a:cubicBezTo>
                    <a:cubicBezTo>
                      <a:pt x="219351" y="38830"/>
                      <a:pt x="210101" y="41472"/>
                      <a:pt x="199530" y="44115"/>
                    </a:cubicBezTo>
                    <a:cubicBezTo>
                      <a:pt x="190280" y="46758"/>
                      <a:pt x="179709" y="50722"/>
                      <a:pt x="170459" y="53365"/>
                    </a:cubicBezTo>
                    <a:cubicBezTo>
                      <a:pt x="163852" y="48079"/>
                      <a:pt x="155924" y="42794"/>
                      <a:pt x="149317" y="37508"/>
                    </a:cubicBezTo>
                    <a:cubicBezTo>
                      <a:pt x="134782" y="26937"/>
                      <a:pt x="121568" y="15045"/>
                      <a:pt x="107033" y="5795"/>
                    </a:cubicBezTo>
                    <a:cubicBezTo>
                      <a:pt x="93819" y="-2133"/>
                      <a:pt x="81926" y="-812"/>
                      <a:pt x="67391" y="3152"/>
                    </a:cubicBezTo>
                    <a:cubicBezTo>
                      <a:pt x="52855" y="8438"/>
                      <a:pt x="0" y="40151"/>
                      <a:pt x="0" y="96971"/>
                    </a:cubicBezTo>
                    <a:cubicBezTo>
                      <a:pt x="0" y="110185"/>
                      <a:pt x="6607" y="124720"/>
                      <a:pt x="13214" y="135291"/>
                    </a:cubicBezTo>
                    <a:cubicBezTo>
                      <a:pt x="21143" y="148505"/>
                      <a:pt x="34357" y="152469"/>
                      <a:pt x="48891" y="155112"/>
                    </a:cubicBezTo>
                    <a:cubicBezTo>
                      <a:pt x="81926" y="161719"/>
                      <a:pt x="110997" y="173611"/>
                      <a:pt x="141389" y="186825"/>
                    </a:cubicBezTo>
                    <a:lnTo>
                      <a:pt x="141389" y="186825"/>
                    </a:lnTo>
                    <a:cubicBezTo>
                      <a:pt x="153281" y="192111"/>
                      <a:pt x="166495" y="198718"/>
                      <a:pt x="179709" y="205325"/>
                    </a:cubicBezTo>
                    <a:lnTo>
                      <a:pt x="179709" y="205325"/>
                    </a:lnTo>
                    <a:cubicBezTo>
                      <a:pt x="179709" y="205325"/>
                      <a:pt x="181030" y="205325"/>
                      <a:pt x="182351" y="206646"/>
                    </a:cubicBezTo>
                    <a:cubicBezTo>
                      <a:pt x="182351" y="206646"/>
                      <a:pt x="183673" y="206646"/>
                      <a:pt x="183673" y="207967"/>
                    </a:cubicBezTo>
                    <a:cubicBezTo>
                      <a:pt x="183673" y="207967"/>
                      <a:pt x="184994" y="207967"/>
                      <a:pt x="184994" y="209289"/>
                    </a:cubicBezTo>
                    <a:cubicBezTo>
                      <a:pt x="200851" y="217217"/>
                      <a:pt x="241814" y="238359"/>
                      <a:pt x="260313" y="238359"/>
                    </a:cubicBezTo>
                    <a:cubicBezTo>
                      <a:pt x="269563" y="238359"/>
                      <a:pt x="269563" y="234395"/>
                      <a:pt x="264277" y="226467"/>
                    </a:cubicBezTo>
                    <a:cubicBezTo>
                      <a:pt x="256349" y="215896"/>
                      <a:pt x="235207" y="201360"/>
                      <a:pt x="212744" y="188146"/>
                    </a:cubicBezTo>
                    <a:cubicBezTo>
                      <a:pt x="212744" y="188146"/>
                      <a:pt x="229922" y="190789"/>
                      <a:pt x="249743" y="205325"/>
                    </a:cubicBezTo>
                    <a:cubicBezTo>
                      <a:pt x="260313" y="213253"/>
                      <a:pt x="270884" y="219860"/>
                      <a:pt x="282777" y="225145"/>
                    </a:cubicBezTo>
                    <a:cubicBezTo>
                      <a:pt x="293348" y="229109"/>
                      <a:pt x="302598" y="231752"/>
                      <a:pt x="311848" y="230431"/>
                    </a:cubicBezTo>
                    <a:cubicBezTo>
                      <a:pt x="318455" y="229109"/>
                      <a:pt x="317133" y="225145"/>
                      <a:pt x="313169" y="219860"/>
                    </a:cubicBezTo>
                    <a:cubicBezTo>
                      <a:pt x="302598" y="206646"/>
                      <a:pt x="273527" y="182861"/>
                      <a:pt x="261635" y="174933"/>
                    </a:cubicBezTo>
                    <a:cubicBezTo>
                      <a:pt x="245779" y="163040"/>
                      <a:pt x="245779" y="164361"/>
                      <a:pt x="232565" y="157755"/>
                    </a:cubicBezTo>
                    <a:cubicBezTo>
                      <a:pt x="233886" y="157755"/>
                      <a:pt x="260313" y="165683"/>
                      <a:pt x="273527" y="173611"/>
                    </a:cubicBezTo>
                    <a:cubicBezTo>
                      <a:pt x="282777" y="178897"/>
                      <a:pt x="306562" y="204003"/>
                      <a:pt x="327704" y="217217"/>
                    </a:cubicBezTo>
                    <a:cubicBezTo>
                      <a:pt x="335633" y="222503"/>
                      <a:pt x="343561" y="225145"/>
                      <a:pt x="348847" y="226467"/>
                    </a:cubicBezTo>
                    <a:cubicBezTo>
                      <a:pt x="360739" y="226467"/>
                      <a:pt x="358096" y="219860"/>
                      <a:pt x="350168" y="209289"/>
                    </a:cubicBezTo>
                    <a:lnTo>
                      <a:pt x="350168" y="209289"/>
                    </a:lnTo>
                    <a:cubicBezTo>
                      <a:pt x="343561" y="201360"/>
                      <a:pt x="334311" y="192111"/>
                      <a:pt x="323740" y="182861"/>
                    </a:cubicBezTo>
                    <a:cubicBezTo>
                      <a:pt x="301276" y="161719"/>
                      <a:pt x="290705" y="151148"/>
                      <a:pt x="281455" y="143219"/>
                    </a:cubicBezTo>
                    <a:cubicBezTo>
                      <a:pt x="270884" y="135291"/>
                      <a:pt x="251064" y="124720"/>
                      <a:pt x="249743" y="124720"/>
                    </a:cubicBezTo>
                    <a:cubicBezTo>
                      <a:pt x="252385" y="124720"/>
                      <a:pt x="288062" y="137934"/>
                      <a:pt x="298634" y="144541"/>
                    </a:cubicBezTo>
                    <a:cubicBezTo>
                      <a:pt x="309205" y="149826"/>
                      <a:pt x="343561" y="185504"/>
                      <a:pt x="369988" y="200039"/>
                    </a:cubicBezTo>
                    <a:cubicBezTo>
                      <a:pt x="373952" y="202682"/>
                      <a:pt x="377917" y="204003"/>
                      <a:pt x="381881" y="205325"/>
                    </a:cubicBezTo>
                    <a:cubicBezTo>
                      <a:pt x="393773" y="207967"/>
                      <a:pt x="389809" y="200039"/>
                      <a:pt x="380559" y="188146"/>
                    </a:cubicBez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5" name="Graphic 2">
              <a:extLst>
                <a:ext uri="{FF2B5EF4-FFF2-40B4-BE49-F238E27FC236}">
                  <a16:creationId xmlns:a16="http://schemas.microsoft.com/office/drawing/2014/main" id="{048455BB-6877-4308-A35E-7C539EA216EC}"/>
                </a:ext>
              </a:extLst>
            </p:cNvPr>
            <p:cNvGrpSpPr/>
            <p:nvPr/>
          </p:nvGrpSpPr>
          <p:grpSpPr>
            <a:xfrm>
              <a:off x="10638289" y="1261911"/>
              <a:ext cx="724364" cy="360813"/>
              <a:chOff x="8670301" y="1500201"/>
              <a:chExt cx="724364" cy="360813"/>
            </a:xfrm>
            <a:solidFill>
              <a:schemeClr val="accent1"/>
            </a:solidFill>
          </p:grpSpPr>
          <p:grpSp>
            <p:nvGrpSpPr>
              <p:cNvPr id="216" name="Graphic 2">
                <a:extLst>
                  <a:ext uri="{FF2B5EF4-FFF2-40B4-BE49-F238E27FC236}">
                    <a16:creationId xmlns:a16="http://schemas.microsoft.com/office/drawing/2014/main" id="{048455BB-6877-4308-A35E-7C539EA216EC}"/>
                  </a:ext>
                </a:extLst>
              </p:cNvPr>
              <p:cNvGrpSpPr/>
              <p:nvPr/>
            </p:nvGrpSpPr>
            <p:grpSpPr>
              <a:xfrm>
                <a:off x="8876176" y="1500201"/>
                <a:ext cx="518490" cy="360813"/>
                <a:chOff x="8876176" y="1500201"/>
                <a:chExt cx="518490" cy="360813"/>
              </a:xfrm>
              <a:solidFill>
                <a:schemeClr val="accent1"/>
              </a:solidFill>
            </p:grpSpPr>
            <p:sp>
              <p:nvSpPr>
                <p:cNvPr id="217" name="9Slide.vn 70">
                  <a:extLst>
                    <a:ext uri="{FF2B5EF4-FFF2-40B4-BE49-F238E27FC236}">
                      <a16:creationId xmlns:a16="http://schemas.microsoft.com/office/drawing/2014/main" id="{297CAE63-AAC1-43A6-9D06-7BAF7EF2E7AA}"/>
                    </a:ext>
                  </a:extLst>
                </p:cNvPr>
                <p:cNvSpPr/>
                <p:nvPr/>
              </p:nvSpPr>
              <p:spPr>
                <a:xfrm>
                  <a:off x="8925969" y="1500201"/>
                  <a:ext cx="468696" cy="311539"/>
                </a:xfrm>
                <a:custGeom>
                  <a:avLst/>
                  <a:gdLst>
                    <a:gd name="connsiteX0" fmla="*/ 465128 w 468696"/>
                    <a:gd name="connsiteY0" fmla="*/ 117177 h 311539"/>
                    <a:gd name="connsiteX1" fmla="*/ 443986 w 468696"/>
                    <a:gd name="connsiteY1" fmla="*/ 52429 h 311539"/>
                    <a:gd name="connsiteX2" fmla="*/ 400380 w 468696"/>
                    <a:gd name="connsiteY2" fmla="*/ 3537 h 311539"/>
                    <a:gd name="connsiteX3" fmla="*/ 340918 w 468696"/>
                    <a:gd name="connsiteY3" fmla="*/ 11466 h 311539"/>
                    <a:gd name="connsiteX4" fmla="*/ 278812 w 468696"/>
                    <a:gd name="connsiteY4" fmla="*/ 43179 h 311539"/>
                    <a:gd name="connsiteX5" fmla="*/ 128175 w 468696"/>
                    <a:gd name="connsiteY5" fmla="*/ 47143 h 311539"/>
                    <a:gd name="connsiteX6" fmla="*/ 17178 w 468696"/>
                    <a:gd name="connsiteY6" fmla="*/ 98677 h 311539"/>
                    <a:gd name="connsiteX7" fmla="*/ 6607 w 468696"/>
                    <a:gd name="connsiteY7" fmla="*/ 125105 h 311539"/>
                    <a:gd name="connsiteX8" fmla="*/ 10571 w 468696"/>
                    <a:gd name="connsiteY8" fmla="*/ 130391 h 311539"/>
                    <a:gd name="connsiteX9" fmla="*/ 0 w 468696"/>
                    <a:gd name="connsiteY9" fmla="*/ 181925 h 311539"/>
                    <a:gd name="connsiteX10" fmla="*/ 59462 w 468696"/>
                    <a:gd name="connsiteY10" fmla="*/ 283671 h 311539"/>
                    <a:gd name="connsiteX11" fmla="*/ 124211 w 468696"/>
                    <a:gd name="connsiteY11" fmla="*/ 295564 h 311539"/>
                    <a:gd name="connsiteX12" fmla="*/ 207458 w 468696"/>
                    <a:gd name="connsiteY12" fmla="*/ 302171 h 311539"/>
                    <a:gd name="connsiteX13" fmla="*/ 289384 w 468696"/>
                    <a:gd name="connsiteY13" fmla="*/ 308778 h 311539"/>
                    <a:gd name="connsiteX14" fmla="*/ 362060 w 468696"/>
                    <a:gd name="connsiteY14" fmla="*/ 310099 h 311539"/>
                    <a:gd name="connsiteX15" fmla="*/ 465128 w 468696"/>
                    <a:gd name="connsiteY15" fmla="*/ 117177 h 311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8696" h="311539">
                      <a:moveTo>
                        <a:pt x="465128" y="117177"/>
                      </a:moveTo>
                      <a:cubicBezTo>
                        <a:pt x="461164" y="94713"/>
                        <a:pt x="454558" y="72250"/>
                        <a:pt x="443986" y="52429"/>
                      </a:cubicBezTo>
                      <a:cubicBezTo>
                        <a:pt x="434737" y="33929"/>
                        <a:pt x="420201" y="11466"/>
                        <a:pt x="400380" y="3537"/>
                      </a:cubicBezTo>
                      <a:cubicBezTo>
                        <a:pt x="380559" y="-4391"/>
                        <a:pt x="359418" y="2216"/>
                        <a:pt x="340918" y="11466"/>
                      </a:cubicBezTo>
                      <a:cubicBezTo>
                        <a:pt x="319776" y="22037"/>
                        <a:pt x="301276" y="36572"/>
                        <a:pt x="278812" y="43179"/>
                      </a:cubicBezTo>
                      <a:cubicBezTo>
                        <a:pt x="229922" y="56393"/>
                        <a:pt x="178387" y="44500"/>
                        <a:pt x="128175" y="47143"/>
                      </a:cubicBezTo>
                      <a:cubicBezTo>
                        <a:pt x="85890" y="48464"/>
                        <a:pt x="42285" y="61678"/>
                        <a:pt x="17178" y="98677"/>
                      </a:cubicBezTo>
                      <a:cubicBezTo>
                        <a:pt x="11893" y="106606"/>
                        <a:pt x="7928" y="114534"/>
                        <a:pt x="6607" y="125105"/>
                      </a:cubicBezTo>
                      <a:cubicBezTo>
                        <a:pt x="6607" y="127748"/>
                        <a:pt x="7928" y="130391"/>
                        <a:pt x="10571" y="130391"/>
                      </a:cubicBezTo>
                      <a:cubicBezTo>
                        <a:pt x="3964" y="146247"/>
                        <a:pt x="0" y="164747"/>
                        <a:pt x="0" y="181925"/>
                      </a:cubicBezTo>
                      <a:cubicBezTo>
                        <a:pt x="0" y="225531"/>
                        <a:pt x="17178" y="267815"/>
                        <a:pt x="59462" y="283671"/>
                      </a:cubicBezTo>
                      <a:cubicBezTo>
                        <a:pt x="80604" y="291600"/>
                        <a:pt x="103068" y="292921"/>
                        <a:pt x="124211" y="295564"/>
                      </a:cubicBezTo>
                      <a:cubicBezTo>
                        <a:pt x="151960" y="298207"/>
                        <a:pt x="179708" y="300850"/>
                        <a:pt x="207458" y="302171"/>
                      </a:cubicBezTo>
                      <a:cubicBezTo>
                        <a:pt x="235207" y="304814"/>
                        <a:pt x="261635" y="307457"/>
                        <a:pt x="289384" y="308778"/>
                      </a:cubicBezTo>
                      <a:cubicBezTo>
                        <a:pt x="313169" y="311421"/>
                        <a:pt x="336954" y="312742"/>
                        <a:pt x="362060" y="310099"/>
                      </a:cubicBezTo>
                      <a:cubicBezTo>
                        <a:pt x="457200" y="296885"/>
                        <a:pt x="478342" y="193817"/>
                        <a:pt x="465128" y="117177"/>
                      </a:cubicBezTo>
                      <a:close/>
                    </a:path>
                  </a:pathLst>
                </a:custGeom>
                <a:solidFill>
                  <a:srgbClr val="F24338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9Slide.vn 71">
                  <a:extLst>
                    <a:ext uri="{FF2B5EF4-FFF2-40B4-BE49-F238E27FC236}">
                      <a16:creationId xmlns:a16="http://schemas.microsoft.com/office/drawing/2014/main" id="{56AE0490-EBA1-4C4F-8379-F85BA38F8723}"/>
                    </a:ext>
                  </a:extLst>
                </p:cNvPr>
                <p:cNvSpPr/>
                <p:nvPr/>
              </p:nvSpPr>
              <p:spPr>
                <a:xfrm>
                  <a:off x="8876176" y="1568486"/>
                  <a:ext cx="435849" cy="292528"/>
                </a:xfrm>
                <a:custGeom>
                  <a:avLst/>
                  <a:gdLst>
                    <a:gd name="connsiteX0" fmla="*/ 419782 w 435849"/>
                    <a:gd name="connsiteY0" fmla="*/ 231243 h 292528"/>
                    <a:gd name="connsiteX1" fmla="*/ 370891 w 435849"/>
                    <a:gd name="connsiteY1" fmla="*/ 218029 h 292528"/>
                    <a:gd name="connsiteX2" fmla="*/ 315392 w 435849"/>
                    <a:gd name="connsiteY2" fmla="*/ 210101 h 292528"/>
                    <a:gd name="connsiteX3" fmla="*/ 109256 w 435849"/>
                    <a:gd name="connsiteY3" fmla="*/ 141388 h 292528"/>
                    <a:gd name="connsiteX4" fmla="*/ 106613 w 435849"/>
                    <a:gd name="connsiteY4" fmla="*/ 124211 h 292528"/>
                    <a:gd name="connsiteX5" fmla="*/ 88114 w 435849"/>
                    <a:gd name="connsiteY5" fmla="*/ 109675 h 292528"/>
                    <a:gd name="connsiteX6" fmla="*/ 63008 w 435849"/>
                    <a:gd name="connsiteY6" fmla="*/ 54177 h 292528"/>
                    <a:gd name="connsiteX7" fmla="*/ 45830 w 435849"/>
                    <a:gd name="connsiteY7" fmla="*/ 29071 h 292528"/>
                    <a:gd name="connsiteX8" fmla="*/ 44508 w 435849"/>
                    <a:gd name="connsiteY8" fmla="*/ 0 h 292528"/>
                    <a:gd name="connsiteX9" fmla="*/ 37901 w 435849"/>
                    <a:gd name="connsiteY9" fmla="*/ 6607 h 292528"/>
                    <a:gd name="connsiteX10" fmla="*/ 7509 w 435849"/>
                    <a:gd name="connsiteY10" fmla="*/ 67391 h 292528"/>
                    <a:gd name="connsiteX11" fmla="*/ 6188 w 435849"/>
                    <a:gd name="connsiteY11" fmla="*/ 70034 h 292528"/>
                    <a:gd name="connsiteX12" fmla="*/ 2224 w 435849"/>
                    <a:gd name="connsiteY12" fmla="*/ 121568 h 292528"/>
                    <a:gd name="connsiteX13" fmla="*/ 11473 w 435849"/>
                    <a:gd name="connsiteY13" fmla="*/ 140067 h 292528"/>
                    <a:gd name="connsiteX14" fmla="*/ 10152 w 435849"/>
                    <a:gd name="connsiteY14" fmla="*/ 199530 h 292528"/>
                    <a:gd name="connsiteX15" fmla="*/ 88114 w 435849"/>
                    <a:gd name="connsiteY15" fmla="*/ 253706 h 292528"/>
                    <a:gd name="connsiteX16" fmla="*/ 189860 w 435849"/>
                    <a:gd name="connsiteY16" fmla="*/ 282777 h 292528"/>
                    <a:gd name="connsiteX17" fmla="*/ 398640 w 435849"/>
                    <a:gd name="connsiteY17" fmla="*/ 281456 h 292528"/>
                    <a:gd name="connsiteX18" fmla="*/ 434317 w 435849"/>
                    <a:gd name="connsiteY18" fmla="*/ 262956 h 292528"/>
                    <a:gd name="connsiteX19" fmla="*/ 419782 w 435849"/>
                    <a:gd name="connsiteY19" fmla="*/ 231243 h 292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35849" h="292528">
                      <a:moveTo>
                        <a:pt x="419782" y="231243"/>
                      </a:moveTo>
                      <a:cubicBezTo>
                        <a:pt x="405247" y="223315"/>
                        <a:pt x="386747" y="220672"/>
                        <a:pt x="370891" y="218029"/>
                      </a:cubicBezTo>
                      <a:cubicBezTo>
                        <a:pt x="352392" y="215386"/>
                        <a:pt x="333892" y="212743"/>
                        <a:pt x="315392" y="210101"/>
                      </a:cubicBezTo>
                      <a:cubicBezTo>
                        <a:pt x="242716" y="202172"/>
                        <a:pt x="163433" y="195565"/>
                        <a:pt x="109256" y="141388"/>
                      </a:cubicBezTo>
                      <a:cubicBezTo>
                        <a:pt x="107935" y="136103"/>
                        <a:pt x="106613" y="129496"/>
                        <a:pt x="106613" y="124211"/>
                      </a:cubicBezTo>
                      <a:cubicBezTo>
                        <a:pt x="100006" y="120246"/>
                        <a:pt x="93399" y="114961"/>
                        <a:pt x="88114" y="109675"/>
                      </a:cubicBezTo>
                      <a:cubicBezTo>
                        <a:pt x="74900" y="93819"/>
                        <a:pt x="66972" y="73998"/>
                        <a:pt x="63008" y="54177"/>
                      </a:cubicBezTo>
                      <a:cubicBezTo>
                        <a:pt x="55080" y="46249"/>
                        <a:pt x="49794" y="38320"/>
                        <a:pt x="45830" y="29071"/>
                      </a:cubicBezTo>
                      <a:cubicBezTo>
                        <a:pt x="41866" y="19821"/>
                        <a:pt x="40544" y="9250"/>
                        <a:pt x="44508" y="0"/>
                      </a:cubicBezTo>
                      <a:cubicBezTo>
                        <a:pt x="41866" y="2643"/>
                        <a:pt x="40544" y="3964"/>
                        <a:pt x="37901" y="6607"/>
                      </a:cubicBezTo>
                      <a:cubicBezTo>
                        <a:pt x="22045" y="23785"/>
                        <a:pt x="10152" y="44927"/>
                        <a:pt x="7509" y="67391"/>
                      </a:cubicBezTo>
                      <a:cubicBezTo>
                        <a:pt x="7509" y="67391"/>
                        <a:pt x="6188" y="68712"/>
                        <a:pt x="6188" y="70034"/>
                      </a:cubicBezTo>
                      <a:cubicBezTo>
                        <a:pt x="2224" y="87212"/>
                        <a:pt x="-3062" y="104390"/>
                        <a:pt x="2224" y="121568"/>
                      </a:cubicBezTo>
                      <a:cubicBezTo>
                        <a:pt x="4866" y="128175"/>
                        <a:pt x="7509" y="134781"/>
                        <a:pt x="11473" y="140067"/>
                      </a:cubicBezTo>
                      <a:cubicBezTo>
                        <a:pt x="902" y="157245"/>
                        <a:pt x="-419" y="179709"/>
                        <a:pt x="10152" y="199530"/>
                      </a:cubicBezTo>
                      <a:cubicBezTo>
                        <a:pt x="26009" y="228600"/>
                        <a:pt x="59044" y="243135"/>
                        <a:pt x="88114" y="253706"/>
                      </a:cubicBezTo>
                      <a:cubicBezTo>
                        <a:pt x="121149" y="266920"/>
                        <a:pt x="155505" y="276170"/>
                        <a:pt x="189860" y="282777"/>
                      </a:cubicBezTo>
                      <a:cubicBezTo>
                        <a:pt x="258573" y="295991"/>
                        <a:pt x="329928" y="295991"/>
                        <a:pt x="398640" y="281456"/>
                      </a:cubicBezTo>
                      <a:cubicBezTo>
                        <a:pt x="411854" y="278813"/>
                        <a:pt x="429032" y="277491"/>
                        <a:pt x="434317" y="262956"/>
                      </a:cubicBezTo>
                      <a:cubicBezTo>
                        <a:pt x="439603" y="249742"/>
                        <a:pt x="430353" y="237850"/>
                        <a:pt x="419782" y="231243"/>
                      </a:cubicBezTo>
                      <a:close/>
                    </a:path>
                  </a:pathLst>
                </a:custGeom>
                <a:solidFill>
                  <a:srgbClr val="F24338">
                    <a:alpha val="50000"/>
                  </a:srgbClr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9Slide.vn 72">
                <a:extLst>
                  <a:ext uri="{FF2B5EF4-FFF2-40B4-BE49-F238E27FC236}">
                    <a16:creationId xmlns:a16="http://schemas.microsoft.com/office/drawing/2014/main" id="{91B675D8-80AB-4C81-93BB-440EC9415924}"/>
                  </a:ext>
                </a:extLst>
              </p:cNvPr>
              <p:cNvSpPr/>
              <p:nvPr/>
            </p:nvSpPr>
            <p:spPr>
              <a:xfrm>
                <a:off x="8670301" y="1548403"/>
                <a:ext cx="385642" cy="197879"/>
              </a:xfrm>
              <a:custGeom>
                <a:avLst/>
                <a:gdLst>
                  <a:gd name="connsiteX0" fmla="*/ 378557 w 385642"/>
                  <a:gd name="connsiteY0" fmla="*/ 95402 h 197879"/>
                  <a:gd name="connsiteX1" fmla="*/ 337594 w 385642"/>
                  <a:gd name="connsiteY1" fmla="*/ 59725 h 197879"/>
                  <a:gd name="connsiteX2" fmla="*/ 295309 w 385642"/>
                  <a:gd name="connsiteY2" fmla="*/ 43868 h 197879"/>
                  <a:gd name="connsiteX3" fmla="*/ 295309 w 385642"/>
                  <a:gd name="connsiteY3" fmla="*/ 43868 h 197879"/>
                  <a:gd name="connsiteX4" fmla="*/ 255668 w 385642"/>
                  <a:gd name="connsiteY4" fmla="*/ 39904 h 197879"/>
                  <a:gd name="connsiteX5" fmla="*/ 217347 w 385642"/>
                  <a:gd name="connsiteY5" fmla="*/ 17441 h 197879"/>
                  <a:gd name="connsiteX6" fmla="*/ 188277 w 385642"/>
                  <a:gd name="connsiteY6" fmla="*/ 5548 h 197879"/>
                  <a:gd name="connsiteX7" fmla="*/ 164492 w 385642"/>
                  <a:gd name="connsiteY7" fmla="*/ 262 h 197879"/>
                  <a:gd name="connsiteX8" fmla="*/ 155243 w 385642"/>
                  <a:gd name="connsiteY8" fmla="*/ 17441 h 197879"/>
                  <a:gd name="connsiteX9" fmla="*/ 171099 w 385642"/>
                  <a:gd name="connsiteY9" fmla="*/ 37261 h 197879"/>
                  <a:gd name="connsiteX10" fmla="*/ 179027 w 385642"/>
                  <a:gd name="connsiteY10" fmla="*/ 43868 h 197879"/>
                  <a:gd name="connsiteX11" fmla="*/ 94458 w 385642"/>
                  <a:gd name="connsiteY11" fmla="*/ 70296 h 197879"/>
                  <a:gd name="connsiteX12" fmla="*/ 33675 w 385642"/>
                  <a:gd name="connsiteY12" fmla="*/ 107295 h 197879"/>
                  <a:gd name="connsiteX13" fmla="*/ 11211 w 385642"/>
                  <a:gd name="connsiteY13" fmla="*/ 124473 h 197879"/>
                  <a:gd name="connsiteX14" fmla="*/ 9890 w 385642"/>
                  <a:gd name="connsiteY14" fmla="*/ 140330 h 197879"/>
                  <a:gd name="connsiteX15" fmla="*/ 23104 w 385642"/>
                  <a:gd name="connsiteY15" fmla="*/ 137687 h 197879"/>
                  <a:gd name="connsiteX16" fmla="*/ 102387 w 385642"/>
                  <a:gd name="connsiteY16" fmla="*/ 96724 h 197879"/>
                  <a:gd name="connsiteX17" fmla="*/ 155243 w 385642"/>
                  <a:gd name="connsiteY17" fmla="*/ 87474 h 197879"/>
                  <a:gd name="connsiteX18" fmla="*/ 120886 w 385642"/>
                  <a:gd name="connsiteY18" fmla="*/ 99367 h 197879"/>
                  <a:gd name="connsiteX19" fmla="*/ 70674 w 385642"/>
                  <a:gd name="connsiteY19" fmla="*/ 129758 h 197879"/>
                  <a:gd name="connsiteX20" fmla="*/ 40282 w 385642"/>
                  <a:gd name="connsiteY20" fmla="*/ 150901 h 197879"/>
                  <a:gd name="connsiteX21" fmla="*/ 40282 w 385642"/>
                  <a:gd name="connsiteY21" fmla="*/ 150901 h 197879"/>
                  <a:gd name="connsiteX22" fmla="*/ 38960 w 385642"/>
                  <a:gd name="connsiteY22" fmla="*/ 168079 h 197879"/>
                  <a:gd name="connsiteX23" fmla="*/ 61424 w 385642"/>
                  <a:gd name="connsiteY23" fmla="*/ 164115 h 197879"/>
                  <a:gd name="connsiteX24" fmla="*/ 122208 w 385642"/>
                  <a:gd name="connsiteY24" fmla="*/ 132401 h 197879"/>
                  <a:gd name="connsiteX25" fmla="*/ 164492 w 385642"/>
                  <a:gd name="connsiteY25" fmla="*/ 124473 h 197879"/>
                  <a:gd name="connsiteX26" fmla="*/ 131457 w 385642"/>
                  <a:gd name="connsiteY26" fmla="*/ 136365 h 197879"/>
                  <a:gd name="connsiteX27" fmla="*/ 73317 w 385642"/>
                  <a:gd name="connsiteY27" fmla="*/ 170722 h 197879"/>
                  <a:gd name="connsiteX28" fmla="*/ 71995 w 385642"/>
                  <a:gd name="connsiteY28" fmla="*/ 181292 h 197879"/>
                  <a:gd name="connsiteX29" fmla="*/ 102387 w 385642"/>
                  <a:gd name="connsiteY29" fmla="*/ 181292 h 197879"/>
                  <a:gd name="connsiteX30" fmla="*/ 138064 w 385642"/>
                  <a:gd name="connsiteY30" fmla="*/ 168079 h 197879"/>
                  <a:gd name="connsiteX31" fmla="*/ 177706 w 385642"/>
                  <a:gd name="connsiteY31" fmla="*/ 157508 h 197879"/>
                  <a:gd name="connsiteX32" fmla="*/ 119565 w 385642"/>
                  <a:gd name="connsiteY32" fmla="*/ 185257 h 197879"/>
                  <a:gd name="connsiteX33" fmla="*/ 120886 w 385642"/>
                  <a:gd name="connsiteY33" fmla="*/ 197149 h 197879"/>
                  <a:gd name="connsiteX34" fmla="*/ 200169 w 385642"/>
                  <a:gd name="connsiteY34" fmla="*/ 182614 h 197879"/>
                  <a:gd name="connsiteX35" fmla="*/ 201491 w 385642"/>
                  <a:gd name="connsiteY35" fmla="*/ 182614 h 197879"/>
                  <a:gd name="connsiteX36" fmla="*/ 202812 w 385642"/>
                  <a:gd name="connsiteY36" fmla="*/ 182614 h 197879"/>
                  <a:gd name="connsiteX37" fmla="*/ 206776 w 385642"/>
                  <a:gd name="connsiteY37" fmla="*/ 181292 h 197879"/>
                  <a:gd name="connsiteX38" fmla="*/ 206776 w 385642"/>
                  <a:gd name="connsiteY38" fmla="*/ 181292 h 197879"/>
                  <a:gd name="connsiteX39" fmla="*/ 247740 w 385642"/>
                  <a:gd name="connsiteY39" fmla="*/ 169400 h 197879"/>
                  <a:gd name="connsiteX40" fmla="*/ 303237 w 385642"/>
                  <a:gd name="connsiteY40" fmla="*/ 179971 h 197879"/>
                  <a:gd name="connsiteX41" fmla="*/ 378557 w 385642"/>
                  <a:gd name="connsiteY41" fmla="*/ 95402 h 197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85642" h="197879">
                    <a:moveTo>
                      <a:pt x="378557" y="95402"/>
                    </a:moveTo>
                    <a:cubicBezTo>
                      <a:pt x="370629" y="78224"/>
                      <a:pt x="354772" y="66332"/>
                      <a:pt x="337594" y="59725"/>
                    </a:cubicBezTo>
                    <a:cubicBezTo>
                      <a:pt x="325701" y="55761"/>
                      <a:pt x="311166" y="50475"/>
                      <a:pt x="295309" y="43868"/>
                    </a:cubicBezTo>
                    <a:cubicBezTo>
                      <a:pt x="295309" y="43868"/>
                      <a:pt x="295309" y="43868"/>
                      <a:pt x="295309" y="43868"/>
                    </a:cubicBezTo>
                    <a:cubicBezTo>
                      <a:pt x="293988" y="43868"/>
                      <a:pt x="276810" y="41226"/>
                      <a:pt x="255668" y="39904"/>
                    </a:cubicBezTo>
                    <a:cubicBezTo>
                      <a:pt x="243775" y="30654"/>
                      <a:pt x="230561" y="24047"/>
                      <a:pt x="217347" y="17441"/>
                    </a:cubicBezTo>
                    <a:cubicBezTo>
                      <a:pt x="208098" y="13476"/>
                      <a:pt x="198848" y="9512"/>
                      <a:pt x="188277" y="5548"/>
                    </a:cubicBezTo>
                    <a:cubicBezTo>
                      <a:pt x="181670" y="2905"/>
                      <a:pt x="172421" y="-1059"/>
                      <a:pt x="164492" y="262"/>
                    </a:cubicBezTo>
                    <a:cubicBezTo>
                      <a:pt x="156564" y="1584"/>
                      <a:pt x="152600" y="9512"/>
                      <a:pt x="155243" y="17441"/>
                    </a:cubicBezTo>
                    <a:cubicBezTo>
                      <a:pt x="157885" y="25369"/>
                      <a:pt x="165814" y="30654"/>
                      <a:pt x="171099" y="37261"/>
                    </a:cubicBezTo>
                    <a:cubicBezTo>
                      <a:pt x="173742" y="39904"/>
                      <a:pt x="176385" y="42547"/>
                      <a:pt x="179027" y="43868"/>
                    </a:cubicBezTo>
                    <a:cubicBezTo>
                      <a:pt x="145993" y="51797"/>
                      <a:pt x="106351" y="65010"/>
                      <a:pt x="94458" y="70296"/>
                    </a:cubicBezTo>
                    <a:cubicBezTo>
                      <a:pt x="79923" y="75582"/>
                      <a:pt x="56139" y="90117"/>
                      <a:pt x="33675" y="107295"/>
                    </a:cubicBezTo>
                    <a:cubicBezTo>
                      <a:pt x="25746" y="112580"/>
                      <a:pt x="17818" y="119187"/>
                      <a:pt x="11211" y="124473"/>
                    </a:cubicBezTo>
                    <a:cubicBezTo>
                      <a:pt x="-682" y="135044"/>
                      <a:pt x="-5967" y="141651"/>
                      <a:pt x="9890" y="140330"/>
                    </a:cubicBezTo>
                    <a:cubicBezTo>
                      <a:pt x="13854" y="140330"/>
                      <a:pt x="17818" y="139008"/>
                      <a:pt x="23104" y="137687"/>
                    </a:cubicBezTo>
                    <a:cubicBezTo>
                      <a:pt x="50853" y="128437"/>
                      <a:pt x="91815" y="100688"/>
                      <a:pt x="102387" y="96724"/>
                    </a:cubicBezTo>
                    <a:cubicBezTo>
                      <a:pt x="114279" y="92760"/>
                      <a:pt x="152600" y="87474"/>
                      <a:pt x="155243" y="87474"/>
                    </a:cubicBezTo>
                    <a:cubicBezTo>
                      <a:pt x="153921" y="87474"/>
                      <a:pt x="131457" y="94081"/>
                      <a:pt x="120886" y="99367"/>
                    </a:cubicBezTo>
                    <a:cubicBezTo>
                      <a:pt x="110315" y="104652"/>
                      <a:pt x="97101" y="113902"/>
                      <a:pt x="70674" y="129758"/>
                    </a:cubicBezTo>
                    <a:cubicBezTo>
                      <a:pt x="58781" y="136365"/>
                      <a:pt x="48210" y="144294"/>
                      <a:pt x="40282" y="150901"/>
                    </a:cubicBezTo>
                    <a:lnTo>
                      <a:pt x="40282" y="150901"/>
                    </a:lnTo>
                    <a:cubicBezTo>
                      <a:pt x="29711" y="160150"/>
                      <a:pt x="27068" y="166757"/>
                      <a:pt x="38960" y="168079"/>
                    </a:cubicBezTo>
                    <a:cubicBezTo>
                      <a:pt x="44246" y="169400"/>
                      <a:pt x="52174" y="166757"/>
                      <a:pt x="61424" y="164115"/>
                    </a:cubicBezTo>
                    <a:cubicBezTo>
                      <a:pt x="83887" y="154865"/>
                      <a:pt x="111636" y="136365"/>
                      <a:pt x="122208" y="132401"/>
                    </a:cubicBezTo>
                    <a:cubicBezTo>
                      <a:pt x="136743" y="127116"/>
                      <a:pt x="163171" y="124473"/>
                      <a:pt x="164492" y="124473"/>
                    </a:cubicBezTo>
                    <a:cubicBezTo>
                      <a:pt x="148636" y="128437"/>
                      <a:pt x="149957" y="128437"/>
                      <a:pt x="131457" y="136365"/>
                    </a:cubicBezTo>
                    <a:cubicBezTo>
                      <a:pt x="118243" y="141651"/>
                      <a:pt x="85209" y="158829"/>
                      <a:pt x="73317" y="170722"/>
                    </a:cubicBezTo>
                    <a:cubicBezTo>
                      <a:pt x="68031" y="176007"/>
                      <a:pt x="66710" y="179971"/>
                      <a:pt x="71995" y="181292"/>
                    </a:cubicBezTo>
                    <a:cubicBezTo>
                      <a:pt x="81245" y="183935"/>
                      <a:pt x="91815" y="183935"/>
                      <a:pt x="102387" y="181292"/>
                    </a:cubicBezTo>
                    <a:cubicBezTo>
                      <a:pt x="114279" y="178650"/>
                      <a:pt x="126172" y="173364"/>
                      <a:pt x="138064" y="168079"/>
                    </a:cubicBezTo>
                    <a:cubicBezTo>
                      <a:pt x="159207" y="157508"/>
                      <a:pt x="177706" y="157508"/>
                      <a:pt x="177706" y="157508"/>
                    </a:cubicBezTo>
                    <a:cubicBezTo>
                      <a:pt x="152600" y="166757"/>
                      <a:pt x="130136" y="177328"/>
                      <a:pt x="119565" y="185257"/>
                    </a:cubicBezTo>
                    <a:cubicBezTo>
                      <a:pt x="112958" y="190542"/>
                      <a:pt x="111636" y="195828"/>
                      <a:pt x="120886" y="197149"/>
                    </a:cubicBezTo>
                    <a:cubicBezTo>
                      <a:pt x="139386" y="201113"/>
                      <a:pt x="184313" y="187899"/>
                      <a:pt x="200169" y="182614"/>
                    </a:cubicBezTo>
                    <a:cubicBezTo>
                      <a:pt x="200169" y="182614"/>
                      <a:pt x="201491" y="182614"/>
                      <a:pt x="201491" y="182614"/>
                    </a:cubicBezTo>
                    <a:cubicBezTo>
                      <a:pt x="201491" y="182614"/>
                      <a:pt x="202812" y="182614"/>
                      <a:pt x="202812" y="182614"/>
                    </a:cubicBezTo>
                    <a:cubicBezTo>
                      <a:pt x="205455" y="181292"/>
                      <a:pt x="206776" y="181292"/>
                      <a:pt x="206776" y="181292"/>
                    </a:cubicBezTo>
                    <a:lnTo>
                      <a:pt x="206776" y="181292"/>
                    </a:lnTo>
                    <a:cubicBezTo>
                      <a:pt x="221312" y="177328"/>
                      <a:pt x="234526" y="172043"/>
                      <a:pt x="247740" y="169400"/>
                    </a:cubicBezTo>
                    <a:cubicBezTo>
                      <a:pt x="267561" y="165436"/>
                      <a:pt x="286060" y="166757"/>
                      <a:pt x="303237" y="179971"/>
                    </a:cubicBezTo>
                    <a:cubicBezTo>
                      <a:pt x="340237" y="210363"/>
                      <a:pt x="407627" y="152222"/>
                      <a:pt x="378557" y="95402"/>
                    </a:cubicBezTo>
                    <a:close/>
                  </a:path>
                </a:pathLst>
              </a:custGeom>
              <a:solidFill>
                <a:srgbClr val="FBB990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0" name="9Slide.vn 73">
              <a:extLst>
                <a:ext uri="{FF2B5EF4-FFF2-40B4-BE49-F238E27FC236}">
                  <a16:creationId xmlns:a16="http://schemas.microsoft.com/office/drawing/2014/main" id="{5C494908-F68D-44FE-9627-A0678E3FA2B9}"/>
                </a:ext>
              </a:extLst>
            </p:cNvPr>
            <p:cNvSpPr/>
            <p:nvPr/>
          </p:nvSpPr>
          <p:spPr>
            <a:xfrm>
              <a:off x="10967955" y="1252234"/>
              <a:ext cx="15856" cy="15856"/>
            </a:xfrm>
            <a:custGeom>
              <a:avLst/>
              <a:gdLst>
                <a:gd name="connsiteX0" fmla="*/ 7928 w 15856"/>
                <a:gd name="connsiteY0" fmla="*/ 0 h 15856"/>
                <a:gd name="connsiteX1" fmla="*/ 7928 w 15856"/>
                <a:gd name="connsiteY1" fmla="*/ 15857 h 15856"/>
                <a:gd name="connsiteX2" fmla="*/ 7928 w 15856"/>
                <a:gd name="connsiteY2" fmla="*/ 0 h 1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56" h="15856">
                  <a:moveTo>
                    <a:pt x="7928" y="0"/>
                  </a:moveTo>
                  <a:cubicBezTo>
                    <a:pt x="-2643" y="0"/>
                    <a:pt x="-2643" y="15857"/>
                    <a:pt x="7928" y="15857"/>
                  </a:cubicBezTo>
                  <a:cubicBezTo>
                    <a:pt x="18499" y="15857"/>
                    <a:pt x="18499" y="0"/>
                    <a:pt x="7928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9Slide.vn 74">
              <a:extLst>
                <a:ext uri="{FF2B5EF4-FFF2-40B4-BE49-F238E27FC236}">
                  <a16:creationId xmlns:a16="http://schemas.microsoft.com/office/drawing/2014/main" id="{73BD504D-3B29-42C2-87AB-9DE33CFCFA44}"/>
                </a:ext>
              </a:extLst>
            </p:cNvPr>
            <p:cNvSpPr/>
            <p:nvPr/>
          </p:nvSpPr>
          <p:spPr>
            <a:xfrm>
              <a:off x="11011231" y="1211271"/>
              <a:ext cx="12883" cy="14535"/>
            </a:xfrm>
            <a:custGeom>
              <a:avLst/>
              <a:gdLst>
                <a:gd name="connsiteX0" fmla="*/ 6937 w 12883"/>
                <a:gd name="connsiteY0" fmla="*/ 0 h 14535"/>
                <a:gd name="connsiteX1" fmla="*/ 6937 w 12883"/>
                <a:gd name="connsiteY1" fmla="*/ 14535 h 14535"/>
                <a:gd name="connsiteX2" fmla="*/ 6937 w 12883"/>
                <a:gd name="connsiteY2" fmla="*/ 0 h 1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83" h="14535">
                  <a:moveTo>
                    <a:pt x="6937" y="0"/>
                  </a:moveTo>
                  <a:cubicBezTo>
                    <a:pt x="-2312" y="0"/>
                    <a:pt x="-2312" y="14535"/>
                    <a:pt x="6937" y="14535"/>
                  </a:cubicBezTo>
                  <a:cubicBezTo>
                    <a:pt x="14865" y="14535"/>
                    <a:pt x="14865" y="0"/>
                    <a:pt x="6937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9Slide.vn 75">
              <a:extLst>
                <a:ext uri="{FF2B5EF4-FFF2-40B4-BE49-F238E27FC236}">
                  <a16:creationId xmlns:a16="http://schemas.microsoft.com/office/drawing/2014/main" id="{ACBD47FC-55F4-4F02-9CAF-E45DDAEB9D9B}"/>
                </a:ext>
              </a:extLst>
            </p:cNvPr>
            <p:cNvSpPr/>
            <p:nvPr/>
          </p:nvSpPr>
          <p:spPr>
            <a:xfrm>
              <a:off x="10912127" y="1208629"/>
              <a:ext cx="13874" cy="14535"/>
            </a:xfrm>
            <a:custGeom>
              <a:avLst/>
              <a:gdLst>
                <a:gd name="connsiteX0" fmla="*/ 6937 w 13874"/>
                <a:gd name="connsiteY0" fmla="*/ 0 h 14535"/>
                <a:gd name="connsiteX1" fmla="*/ 6937 w 13874"/>
                <a:gd name="connsiteY1" fmla="*/ 14535 h 14535"/>
                <a:gd name="connsiteX2" fmla="*/ 6937 w 13874"/>
                <a:gd name="connsiteY2" fmla="*/ 0 h 1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74" h="14535">
                  <a:moveTo>
                    <a:pt x="6937" y="0"/>
                  </a:moveTo>
                  <a:cubicBezTo>
                    <a:pt x="-2312" y="0"/>
                    <a:pt x="-2312" y="14535"/>
                    <a:pt x="6937" y="14535"/>
                  </a:cubicBezTo>
                  <a:cubicBezTo>
                    <a:pt x="16186" y="14535"/>
                    <a:pt x="16186" y="0"/>
                    <a:pt x="6937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9Slide.vn 76">
              <a:extLst>
                <a:ext uri="{FF2B5EF4-FFF2-40B4-BE49-F238E27FC236}">
                  <a16:creationId xmlns:a16="http://schemas.microsoft.com/office/drawing/2014/main" id="{3BAA39D5-7BAA-40C2-BA31-D37A89E40978}"/>
                </a:ext>
              </a:extLst>
            </p:cNvPr>
            <p:cNvSpPr/>
            <p:nvPr/>
          </p:nvSpPr>
          <p:spPr>
            <a:xfrm>
              <a:off x="10944170" y="1158416"/>
              <a:ext cx="13213" cy="10571"/>
            </a:xfrm>
            <a:custGeom>
              <a:avLst/>
              <a:gdLst>
                <a:gd name="connsiteX0" fmla="*/ 11893 w 13213"/>
                <a:gd name="connsiteY0" fmla="*/ 3964 h 10571"/>
                <a:gd name="connsiteX1" fmla="*/ 10571 w 13213"/>
                <a:gd name="connsiteY1" fmla="*/ 2643 h 10571"/>
                <a:gd name="connsiteX2" fmla="*/ 9250 w 13213"/>
                <a:gd name="connsiteY2" fmla="*/ 1321 h 10571"/>
                <a:gd name="connsiteX3" fmla="*/ 6607 w 13213"/>
                <a:gd name="connsiteY3" fmla="*/ 0 h 10571"/>
                <a:gd name="connsiteX4" fmla="*/ 5286 w 13213"/>
                <a:gd name="connsiteY4" fmla="*/ 0 h 10571"/>
                <a:gd name="connsiteX5" fmla="*/ 2643 w 13213"/>
                <a:gd name="connsiteY5" fmla="*/ 1321 h 10571"/>
                <a:gd name="connsiteX6" fmla="*/ 1322 w 13213"/>
                <a:gd name="connsiteY6" fmla="*/ 3964 h 10571"/>
                <a:gd name="connsiteX7" fmla="*/ 1322 w 13213"/>
                <a:gd name="connsiteY7" fmla="*/ 3964 h 10571"/>
                <a:gd name="connsiteX8" fmla="*/ 1322 w 13213"/>
                <a:gd name="connsiteY8" fmla="*/ 3964 h 10571"/>
                <a:gd name="connsiteX9" fmla="*/ 0 w 13213"/>
                <a:gd name="connsiteY9" fmla="*/ 5286 h 10571"/>
                <a:gd name="connsiteX10" fmla="*/ 0 w 13213"/>
                <a:gd name="connsiteY10" fmla="*/ 5286 h 10571"/>
                <a:gd name="connsiteX11" fmla="*/ 0 w 13213"/>
                <a:gd name="connsiteY11" fmla="*/ 7928 h 10571"/>
                <a:gd name="connsiteX12" fmla="*/ 0 w 13213"/>
                <a:gd name="connsiteY12" fmla="*/ 9250 h 10571"/>
                <a:gd name="connsiteX13" fmla="*/ 0 w 13213"/>
                <a:gd name="connsiteY13" fmla="*/ 9250 h 10571"/>
                <a:gd name="connsiteX14" fmla="*/ 1322 w 13213"/>
                <a:gd name="connsiteY14" fmla="*/ 10571 h 10571"/>
                <a:gd name="connsiteX15" fmla="*/ 1322 w 13213"/>
                <a:gd name="connsiteY15" fmla="*/ 10571 h 10571"/>
                <a:gd name="connsiteX16" fmla="*/ 2643 w 13213"/>
                <a:gd name="connsiteY16" fmla="*/ 10571 h 10571"/>
                <a:gd name="connsiteX17" fmla="*/ 3964 w 13213"/>
                <a:gd name="connsiteY17" fmla="*/ 10571 h 10571"/>
                <a:gd name="connsiteX18" fmla="*/ 3964 w 13213"/>
                <a:gd name="connsiteY18" fmla="*/ 10571 h 10571"/>
                <a:gd name="connsiteX19" fmla="*/ 6607 w 13213"/>
                <a:gd name="connsiteY19" fmla="*/ 10571 h 10571"/>
                <a:gd name="connsiteX20" fmla="*/ 7929 w 13213"/>
                <a:gd name="connsiteY20" fmla="*/ 10571 h 10571"/>
                <a:gd name="connsiteX21" fmla="*/ 9250 w 13213"/>
                <a:gd name="connsiteY21" fmla="*/ 9250 h 10571"/>
                <a:gd name="connsiteX22" fmla="*/ 10571 w 13213"/>
                <a:gd name="connsiteY22" fmla="*/ 7928 h 10571"/>
                <a:gd name="connsiteX23" fmla="*/ 11893 w 13213"/>
                <a:gd name="connsiteY23" fmla="*/ 6607 h 10571"/>
                <a:gd name="connsiteX24" fmla="*/ 13214 w 13213"/>
                <a:gd name="connsiteY24" fmla="*/ 5286 h 10571"/>
                <a:gd name="connsiteX25" fmla="*/ 13214 w 13213"/>
                <a:gd name="connsiteY25" fmla="*/ 2643 h 10571"/>
                <a:gd name="connsiteX26" fmla="*/ 11893 w 13213"/>
                <a:gd name="connsiteY26" fmla="*/ 3964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213" h="10571">
                  <a:moveTo>
                    <a:pt x="11893" y="3964"/>
                  </a:moveTo>
                  <a:cubicBezTo>
                    <a:pt x="11893" y="2643"/>
                    <a:pt x="11893" y="2643"/>
                    <a:pt x="10571" y="2643"/>
                  </a:cubicBezTo>
                  <a:cubicBezTo>
                    <a:pt x="10571" y="2643"/>
                    <a:pt x="9250" y="2643"/>
                    <a:pt x="9250" y="1321"/>
                  </a:cubicBezTo>
                  <a:cubicBezTo>
                    <a:pt x="7929" y="1321"/>
                    <a:pt x="7929" y="0"/>
                    <a:pt x="6607" y="0"/>
                  </a:cubicBezTo>
                  <a:cubicBezTo>
                    <a:pt x="6607" y="0"/>
                    <a:pt x="5286" y="0"/>
                    <a:pt x="5286" y="0"/>
                  </a:cubicBezTo>
                  <a:cubicBezTo>
                    <a:pt x="3964" y="0"/>
                    <a:pt x="3964" y="1321"/>
                    <a:pt x="2643" y="1321"/>
                  </a:cubicBezTo>
                  <a:cubicBezTo>
                    <a:pt x="2643" y="2643"/>
                    <a:pt x="1322" y="2643"/>
                    <a:pt x="1322" y="3964"/>
                  </a:cubicBezTo>
                  <a:cubicBezTo>
                    <a:pt x="1322" y="3964"/>
                    <a:pt x="1322" y="3964"/>
                    <a:pt x="1322" y="3964"/>
                  </a:cubicBezTo>
                  <a:cubicBezTo>
                    <a:pt x="1322" y="3964"/>
                    <a:pt x="1322" y="3964"/>
                    <a:pt x="1322" y="3964"/>
                  </a:cubicBezTo>
                  <a:cubicBezTo>
                    <a:pt x="1322" y="3964"/>
                    <a:pt x="1322" y="5286"/>
                    <a:pt x="0" y="5286"/>
                  </a:cubicBezTo>
                  <a:cubicBezTo>
                    <a:pt x="0" y="5286"/>
                    <a:pt x="0" y="5286"/>
                    <a:pt x="0" y="5286"/>
                  </a:cubicBezTo>
                  <a:cubicBezTo>
                    <a:pt x="0" y="6607"/>
                    <a:pt x="0" y="6607"/>
                    <a:pt x="0" y="7928"/>
                  </a:cubicBezTo>
                  <a:cubicBezTo>
                    <a:pt x="0" y="7928"/>
                    <a:pt x="0" y="7928"/>
                    <a:pt x="0" y="9250"/>
                  </a:cubicBezTo>
                  <a:cubicBezTo>
                    <a:pt x="0" y="9250"/>
                    <a:pt x="0" y="9250"/>
                    <a:pt x="0" y="9250"/>
                  </a:cubicBezTo>
                  <a:cubicBezTo>
                    <a:pt x="0" y="9250"/>
                    <a:pt x="0" y="10571"/>
                    <a:pt x="1322" y="10571"/>
                  </a:cubicBezTo>
                  <a:cubicBezTo>
                    <a:pt x="1322" y="10571"/>
                    <a:pt x="1322" y="10571"/>
                    <a:pt x="1322" y="10571"/>
                  </a:cubicBezTo>
                  <a:cubicBezTo>
                    <a:pt x="1322" y="10571"/>
                    <a:pt x="2643" y="10571"/>
                    <a:pt x="2643" y="10571"/>
                  </a:cubicBezTo>
                  <a:cubicBezTo>
                    <a:pt x="2643" y="10571"/>
                    <a:pt x="2643" y="10571"/>
                    <a:pt x="3964" y="10571"/>
                  </a:cubicBezTo>
                  <a:cubicBezTo>
                    <a:pt x="3964" y="10571"/>
                    <a:pt x="3964" y="10571"/>
                    <a:pt x="3964" y="10571"/>
                  </a:cubicBezTo>
                  <a:cubicBezTo>
                    <a:pt x="5286" y="10571"/>
                    <a:pt x="5286" y="10571"/>
                    <a:pt x="6607" y="10571"/>
                  </a:cubicBezTo>
                  <a:cubicBezTo>
                    <a:pt x="6607" y="10571"/>
                    <a:pt x="7929" y="10571"/>
                    <a:pt x="7929" y="10571"/>
                  </a:cubicBezTo>
                  <a:cubicBezTo>
                    <a:pt x="9250" y="10571"/>
                    <a:pt x="9250" y="10571"/>
                    <a:pt x="9250" y="9250"/>
                  </a:cubicBezTo>
                  <a:cubicBezTo>
                    <a:pt x="9250" y="9250"/>
                    <a:pt x="10571" y="9250"/>
                    <a:pt x="10571" y="7928"/>
                  </a:cubicBezTo>
                  <a:cubicBezTo>
                    <a:pt x="10571" y="7928"/>
                    <a:pt x="11893" y="6607"/>
                    <a:pt x="11893" y="6607"/>
                  </a:cubicBezTo>
                  <a:cubicBezTo>
                    <a:pt x="11893" y="6607"/>
                    <a:pt x="13214" y="5286"/>
                    <a:pt x="13214" y="5286"/>
                  </a:cubicBezTo>
                  <a:cubicBezTo>
                    <a:pt x="13214" y="3964"/>
                    <a:pt x="13214" y="3964"/>
                    <a:pt x="13214" y="2643"/>
                  </a:cubicBezTo>
                  <a:cubicBezTo>
                    <a:pt x="11893" y="5286"/>
                    <a:pt x="11893" y="3964"/>
                    <a:pt x="11893" y="3964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9Slide.vn 77">
              <a:extLst>
                <a:ext uri="{FF2B5EF4-FFF2-40B4-BE49-F238E27FC236}">
                  <a16:creationId xmlns:a16="http://schemas.microsoft.com/office/drawing/2014/main" id="{1A7185BC-833C-4CCD-88E5-81F76336D3DD}"/>
                </a:ext>
              </a:extLst>
            </p:cNvPr>
            <p:cNvSpPr/>
            <p:nvPr/>
          </p:nvSpPr>
          <p:spPr>
            <a:xfrm>
              <a:off x="10639590" y="1365874"/>
              <a:ext cx="11892" cy="11892"/>
            </a:xfrm>
            <a:custGeom>
              <a:avLst/>
              <a:gdLst>
                <a:gd name="connsiteX0" fmla="*/ 5947 w 11892"/>
                <a:gd name="connsiteY0" fmla="*/ 0 h 11892"/>
                <a:gd name="connsiteX1" fmla="*/ 5947 w 11892"/>
                <a:gd name="connsiteY1" fmla="*/ 11893 h 11892"/>
                <a:gd name="connsiteX2" fmla="*/ 5947 w 11892"/>
                <a:gd name="connsiteY2" fmla="*/ 0 h 1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92" h="11892">
                  <a:moveTo>
                    <a:pt x="5947" y="0"/>
                  </a:moveTo>
                  <a:cubicBezTo>
                    <a:pt x="-1982" y="0"/>
                    <a:pt x="-1982" y="11893"/>
                    <a:pt x="5947" y="11893"/>
                  </a:cubicBezTo>
                  <a:cubicBezTo>
                    <a:pt x="13875" y="11893"/>
                    <a:pt x="13875" y="0"/>
                    <a:pt x="5947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9Slide.vn 78">
              <a:extLst>
                <a:ext uri="{FF2B5EF4-FFF2-40B4-BE49-F238E27FC236}">
                  <a16:creationId xmlns:a16="http://schemas.microsoft.com/office/drawing/2014/main" id="{38C44E4B-D686-4CD8-B4D2-D36541EB9CEB}"/>
                </a:ext>
              </a:extLst>
            </p:cNvPr>
            <p:cNvSpPr/>
            <p:nvPr/>
          </p:nvSpPr>
          <p:spPr>
            <a:xfrm>
              <a:off x="10551718" y="1404194"/>
              <a:ext cx="10901" cy="13213"/>
            </a:xfrm>
            <a:custGeom>
              <a:avLst/>
              <a:gdLst>
                <a:gd name="connsiteX0" fmla="*/ 10572 w 10901"/>
                <a:gd name="connsiteY0" fmla="*/ 1321 h 13213"/>
                <a:gd name="connsiteX1" fmla="*/ 10572 w 10901"/>
                <a:gd name="connsiteY1" fmla="*/ 1321 h 13213"/>
                <a:gd name="connsiteX2" fmla="*/ 6607 w 10901"/>
                <a:gd name="connsiteY2" fmla="*/ 0 h 13213"/>
                <a:gd name="connsiteX3" fmla="*/ 3965 w 10901"/>
                <a:gd name="connsiteY3" fmla="*/ 0 h 13213"/>
                <a:gd name="connsiteX4" fmla="*/ 1322 w 10901"/>
                <a:gd name="connsiteY4" fmla="*/ 1321 h 13213"/>
                <a:gd name="connsiteX5" fmla="*/ 0 w 10901"/>
                <a:gd name="connsiteY5" fmla="*/ 3964 h 13213"/>
                <a:gd name="connsiteX6" fmla="*/ 0 w 10901"/>
                <a:gd name="connsiteY6" fmla="*/ 7928 h 13213"/>
                <a:gd name="connsiteX7" fmla="*/ 0 w 10901"/>
                <a:gd name="connsiteY7" fmla="*/ 9250 h 13213"/>
                <a:gd name="connsiteX8" fmla="*/ 0 w 10901"/>
                <a:gd name="connsiteY8" fmla="*/ 9250 h 13213"/>
                <a:gd name="connsiteX9" fmla="*/ 1322 w 10901"/>
                <a:gd name="connsiteY9" fmla="*/ 11892 h 13213"/>
                <a:gd name="connsiteX10" fmla="*/ 1322 w 10901"/>
                <a:gd name="connsiteY10" fmla="*/ 11892 h 13213"/>
                <a:gd name="connsiteX11" fmla="*/ 1322 w 10901"/>
                <a:gd name="connsiteY11" fmla="*/ 11892 h 13213"/>
                <a:gd name="connsiteX12" fmla="*/ 1322 w 10901"/>
                <a:gd name="connsiteY12" fmla="*/ 11892 h 13213"/>
                <a:gd name="connsiteX13" fmla="*/ 3965 w 10901"/>
                <a:gd name="connsiteY13" fmla="*/ 13214 h 13213"/>
                <a:gd name="connsiteX14" fmla="*/ 6607 w 10901"/>
                <a:gd name="connsiteY14" fmla="*/ 11892 h 13213"/>
                <a:gd name="connsiteX15" fmla="*/ 6607 w 10901"/>
                <a:gd name="connsiteY15" fmla="*/ 11892 h 13213"/>
                <a:gd name="connsiteX16" fmla="*/ 7929 w 10901"/>
                <a:gd name="connsiteY16" fmla="*/ 10571 h 13213"/>
                <a:gd name="connsiteX17" fmla="*/ 9250 w 10901"/>
                <a:gd name="connsiteY17" fmla="*/ 9250 h 13213"/>
                <a:gd name="connsiteX18" fmla="*/ 9250 w 10901"/>
                <a:gd name="connsiteY18" fmla="*/ 7928 h 13213"/>
                <a:gd name="connsiteX19" fmla="*/ 9250 w 10901"/>
                <a:gd name="connsiteY19" fmla="*/ 7928 h 13213"/>
                <a:gd name="connsiteX20" fmla="*/ 9250 w 10901"/>
                <a:gd name="connsiteY20" fmla="*/ 6607 h 13213"/>
                <a:gd name="connsiteX21" fmla="*/ 9250 w 10901"/>
                <a:gd name="connsiteY21" fmla="*/ 2643 h 13213"/>
                <a:gd name="connsiteX22" fmla="*/ 10572 w 10901"/>
                <a:gd name="connsiteY22" fmla="*/ 1321 h 1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901" h="13213">
                  <a:moveTo>
                    <a:pt x="10572" y="1321"/>
                  </a:moveTo>
                  <a:cubicBezTo>
                    <a:pt x="9250" y="1321"/>
                    <a:pt x="9250" y="1321"/>
                    <a:pt x="10572" y="1321"/>
                  </a:cubicBezTo>
                  <a:cubicBezTo>
                    <a:pt x="7929" y="0"/>
                    <a:pt x="6607" y="0"/>
                    <a:pt x="6607" y="0"/>
                  </a:cubicBezTo>
                  <a:cubicBezTo>
                    <a:pt x="5286" y="0"/>
                    <a:pt x="5286" y="0"/>
                    <a:pt x="3965" y="0"/>
                  </a:cubicBezTo>
                  <a:cubicBezTo>
                    <a:pt x="2643" y="0"/>
                    <a:pt x="2643" y="1321"/>
                    <a:pt x="1322" y="1321"/>
                  </a:cubicBezTo>
                  <a:cubicBezTo>
                    <a:pt x="0" y="2643"/>
                    <a:pt x="0" y="2643"/>
                    <a:pt x="0" y="3964"/>
                  </a:cubicBezTo>
                  <a:cubicBezTo>
                    <a:pt x="0" y="5285"/>
                    <a:pt x="0" y="6607"/>
                    <a:pt x="0" y="7928"/>
                  </a:cubicBezTo>
                  <a:cubicBezTo>
                    <a:pt x="0" y="7928"/>
                    <a:pt x="0" y="9250"/>
                    <a:pt x="0" y="9250"/>
                  </a:cubicBezTo>
                  <a:cubicBezTo>
                    <a:pt x="0" y="9250"/>
                    <a:pt x="0" y="9250"/>
                    <a:pt x="0" y="9250"/>
                  </a:cubicBezTo>
                  <a:cubicBezTo>
                    <a:pt x="0" y="10571"/>
                    <a:pt x="1322" y="10571"/>
                    <a:pt x="1322" y="11892"/>
                  </a:cubicBezTo>
                  <a:cubicBezTo>
                    <a:pt x="1322" y="11892"/>
                    <a:pt x="1322" y="11892"/>
                    <a:pt x="1322" y="11892"/>
                  </a:cubicBezTo>
                  <a:cubicBezTo>
                    <a:pt x="1322" y="11892"/>
                    <a:pt x="1322" y="11892"/>
                    <a:pt x="1322" y="11892"/>
                  </a:cubicBezTo>
                  <a:lnTo>
                    <a:pt x="1322" y="11892"/>
                  </a:lnTo>
                  <a:cubicBezTo>
                    <a:pt x="2643" y="11892"/>
                    <a:pt x="2643" y="13214"/>
                    <a:pt x="3965" y="13214"/>
                  </a:cubicBezTo>
                  <a:cubicBezTo>
                    <a:pt x="5286" y="13214"/>
                    <a:pt x="5286" y="13214"/>
                    <a:pt x="6607" y="11892"/>
                  </a:cubicBezTo>
                  <a:lnTo>
                    <a:pt x="6607" y="11892"/>
                  </a:lnTo>
                  <a:cubicBezTo>
                    <a:pt x="6607" y="11892"/>
                    <a:pt x="7929" y="11892"/>
                    <a:pt x="7929" y="10571"/>
                  </a:cubicBezTo>
                  <a:cubicBezTo>
                    <a:pt x="7929" y="10571"/>
                    <a:pt x="9250" y="9250"/>
                    <a:pt x="9250" y="9250"/>
                  </a:cubicBezTo>
                  <a:cubicBezTo>
                    <a:pt x="9250" y="9250"/>
                    <a:pt x="9250" y="9250"/>
                    <a:pt x="9250" y="7928"/>
                  </a:cubicBezTo>
                  <a:cubicBezTo>
                    <a:pt x="9250" y="7928"/>
                    <a:pt x="9250" y="7928"/>
                    <a:pt x="9250" y="7928"/>
                  </a:cubicBezTo>
                  <a:cubicBezTo>
                    <a:pt x="9250" y="7928"/>
                    <a:pt x="9250" y="6607"/>
                    <a:pt x="9250" y="6607"/>
                  </a:cubicBezTo>
                  <a:cubicBezTo>
                    <a:pt x="9250" y="5285"/>
                    <a:pt x="9250" y="3964"/>
                    <a:pt x="9250" y="2643"/>
                  </a:cubicBezTo>
                  <a:cubicBezTo>
                    <a:pt x="11893" y="2643"/>
                    <a:pt x="10572" y="2643"/>
                    <a:pt x="10572" y="132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9Slide.vn 79">
              <a:extLst>
                <a:ext uri="{FF2B5EF4-FFF2-40B4-BE49-F238E27FC236}">
                  <a16:creationId xmlns:a16="http://schemas.microsoft.com/office/drawing/2014/main" id="{24902C41-1528-40AD-9D11-4959F73DAB78}"/>
                </a:ext>
              </a:extLst>
            </p:cNvPr>
            <p:cNvSpPr/>
            <p:nvPr/>
          </p:nvSpPr>
          <p:spPr>
            <a:xfrm>
              <a:off x="10594333" y="1474227"/>
              <a:ext cx="9910" cy="10570"/>
            </a:xfrm>
            <a:custGeom>
              <a:avLst/>
              <a:gdLst>
                <a:gd name="connsiteX0" fmla="*/ 4955 w 9910"/>
                <a:gd name="connsiteY0" fmla="*/ 0 h 10570"/>
                <a:gd name="connsiteX1" fmla="*/ 4955 w 9910"/>
                <a:gd name="connsiteY1" fmla="*/ 10571 h 10570"/>
                <a:gd name="connsiteX2" fmla="*/ 4955 w 9910"/>
                <a:gd name="connsiteY2" fmla="*/ 0 h 1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10570">
                  <a:moveTo>
                    <a:pt x="4955" y="0"/>
                  </a:moveTo>
                  <a:cubicBezTo>
                    <a:pt x="-1652" y="0"/>
                    <a:pt x="-1652" y="10571"/>
                    <a:pt x="4955" y="10571"/>
                  </a:cubicBezTo>
                  <a:cubicBezTo>
                    <a:pt x="11562" y="10571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9Slide.vn 80">
              <a:extLst>
                <a:ext uri="{FF2B5EF4-FFF2-40B4-BE49-F238E27FC236}">
                  <a16:creationId xmlns:a16="http://schemas.microsoft.com/office/drawing/2014/main" id="{88963524-B243-4061-9A59-F11CA378DB46}"/>
                </a:ext>
              </a:extLst>
            </p:cNvPr>
            <p:cNvSpPr/>
            <p:nvPr/>
          </p:nvSpPr>
          <p:spPr>
            <a:xfrm>
              <a:off x="10518023" y="1504619"/>
              <a:ext cx="11892" cy="11892"/>
            </a:xfrm>
            <a:custGeom>
              <a:avLst/>
              <a:gdLst>
                <a:gd name="connsiteX0" fmla="*/ 5946 w 11892"/>
                <a:gd name="connsiteY0" fmla="*/ 0 h 11892"/>
                <a:gd name="connsiteX1" fmla="*/ 5946 w 11892"/>
                <a:gd name="connsiteY1" fmla="*/ 11893 h 11892"/>
                <a:gd name="connsiteX2" fmla="*/ 5946 w 11892"/>
                <a:gd name="connsiteY2" fmla="*/ 0 h 1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92" h="11892">
                  <a:moveTo>
                    <a:pt x="5946" y="0"/>
                  </a:moveTo>
                  <a:cubicBezTo>
                    <a:pt x="-1982" y="0"/>
                    <a:pt x="-1982" y="11893"/>
                    <a:pt x="5946" y="11893"/>
                  </a:cubicBezTo>
                  <a:cubicBezTo>
                    <a:pt x="13874" y="11893"/>
                    <a:pt x="13874" y="0"/>
                    <a:pt x="5946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9Slide.vn 81">
              <a:extLst>
                <a:ext uri="{FF2B5EF4-FFF2-40B4-BE49-F238E27FC236}">
                  <a16:creationId xmlns:a16="http://schemas.microsoft.com/office/drawing/2014/main" id="{6A78CADF-C446-4C05-8FE7-14DC9DC8A6E9}"/>
                </a:ext>
              </a:extLst>
            </p:cNvPr>
            <p:cNvSpPr/>
            <p:nvPr/>
          </p:nvSpPr>
          <p:spPr>
            <a:xfrm>
              <a:off x="10704338" y="1525762"/>
              <a:ext cx="11892" cy="11892"/>
            </a:xfrm>
            <a:custGeom>
              <a:avLst/>
              <a:gdLst>
                <a:gd name="connsiteX0" fmla="*/ 5946 w 11892"/>
                <a:gd name="connsiteY0" fmla="*/ 0 h 11892"/>
                <a:gd name="connsiteX1" fmla="*/ 5946 w 11892"/>
                <a:gd name="connsiteY1" fmla="*/ 11892 h 11892"/>
                <a:gd name="connsiteX2" fmla="*/ 5946 w 11892"/>
                <a:gd name="connsiteY2" fmla="*/ 0 h 1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92" h="11892">
                  <a:moveTo>
                    <a:pt x="5946" y="0"/>
                  </a:moveTo>
                  <a:cubicBezTo>
                    <a:pt x="-1982" y="0"/>
                    <a:pt x="-1982" y="11892"/>
                    <a:pt x="5946" y="11892"/>
                  </a:cubicBezTo>
                  <a:cubicBezTo>
                    <a:pt x="13875" y="11892"/>
                    <a:pt x="13875" y="0"/>
                    <a:pt x="5946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9Slide.vn 82">
              <a:extLst>
                <a:ext uri="{FF2B5EF4-FFF2-40B4-BE49-F238E27FC236}">
                  <a16:creationId xmlns:a16="http://schemas.microsoft.com/office/drawing/2014/main" id="{85DCED25-788C-4C42-B6DD-2EADC549F056}"/>
                </a:ext>
              </a:extLst>
            </p:cNvPr>
            <p:cNvSpPr/>
            <p:nvPr/>
          </p:nvSpPr>
          <p:spPr>
            <a:xfrm>
              <a:off x="10794193" y="1186165"/>
              <a:ext cx="11892" cy="11985"/>
            </a:xfrm>
            <a:custGeom>
              <a:avLst/>
              <a:gdLst>
                <a:gd name="connsiteX0" fmla="*/ 5947 w 11892"/>
                <a:gd name="connsiteY0" fmla="*/ 0 h 11985"/>
                <a:gd name="connsiteX1" fmla="*/ 5947 w 11892"/>
                <a:gd name="connsiteY1" fmla="*/ 11892 h 11985"/>
                <a:gd name="connsiteX2" fmla="*/ 5947 w 11892"/>
                <a:gd name="connsiteY2" fmla="*/ 0 h 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92" h="11985">
                  <a:moveTo>
                    <a:pt x="5947" y="0"/>
                  </a:moveTo>
                  <a:cubicBezTo>
                    <a:pt x="-1982" y="0"/>
                    <a:pt x="-1982" y="11892"/>
                    <a:pt x="5947" y="11892"/>
                  </a:cubicBezTo>
                  <a:cubicBezTo>
                    <a:pt x="13875" y="13214"/>
                    <a:pt x="13875" y="0"/>
                    <a:pt x="5947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8" name="9Slide.vn 83">
            <a:extLst>
              <a:ext uri="{FF2B5EF4-FFF2-40B4-BE49-F238E27FC236}">
                <a16:creationId xmlns:a16="http://schemas.microsoft.com/office/drawing/2014/main" id="{0DDA3B55-4798-4817-94BD-893F91E28A49}"/>
              </a:ext>
            </a:extLst>
          </p:cNvPr>
          <p:cNvGrpSpPr/>
          <p:nvPr/>
        </p:nvGrpSpPr>
        <p:grpSpPr>
          <a:xfrm>
            <a:off x="7660289" y="2565197"/>
            <a:ext cx="2738419" cy="1493137"/>
            <a:chOff x="7848600" y="2743200"/>
            <a:chExt cx="3233433" cy="1763046"/>
          </a:xfrm>
        </p:grpSpPr>
        <p:sp>
          <p:nvSpPr>
            <p:cNvPr id="231" name="9Slide.vn 84">
              <a:extLst>
                <a:ext uri="{FF2B5EF4-FFF2-40B4-BE49-F238E27FC236}">
                  <a16:creationId xmlns:a16="http://schemas.microsoft.com/office/drawing/2014/main" id="{D87C3D0F-9920-4B90-BF77-2BEFC6B2C66B}"/>
                </a:ext>
              </a:extLst>
            </p:cNvPr>
            <p:cNvSpPr/>
            <p:nvPr/>
          </p:nvSpPr>
          <p:spPr>
            <a:xfrm>
              <a:off x="8433870" y="2960317"/>
              <a:ext cx="58244" cy="49003"/>
            </a:xfrm>
            <a:custGeom>
              <a:avLst/>
              <a:gdLst>
                <a:gd name="connsiteX0" fmla="*/ 54281 w 58244"/>
                <a:gd name="connsiteY0" fmla="*/ 22317 h 49003"/>
                <a:gd name="connsiteX1" fmla="*/ 50317 w 58244"/>
                <a:gd name="connsiteY1" fmla="*/ 24960 h 49003"/>
                <a:gd name="connsiteX2" fmla="*/ 37103 w 58244"/>
                <a:gd name="connsiteY2" fmla="*/ 18353 h 49003"/>
                <a:gd name="connsiteX3" fmla="*/ 48995 w 58244"/>
                <a:gd name="connsiteY3" fmla="*/ 10424 h 49003"/>
                <a:gd name="connsiteX4" fmla="*/ 45031 w 58244"/>
                <a:gd name="connsiteY4" fmla="*/ 7781 h 49003"/>
                <a:gd name="connsiteX5" fmla="*/ 51638 w 58244"/>
                <a:gd name="connsiteY5" fmla="*/ 3817 h 49003"/>
                <a:gd name="connsiteX6" fmla="*/ 39746 w 58244"/>
                <a:gd name="connsiteY6" fmla="*/ 1175 h 49003"/>
                <a:gd name="connsiteX7" fmla="*/ 27853 w 58244"/>
                <a:gd name="connsiteY7" fmla="*/ 1175 h 49003"/>
                <a:gd name="connsiteX8" fmla="*/ 15961 w 58244"/>
                <a:gd name="connsiteY8" fmla="*/ 1175 h 49003"/>
                <a:gd name="connsiteX9" fmla="*/ 9354 w 58244"/>
                <a:gd name="connsiteY9" fmla="*/ 7781 h 49003"/>
                <a:gd name="connsiteX10" fmla="*/ 21246 w 58244"/>
                <a:gd name="connsiteY10" fmla="*/ 13067 h 49003"/>
                <a:gd name="connsiteX11" fmla="*/ 14639 w 58244"/>
                <a:gd name="connsiteY11" fmla="*/ 22317 h 49003"/>
                <a:gd name="connsiteX12" fmla="*/ 5389 w 58244"/>
                <a:gd name="connsiteY12" fmla="*/ 15710 h 49003"/>
                <a:gd name="connsiteX13" fmla="*/ 1425 w 58244"/>
                <a:gd name="connsiteY13" fmla="*/ 23638 h 49003"/>
                <a:gd name="connsiteX14" fmla="*/ 23889 w 58244"/>
                <a:gd name="connsiteY14" fmla="*/ 39495 h 49003"/>
                <a:gd name="connsiteX15" fmla="*/ 33139 w 58244"/>
                <a:gd name="connsiteY15" fmla="*/ 48745 h 49003"/>
                <a:gd name="connsiteX16" fmla="*/ 41067 w 58244"/>
                <a:gd name="connsiteY16" fmla="*/ 42138 h 49003"/>
                <a:gd name="connsiteX17" fmla="*/ 52960 w 58244"/>
                <a:gd name="connsiteY17" fmla="*/ 30245 h 49003"/>
                <a:gd name="connsiteX18" fmla="*/ 58245 w 58244"/>
                <a:gd name="connsiteY18" fmla="*/ 28924 h 49003"/>
                <a:gd name="connsiteX19" fmla="*/ 54281 w 58244"/>
                <a:gd name="connsiteY19" fmla="*/ 22317 h 4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8244" h="49003">
                  <a:moveTo>
                    <a:pt x="54281" y="22317"/>
                  </a:moveTo>
                  <a:cubicBezTo>
                    <a:pt x="52960" y="23638"/>
                    <a:pt x="51638" y="23638"/>
                    <a:pt x="50317" y="24960"/>
                  </a:cubicBezTo>
                  <a:cubicBezTo>
                    <a:pt x="46353" y="17031"/>
                    <a:pt x="45031" y="18353"/>
                    <a:pt x="37103" y="18353"/>
                  </a:cubicBezTo>
                  <a:cubicBezTo>
                    <a:pt x="41067" y="15710"/>
                    <a:pt x="45031" y="13067"/>
                    <a:pt x="48995" y="10424"/>
                  </a:cubicBezTo>
                  <a:cubicBezTo>
                    <a:pt x="47674" y="10424"/>
                    <a:pt x="46353" y="7781"/>
                    <a:pt x="45031" y="7781"/>
                  </a:cubicBezTo>
                  <a:cubicBezTo>
                    <a:pt x="46353" y="6460"/>
                    <a:pt x="48995" y="5139"/>
                    <a:pt x="51638" y="3817"/>
                  </a:cubicBezTo>
                  <a:cubicBezTo>
                    <a:pt x="47674" y="1175"/>
                    <a:pt x="45031" y="-147"/>
                    <a:pt x="39746" y="1175"/>
                  </a:cubicBezTo>
                  <a:cubicBezTo>
                    <a:pt x="34460" y="2496"/>
                    <a:pt x="33139" y="3817"/>
                    <a:pt x="27853" y="1175"/>
                  </a:cubicBezTo>
                  <a:cubicBezTo>
                    <a:pt x="22568" y="-1468"/>
                    <a:pt x="21246" y="1175"/>
                    <a:pt x="15961" y="1175"/>
                  </a:cubicBezTo>
                  <a:cubicBezTo>
                    <a:pt x="13318" y="1175"/>
                    <a:pt x="10675" y="6460"/>
                    <a:pt x="9354" y="7781"/>
                  </a:cubicBezTo>
                  <a:cubicBezTo>
                    <a:pt x="11996" y="9103"/>
                    <a:pt x="21246" y="11746"/>
                    <a:pt x="21246" y="13067"/>
                  </a:cubicBezTo>
                  <a:cubicBezTo>
                    <a:pt x="21246" y="18353"/>
                    <a:pt x="21246" y="23638"/>
                    <a:pt x="14639" y="22317"/>
                  </a:cubicBezTo>
                  <a:cubicBezTo>
                    <a:pt x="11996" y="22317"/>
                    <a:pt x="8032" y="14388"/>
                    <a:pt x="5389" y="15710"/>
                  </a:cubicBezTo>
                  <a:cubicBezTo>
                    <a:pt x="2747" y="17031"/>
                    <a:pt x="-2539" y="19674"/>
                    <a:pt x="1425" y="23638"/>
                  </a:cubicBezTo>
                  <a:cubicBezTo>
                    <a:pt x="9354" y="30245"/>
                    <a:pt x="17282" y="31566"/>
                    <a:pt x="23889" y="39495"/>
                  </a:cubicBezTo>
                  <a:cubicBezTo>
                    <a:pt x="26532" y="43459"/>
                    <a:pt x="29175" y="47423"/>
                    <a:pt x="33139" y="48745"/>
                  </a:cubicBezTo>
                  <a:cubicBezTo>
                    <a:pt x="37103" y="50066"/>
                    <a:pt x="42388" y="46102"/>
                    <a:pt x="41067" y="42138"/>
                  </a:cubicBezTo>
                  <a:cubicBezTo>
                    <a:pt x="46353" y="44780"/>
                    <a:pt x="63531" y="34209"/>
                    <a:pt x="52960" y="30245"/>
                  </a:cubicBezTo>
                  <a:cubicBezTo>
                    <a:pt x="54281" y="30245"/>
                    <a:pt x="55602" y="28924"/>
                    <a:pt x="58245" y="28924"/>
                  </a:cubicBezTo>
                  <a:cubicBezTo>
                    <a:pt x="55602" y="26281"/>
                    <a:pt x="55602" y="23638"/>
                    <a:pt x="54281" y="22317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9Slide.vn 85">
              <a:extLst>
                <a:ext uri="{FF2B5EF4-FFF2-40B4-BE49-F238E27FC236}">
                  <a16:creationId xmlns:a16="http://schemas.microsoft.com/office/drawing/2014/main" id="{944CB304-8CF0-412D-83F9-2086B92BF88E}"/>
                </a:ext>
              </a:extLst>
            </p:cNvPr>
            <p:cNvSpPr/>
            <p:nvPr/>
          </p:nvSpPr>
          <p:spPr>
            <a:xfrm>
              <a:off x="8281808" y="2970741"/>
              <a:ext cx="166114" cy="89854"/>
            </a:xfrm>
            <a:custGeom>
              <a:avLst/>
              <a:gdLst>
                <a:gd name="connsiteX0" fmla="*/ 150845 w 166114"/>
                <a:gd name="connsiteY0" fmla="*/ 70034 h 89854"/>
                <a:gd name="connsiteX1" fmla="*/ 160095 w 166114"/>
                <a:gd name="connsiteY1" fmla="*/ 67391 h 89854"/>
                <a:gd name="connsiteX2" fmla="*/ 161416 w 166114"/>
                <a:gd name="connsiteY2" fmla="*/ 64748 h 89854"/>
                <a:gd name="connsiteX3" fmla="*/ 165380 w 166114"/>
                <a:gd name="connsiteY3" fmla="*/ 58141 h 89854"/>
                <a:gd name="connsiteX4" fmla="*/ 145560 w 166114"/>
                <a:gd name="connsiteY4" fmla="*/ 51534 h 89854"/>
                <a:gd name="connsiteX5" fmla="*/ 132346 w 166114"/>
                <a:gd name="connsiteY5" fmla="*/ 43606 h 89854"/>
                <a:gd name="connsiteX6" fmla="*/ 132346 w 166114"/>
                <a:gd name="connsiteY6" fmla="*/ 33035 h 89854"/>
                <a:gd name="connsiteX7" fmla="*/ 117810 w 166114"/>
                <a:gd name="connsiteY7" fmla="*/ 6607 h 89854"/>
                <a:gd name="connsiteX8" fmla="*/ 108561 w 166114"/>
                <a:gd name="connsiteY8" fmla="*/ 3964 h 89854"/>
                <a:gd name="connsiteX9" fmla="*/ 99311 w 166114"/>
                <a:gd name="connsiteY9" fmla="*/ 0 h 89854"/>
                <a:gd name="connsiteX10" fmla="*/ 97990 w 166114"/>
                <a:gd name="connsiteY10" fmla="*/ 6607 h 89854"/>
                <a:gd name="connsiteX11" fmla="*/ 100632 w 166114"/>
                <a:gd name="connsiteY11" fmla="*/ 13214 h 89854"/>
                <a:gd name="connsiteX12" fmla="*/ 105918 w 166114"/>
                <a:gd name="connsiteY12" fmla="*/ 29071 h 89854"/>
                <a:gd name="connsiteX13" fmla="*/ 99311 w 166114"/>
                <a:gd name="connsiteY13" fmla="*/ 29071 h 89854"/>
                <a:gd name="connsiteX14" fmla="*/ 94026 w 166114"/>
                <a:gd name="connsiteY14" fmla="*/ 14535 h 89854"/>
                <a:gd name="connsiteX15" fmla="*/ 75526 w 166114"/>
                <a:gd name="connsiteY15" fmla="*/ 7928 h 89854"/>
                <a:gd name="connsiteX16" fmla="*/ 83455 w 166114"/>
                <a:gd name="connsiteY16" fmla="*/ 17178 h 89854"/>
                <a:gd name="connsiteX17" fmla="*/ 74205 w 166114"/>
                <a:gd name="connsiteY17" fmla="*/ 15857 h 89854"/>
                <a:gd name="connsiteX18" fmla="*/ 66276 w 166114"/>
                <a:gd name="connsiteY18" fmla="*/ 19821 h 89854"/>
                <a:gd name="connsiteX19" fmla="*/ 70241 w 166114"/>
                <a:gd name="connsiteY19" fmla="*/ 14535 h 89854"/>
                <a:gd name="connsiteX20" fmla="*/ 54384 w 166114"/>
                <a:gd name="connsiteY20" fmla="*/ 6607 h 89854"/>
                <a:gd name="connsiteX21" fmla="*/ 49098 w 166114"/>
                <a:gd name="connsiteY21" fmla="*/ 13214 h 89854"/>
                <a:gd name="connsiteX22" fmla="*/ 41170 w 166114"/>
                <a:gd name="connsiteY22" fmla="*/ 14535 h 89854"/>
                <a:gd name="connsiteX23" fmla="*/ 43813 w 166114"/>
                <a:gd name="connsiteY23" fmla="*/ 2643 h 89854"/>
                <a:gd name="connsiteX24" fmla="*/ 31920 w 166114"/>
                <a:gd name="connsiteY24" fmla="*/ 3964 h 89854"/>
                <a:gd name="connsiteX25" fmla="*/ 4171 w 166114"/>
                <a:gd name="connsiteY25" fmla="*/ 18500 h 89854"/>
                <a:gd name="connsiteX26" fmla="*/ 8135 w 166114"/>
                <a:gd name="connsiteY26" fmla="*/ 21142 h 89854"/>
                <a:gd name="connsiteX27" fmla="*/ 207 w 166114"/>
                <a:gd name="connsiteY27" fmla="*/ 33035 h 89854"/>
                <a:gd name="connsiteX28" fmla="*/ 9457 w 166114"/>
                <a:gd name="connsiteY28" fmla="*/ 33035 h 89854"/>
                <a:gd name="connsiteX29" fmla="*/ 8135 w 166114"/>
                <a:gd name="connsiteY29" fmla="*/ 36999 h 89854"/>
                <a:gd name="connsiteX30" fmla="*/ 27956 w 166114"/>
                <a:gd name="connsiteY30" fmla="*/ 35678 h 89854"/>
                <a:gd name="connsiteX31" fmla="*/ 8135 w 166114"/>
                <a:gd name="connsiteY31" fmla="*/ 44927 h 89854"/>
                <a:gd name="connsiteX32" fmla="*/ 18706 w 166114"/>
                <a:gd name="connsiteY32" fmla="*/ 51534 h 89854"/>
                <a:gd name="connsiteX33" fmla="*/ 38527 w 166114"/>
                <a:gd name="connsiteY33" fmla="*/ 51534 h 89854"/>
                <a:gd name="connsiteX34" fmla="*/ 66276 w 166114"/>
                <a:gd name="connsiteY34" fmla="*/ 56820 h 89854"/>
                <a:gd name="connsiteX35" fmla="*/ 59669 w 166114"/>
                <a:gd name="connsiteY35" fmla="*/ 60784 h 89854"/>
                <a:gd name="connsiteX36" fmla="*/ 43813 w 166114"/>
                <a:gd name="connsiteY36" fmla="*/ 58141 h 89854"/>
                <a:gd name="connsiteX37" fmla="*/ 17385 w 166114"/>
                <a:gd name="connsiteY37" fmla="*/ 63427 h 89854"/>
                <a:gd name="connsiteX38" fmla="*/ 50420 w 166114"/>
                <a:gd name="connsiteY38" fmla="*/ 77962 h 89854"/>
                <a:gd name="connsiteX39" fmla="*/ 58348 w 166114"/>
                <a:gd name="connsiteY39" fmla="*/ 89854 h 89854"/>
                <a:gd name="connsiteX40" fmla="*/ 86097 w 166114"/>
                <a:gd name="connsiteY40" fmla="*/ 87212 h 89854"/>
                <a:gd name="connsiteX41" fmla="*/ 100632 w 166114"/>
                <a:gd name="connsiteY41" fmla="*/ 81926 h 89854"/>
                <a:gd name="connsiteX42" fmla="*/ 108561 w 166114"/>
                <a:gd name="connsiteY42" fmla="*/ 77962 h 89854"/>
                <a:gd name="connsiteX43" fmla="*/ 115168 w 166114"/>
                <a:gd name="connsiteY43" fmla="*/ 73998 h 89854"/>
                <a:gd name="connsiteX44" fmla="*/ 113846 w 166114"/>
                <a:gd name="connsiteY44" fmla="*/ 77962 h 89854"/>
                <a:gd name="connsiteX45" fmla="*/ 127060 w 166114"/>
                <a:gd name="connsiteY45" fmla="*/ 80605 h 89854"/>
                <a:gd name="connsiteX46" fmla="*/ 124417 w 166114"/>
                <a:gd name="connsiteY46" fmla="*/ 83247 h 89854"/>
                <a:gd name="connsiteX47" fmla="*/ 145560 w 166114"/>
                <a:gd name="connsiteY47" fmla="*/ 87212 h 89854"/>
                <a:gd name="connsiteX48" fmla="*/ 154809 w 166114"/>
                <a:gd name="connsiteY48" fmla="*/ 83247 h 89854"/>
                <a:gd name="connsiteX49" fmla="*/ 153488 w 166114"/>
                <a:gd name="connsiteY49" fmla="*/ 76641 h 89854"/>
                <a:gd name="connsiteX50" fmla="*/ 141596 w 166114"/>
                <a:gd name="connsiteY50" fmla="*/ 81926 h 89854"/>
                <a:gd name="connsiteX51" fmla="*/ 140274 w 166114"/>
                <a:gd name="connsiteY51" fmla="*/ 72676 h 89854"/>
                <a:gd name="connsiteX52" fmla="*/ 144238 w 166114"/>
                <a:gd name="connsiteY52" fmla="*/ 72676 h 89854"/>
                <a:gd name="connsiteX53" fmla="*/ 150845 w 166114"/>
                <a:gd name="connsiteY53" fmla="*/ 70034 h 89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66114" h="89854">
                  <a:moveTo>
                    <a:pt x="150845" y="70034"/>
                  </a:moveTo>
                  <a:cubicBezTo>
                    <a:pt x="152167" y="62105"/>
                    <a:pt x="156131" y="64748"/>
                    <a:pt x="160095" y="67391"/>
                  </a:cubicBezTo>
                  <a:cubicBezTo>
                    <a:pt x="160095" y="66069"/>
                    <a:pt x="161416" y="64748"/>
                    <a:pt x="161416" y="64748"/>
                  </a:cubicBezTo>
                  <a:cubicBezTo>
                    <a:pt x="166702" y="73998"/>
                    <a:pt x="166702" y="62105"/>
                    <a:pt x="165380" y="58141"/>
                  </a:cubicBezTo>
                  <a:cubicBezTo>
                    <a:pt x="158773" y="59462"/>
                    <a:pt x="152167" y="55498"/>
                    <a:pt x="145560" y="51534"/>
                  </a:cubicBezTo>
                  <a:cubicBezTo>
                    <a:pt x="142917" y="50213"/>
                    <a:pt x="133667" y="46249"/>
                    <a:pt x="132346" y="43606"/>
                  </a:cubicBezTo>
                  <a:cubicBezTo>
                    <a:pt x="131024" y="40963"/>
                    <a:pt x="134989" y="36999"/>
                    <a:pt x="132346" y="33035"/>
                  </a:cubicBezTo>
                  <a:cubicBezTo>
                    <a:pt x="128382" y="23785"/>
                    <a:pt x="127060" y="10571"/>
                    <a:pt x="117810" y="6607"/>
                  </a:cubicBezTo>
                  <a:cubicBezTo>
                    <a:pt x="113846" y="5286"/>
                    <a:pt x="111203" y="0"/>
                    <a:pt x="108561" y="3964"/>
                  </a:cubicBezTo>
                  <a:cubicBezTo>
                    <a:pt x="107239" y="5286"/>
                    <a:pt x="100632" y="1321"/>
                    <a:pt x="99311" y="0"/>
                  </a:cubicBezTo>
                  <a:cubicBezTo>
                    <a:pt x="101954" y="3964"/>
                    <a:pt x="97990" y="3964"/>
                    <a:pt x="97990" y="6607"/>
                  </a:cubicBezTo>
                  <a:cubicBezTo>
                    <a:pt x="99311" y="9250"/>
                    <a:pt x="99311" y="11893"/>
                    <a:pt x="100632" y="13214"/>
                  </a:cubicBezTo>
                  <a:cubicBezTo>
                    <a:pt x="101954" y="18500"/>
                    <a:pt x="104596" y="23785"/>
                    <a:pt x="105918" y="29071"/>
                  </a:cubicBezTo>
                  <a:cubicBezTo>
                    <a:pt x="101954" y="30392"/>
                    <a:pt x="100632" y="33035"/>
                    <a:pt x="99311" y="29071"/>
                  </a:cubicBezTo>
                  <a:cubicBezTo>
                    <a:pt x="97990" y="23785"/>
                    <a:pt x="95347" y="19821"/>
                    <a:pt x="94026" y="14535"/>
                  </a:cubicBezTo>
                  <a:cubicBezTo>
                    <a:pt x="91383" y="7928"/>
                    <a:pt x="80812" y="7928"/>
                    <a:pt x="75526" y="7928"/>
                  </a:cubicBezTo>
                  <a:cubicBezTo>
                    <a:pt x="78169" y="10571"/>
                    <a:pt x="80812" y="14535"/>
                    <a:pt x="83455" y="17178"/>
                  </a:cubicBezTo>
                  <a:cubicBezTo>
                    <a:pt x="82133" y="17178"/>
                    <a:pt x="75526" y="14535"/>
                    <a:pt x="74205" y="15857"/>
                  </a:cubicBezTo>
                  <a:cubicBezTo>
                    <a:pt x="71562" y="19821"/>
                    <a:pt x="71562" y="19821"/>
                    <a:pt x="66276" y="19821"/>
                  </a:cubicBezTo>
                  <a:cubicBezTo>
                    <a:pt x="67598" y="18500"/>
                    <a:pt x="68919" y="15857"/>
                    <a:pt x="70241" y="14535"/>
                  </a:cubicBezTo>
                  <a:cubicBezTo>
                    <a:pt x="66276" y="13214"/>
                    <a:pt x="57027" y="6607"/>
                    <a:pt x="54384" y="6607"/>
                  </a:cubicBezTo>
                  <a:cubicBezTo>
                    <a:pt x="51741" y="6607"/>
                    <a:pt x="51741" y="13214"/>
                    <a:pt x="49098" y="13214"/>
                  </a:cubicBezTo>
                  <a:cubicBezTo>
                    <a:pt x="46456" y="13214"/>
                    <a:pt x="43813" y="13214"/>
                    <a:pt x="41170" y="14535"/>
                  </a:cubicBezTo>
                  <a:cubicBezTo>
                    <a:pt x="45134" y="10571"/>
                    <a:pt x="50420" y="6607"/>
                    <a:pt x="43813" y="2643"/>
                  </a:cubicBezTo>
                  <a:cubicBezTo>
                    <a:pt x="38527" y="0"/>
                    <a:pt x="37206" y="1321"/>
                    <a:pt x="31920" y="3964"/>
                  </a:cubicBezTo>
                  <a:cubicBezTo>
                    <a:pt x="21349" y="7928"/>
                    <a:pt x="13421" y="11893"/>
                    <a:pt x="4171" y="18500"/>
                  </a:cubicBezTo>
                  <a:cubicBezTo>
                    <a:pt x="5492" y="18500"/>
                    <a:pt x="6814" y="19821"/>
                    <a:pt x="8135" y="21142"/>
                  </a:cubicBezTo>
                  <a:cubicBezTo>
                    <a:pt x="4171" y="25106"/>
                    <a:pt x="-1115" y="27749"/>
                    <a:pt x="207" y="33035"/>
                  </a:cubicBezTo>
                  <a:lnTo>
                    <a:pt x="9457" y="33035"/>
                  </a:lnTo>
                  <a:cubicBezTo>
                    <a:pt x="8135" y="34356"/>
                    <a:pt x="8135" y="35678"/>
                    <a:pt x="8135" y="36999"/>
                  </a:cubicBezTo>
                  <a:cubicBezTo>
                    <a:pt x="14742" y="36999"/>
                    <a:pt x="21349" y="36999"/>
                    <a:pt x="27956" y="35678"/>
                  </a:cubicBezTo>
                  <a:cubicBezTo>
                    <a:pt x="21349" y="38320"/>
                    <a:pt x="14742" y="42285"/>
                    <a:pt x="8135" y="44927"/>
                  </a:cubicBezTo>
                  <a:cubicBezTo>
                    <a:pt x="12099" y="48891"/>
                    <a:pt x="13421" y="51534"/>
                    <a:pt x="18706" y="51534"/>
                  </a:cubicBezTo>
                  <a:cubicBezTo>
                    <a:pt x="25313" y="51534"/>
                    <a:pt x="31920" y="51534"/>
                    <a:pt x="38527" y="51534"/>
                  </a:cubicBezTo>
                  <a:cubicBezTo>
                    <a:pt x="49098" y="51534"/>
                    <a:pt x="57027" y="54177"/>
                    <a:pt x="66276" y="56820"/>
                  </a:cubicBezTo>
                  <a:cubicBezTo>
                    <a:pt x="72883" y="58141"/>
                    <a:pt x="62312" y="60784"/>
                    <a:pt x="59669" y="60784"/>
                  </a:cubicBezTo>
                  <a:cubicBezTo>
                    <a:pt x="54384" y="60784"/>
                    <a:pt x="49098" y="59462"/>
                    <a:pt x="43813" y="58141"/>
                  </a:cubicBezTo>
                  <a:cubicBezTo>
                    <a:pt x="35885" y="56820"/>
                    <a:pt x="25313" y="62105"/>
                    <a:pt x="17385" y="63427"/>
                  </a:cubicBezTo>
                  <a:cubicBezTo>
                    <a:pt x="22671" y="79283"/>
                    <a:pt x="37206" y="76641"/>
                    <a:pt x="50420" y="77962"/>
                  </a:cubicBezTo>
                  <a:cubicBezTo>
                    <a:pt x="49098" y="85890"/>
                    <a:pt x="51741" y="89854"/>
                    <a:pt x="58348" y="89854"/>
                  </a:cubicBezTo>
                  <a:cubicBezTo>
                    <a:pt x="67598" y="88533"/>
                    <a:pt x="76848" y="88533"/>
                    <a:pt x="86097" y="87212"/>
                  </a:cubicBezTo>
                  <a:cubicBezTo>
                    <a:pt x="92704" y="87212"/>
                    <a:pt x="94026" y="81926"/>
                    <a:pt x="100632" y="81926"/>
                  </a:cubicBezTo>
                  <a:cubicBezTo>
                    <a:pt x="104596" y="80605"/>
                    <a:pt x="105918" y="80605"/>
                    <a:pt x="108561" y="77962"/>
                  </a:cubicBezTo>
                  <a:cubicBezTo>
                    <a:pt x="111203" y="75319"/>
                    <a:pt x="111203" y="72676"/>
                    <a:pt x="115168" y="73998"/>
                  </a:cubicBezTo>
                  <a:cubicBezTo>
                    <a:pt x="115168" y="75319"/>
                    <a:pt x="115168" y="76641"/>
                    <a:pt x="113846" y="77962"/>
                  </a:cubicBezTo>
                  <a:cubicBezTo>
                    <a:pt x="117810" y="79283"/>
                    <a:pt x="123096" y="79283"/>
                    <a:pt x="127060" y="80605"/>
                  </a:cubicBezTo>
                  <a:cubicBezTo>
                    <a:pt x="125739" y="80605"/>
                    <a:pt x="125739" y="81926"/>
                    <a:pt x="124417" y="83247"/>
                  </a:cubicBezTo>
                  <a:cubicBezTo>
                    <a:pt x="132346" y="83247"/>
                    <a:pt x="138953" y="87212"/>
                    <a:pt x="145560" y="87212"/>
                  </a:cubicBezTo>
                  <a:cubicBezTo>
                    <a:pt x="146881" y="87212"/>
                    <a:pt x="154809" y="84569"/>
                    <a:pt x="154809" y="83247"/>
                  </a:cubicBezTo>
                  <a:cubicBezTo>
                    <a:pt x="154809" y="79283"/>
                    <a:pt x="150845" y="80605"/>
                    <a:pt x="153488" y="76641"/>
                  </a:cubicBezTo>
                  <a:cubicBezTo>
                    <a:pt x="148203" y="75319"/>
                    <a:pt x="145560" y="77962"/>
                    <a:pt x="141596" y="81926"/>
                  </a:cubicBezTo>
                  <a:cubicBezTo>
                    <a:pt x="141596" y="77962"/>
                    <a:pt x="142917" y="75319"/>
                    <a:pt x="140274" y="72676"/>
                  </a:cubicBezTo>
                  <a:cubicBezTo>
                    <a:pt x="141596" y="72676"/>
                    <a:pt x="142917" y="72676"/>
                    <a:pt x="144238" y="72676"/>
                  </a:cubicBezTo>
                  <a:cubicBezTo>
                    <a:pt x="149524" y="68712"/>
                    <a:pt x="150845" y="70034"/>
                    <a:pt x="150845" y="70034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9Slide.vn 86">
              <a:extLst>
                <a:ext uri="{FF2B5EF4-FFF2-40B4-BE49-F238E27FC236}">
                  <a16:creationId xmlns:a16="http://schemas.microsoft.com/office/drawing/2014/main" id="{442D4B9A-FFFD-48C6-81A7-CC5576539DB4}"/>
                </a:ext>
              </a:extLst>
            </p:cNvPr>
            <p:cNvSpPr/>
            <p:nvPr/>
          </p:nvSpPr>
          <p:spPr>
            <a:xfrm>
              <a:off x="8223611" y="2953380"/>
              <a:ext cx="94081" cy="58043"/>
            </a:xfrm>
            <a:custGeom>
              <a:avLst/>
              <a:gdLst>
                <a:gd name="connsiteX0" fmla="*/ 90117 w 94081"/>
                <a:gd name="connsiteY0" fmla="*/ 9432 h 58043"/>
                <a:gd name="connsiteX1" fmla="*/ 80867 w 94081"/>
                <a:gd name="connsiteY1" fmla="*/ 2825 h 58043"/>
                <a:gd name="connsiteX2" fmla="*/ 59725 w 94081"/>
                <a:gd name="connsiteY2" fmla="*/ 4147 h 58043"/>
                <a:gd name="connsiteX3" fmla="*/ 61046 w 94081"/>
                <a:gd name="connsiteY3" fmla="*/ 183 h 58043"/>
                <a:gd name="connsiteX4" fmla="*/ 55761 w 94081"/>
                <a:gd name="connsiteY4" fmla="*/ 183 h 58043"/>
                <a:gd name="connsiteX5" fmla="*/ 51797 w 94081"/>
                <a:gd name="connsiteY5" fmla="*/ 10754 h 58043"/>
                <a:gd name="connsiteX6" fmla="*/ 46511 w 94081"/>
                <a:gd name="connsiteY6" fmla="*/ 17360 h 58043"/>
                <a:gd name="connsiteX7" fmla="*/ 35940 w 94081"/>
                <a:gd name="connsiteY7" fmla="*/ 23967 h 58043"/>
                <a:gd name="connsiteX8" fmla="*/ 22726 w 94081"/>
                <a:gd name="connsiteY8" fmla="*/ 26610 h 58043"/>
                <a:gd name="connsiteX9" fmla="*/ 10833 w 94081"/>
                <a:gd name="connsiteY9" fmla="*/ 23967 h 58043"/>
                <a:gd name="connsiteX10" fmla="*/ 10833 w 94081"/>
                <a:gd name="connsiteY10" fmla="*/ 23967 h 58043"/>
                <a:gd name="connsiteX11" fmla="*/ 5548 w 94081"/>
                <a:gd name="connsiteY11" fmla="*/ 31896 h 58043"/>
                <a:gd name="connsiteX12" fmla="*/ 262 w 94081"/>
                <a:gd name="connsiteY12" fmla="*/ 43788 h 58043"/>
                <a:gd name="connsiteX13" fmla="*/ 4226 w 94081"/>
                <a:gd name="connsiteY13" fmla="*/ 42467 h 58043"/>
                <a:gd name="connsiteX14" fmla="*/ 18762 w 94081"/>
                <a:gd name="connsiteY14" fmla="*/ 51717 h 58043"/>
                <a:gd name="connsiteX15" fmla="*/ 33297 w 94081"/>
                <a:gd name="connsiteY15" fmla="*/ 54359 h 58043"/>
                <a:gd name="connsiteX16" fmla="*/ 37261 w 94081"/>
                <a:gd name="connsiteY16" fmla="*/ 51717 h 58043"/>
                <a:gd name="connsiteX17" fmla="*/ 38583 w 94081"/>
                <a:gd name="connsiteY17" fmla="*/ 53038 h 58043"/>
                <a:gd name="connsiteX18" fmla="*/ 46511 w 94081"/>
                <a:gd name="connsiteY18" fmla="*/ 49074 h 58043"/>
                <a:gd name="connsiteX19" fmla="*/ 49154 w 94081"/>
                <a:gd name="connsiteY19" fmla="*/ 37181 h 58043"/>
                <a:gd name="connsiteX20" fmla="*/ 58403 w 94081"/>
                <a:gd name="connsiteY20" fmla="*/ 31896 h 58043"/>
                <a:gd name="connsiteX21" fmla="*/ 65010 w 94081"/>
                <a:gd name="connsiteY21" fmla="*/ 26610 h 58043"/>
                <a:gd name="connsiteX22" fmla="*/ 90117 w 94081"/>
                <a:gd name="connsiteY22" fmla="*/ 16039 h 58043"/>
                <a:gd name="connsiteX23" fmla="*/ 90117 w 94081"/>
                <a:gd name="connsiteY23" fmla="*/ 9432 h 5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4081" h="58043">
                  <a:moveTo>
                    <a:pt x="90117" y="9432"/>
                  </a:moveTo>
                  <a:cubicBezTo>
                    <a:pt x="87474" y="6790"/>
                    <a:pt x="83510" y="4147"/>
                    <a:pt x="80867" y="2825"/>
                  </a:cubicBezTo>
                  <a:cubicBezTo>
                    <a:pt x="74260" y="183"/>
                    <a:pt x="66332" y="-2460"/>
                    <a:pt x="59725" y="4147"/>
                  </a:cubicBezTo>
                  <a:cubicBezTo>
                    <a:pt x="59725" y="2825"/>
                    <a:pt x="59725" y="1504"/>
                    <a:pt x="61046" y="183"/>
                  </a:cubicBezTo>
                  <a:cubicBezTo>
                    <a:pt x="59725" y="183"/>
                    <a:pt x="57082" y="183"/>
                    <a:pt x="55761" y="183"/>
                  </a:cubicBezTo>
                  <a:cubicBezTo>
                    <a:pt x="54439" y="4147"/>
                    <a:pt x="54439" y="8111"/>
                    <a:pt x="51797" y="10754"/>
                  </a:cubicBezTo>
                  <a:lnTo>
                    <a:pt x="46511" y="17360"/>
                  </a:lnTo>
                  <a:cubicBezTo>
                    <a:pt x="43868" y="20003"/>
                    <a:pt x="39904" y="22646"/>
                    <a:pt x="35940" y="23967"/>
                  </a:cubicBezTo>
                  <a:cubicBezTo>
                    <a:pt x="31976" y="26610"/>
                    <a:pt x="28012" y="26610"/>
                    <a:pt x="22726" y="26610"/>
                  </a:cubicBezTo>
                  <a:cubicBezTo>
                    <a:pt x="18762" y="26610"/>
                    <a:pt x="14798" y="25289"/>
                    <a:pt x="10833" y="23967"/>
                  </a:cubicBezTo>
                  <a:cubicBezTo>
                    <a:pt x="10833" y="23967"/>
                    <a:pt x="10833" y="23967"/>
                    <a:pt x="10833" y="23967"/>
                  </a:cubicBezTo>
                  <a:cubicBezTo>
                    <a:pt x="2905" y="25289"/>
                    <a:pt x="8191" y="27932"/>
                    <a:pt x="5548" y="31896"/>
                  </a:cubicBezTo>
                  <a:cubicBezTo>
                    <a:pt x="2905" y="34539"/>
                    <a:pt x="-1059" y="38503"/>
                    <a:pt x="262" y="43788"/>
                  </a:cubicBezTo>
                  <a:cubicBezTo>
                    <a:pt x="1584" y="43788"/>
                    <a:pt x="2905" y="43788"/>
                    <a:pt x="4226" y="42467"/>
                  </a:cubicBezTo>
                  <a:cubicBezTo>
                    <a:pt x="9512" y="45110"/>
                    <a:pt x="14798" y="46431"/>
                    <a:pt x="18762" y="51717"/>
                  </a:cubicBezTo>
                  <a:cubicBezTo>
                    <a:pt x="25369" y="59645"/>
                    <a:pt x="24047" y="59645"/>
                    <a:pt x="33297" y="54359"/>
                  </a:cubicBezTo>
                  <a:cubicBezTo>
                    <a:pt x="34619" y="53038"/>
                    <a:pt x="35940" y="53038"/>
                    <a:pt x="37261" y="51717"/>
                  </a:cubicBezTo>
                  <a:cubicBezTo>
                    <a:pt x="38583" y="50395"/>
                    <a:pt x="38583" y="54359"/>
                    <a:pt x="38583" y="53038"/>
                  </a:cubicBezTo>
                  <a:cubicBezTo>
                    <a:pt x="41226" y="51717"/>
                    <a:pt x="43868" y="50395"/>
                    <a:pt x="46511" y="49074"/>
                  </a:cubicBezTo>
                  <a:lnTo>
                    <a:pt x="49154" y="37181"/>
                  </a:lnTo>
                  <a:cubicBezTo>
                    <a:pt x="53118" y="39824"/>
                    <a:pt x="57082" y="35860"/>
                    <a:pt x="58403" y="31896"/>
                  </a:cubicBezTo>
                  <a:cubicBezTo>
                    <a:pt x="59725" y="27932"/>
                    <a:pt x="61046" y="27932"/>
                    <a:pt x="65010" y="26610"/>
                  </a:cubicBezTo>
                  <a:cubicBezTo>
                    <a:pt x="71617" y="23967"/>
                    <a:pt x="83510" y="21325"/>
                    <a:pt x="90117" y="16039"/>
                  </a:cubicBezTo>
                  <a:cubicBezTo>
                    <a:pt x="95403" y="14718"/>
                    <a:pt x="95403" y="12075"/>
                    <a:pt x="90117" y="9432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9Slide.vn 87">
              <a:extLst>
                <a:ext uri="{FF2B5EF4-FFF2-40B4-BE49-F238E27FC236}">
                  <a16:creationId xmlns:a16="http://schemas.microsoft.com/office/drawing/2014/main" id="{DC86A798-9087-4755-9B9B-20EFE8056657}"/>
                </a:ext>
              </a:extLst>
            </p:cNvPr>
            <p:cNvSpPr/>
            <p:nvPr/>
          </p:nvSpPr>
          <p:spPr>
            <a:xfrm>
              <a:off x="8487450" y="2898255"/>
              <a:ext cx="156624" cy="52664"/>
            </a:xfrm>
            <a:custGeom>
              <a:avLst/>
              <a:gdLst>
                <a:gd name="connsiteX0" fmla="*/ 41664 w 156624"/>
                <a:gd name="connsiteY0" fmla="*/ 43415 h 52664"/>
                <a:gd name="connsiteX1" fmla="*/ 52236 w 156624"/>
                <a:gd name="connsiteY1" fmla="*/ 42094 h 52664"/>
                <a:gd name="connsiteX2" fmla="*/ 58843 w 156624"/>
                <a:gd name="connsiteY2" fmla="*/ 47379 h 52664"/>
                <a:gd name="connsiteX3" fmla="*/ 66771 w 156624"/>
                <a:gd name="connsiteY3" fmla="*/ 43415 h 52664"/>
                <a:gd name="connsiteX4" fmla="*/ 69413 w 156624"/>
                <a:gd name="connsiteY4" fmla="*/ 47379 h 52664"/>
                <a:gd name="connsiteX5" fmla="*/ 70735 w 156624"/>
                <a:gd name="connsiteY5" fmla="*/ 42094 h 52664"/>
                <a:gd name="connsiteX6" fmla="*/ 76020 w 156624"/>
                <a:gd name="connsiteY6" fmla="*/ 50022 h 52664"/>
                <a:gd name="connsiteX7" fmla="*/ 93198 w 156624"/>
                <a:gd name="connsiteY7" fmla="*/ 51344 h 52664"/>
                <a:gd name="connsiteX8" fmla="*/ 93198 w 156624"/>
                <a:gd name="connsiteY8" fmla="*/ 47379 h 52664"/>
                <a:gd name="connsiteX9" fmla="*/ 105091 w 156624"/>
                <a:gd name="connsiteY9" fmla="*/ 47379 h 52664"/>
                <a:gd name="connsiteX10" fmla="*/ 119626 w 156624"/>
                <a:gd name="connsiteY10" fmla="*/ 48701 h 52664"/>
                <a:gd name="connsiteX11" fmla="*/ 118305 w 156624"/>
                <a:gd name="connsiteY11" fmla="*/ 42094 h 52664"/>
                <a:gd name="connsiteX12" fmla="*/ 124912 w 156624"/>
                <a:gd name="connsiteY12" fmla="*/ 50022 h 52664"/>
                <a:gd name="connsiteX13" fmla="*/ 135483 w 156624"/>
                <a:gd name="connsiteY13" fmla="*/ 52665 h 52664"/>
                <a:gd name="connsiteX14" fmla="*/ 148697 w 156624"/>
                <a:gd name="connsiteY14" fmla="*/ 50022 h 52664"/>
                <a:gd name="connsiteX15" fmla="*/ 156625 w 156624"/>
                <a:gd name="connsiteY15" fmla="*/ 43415 h 52664"/>
                <a:gd name="connsiteX16" fmla="*/ 148697 w 156624"/>
                <a:gd name="connsiteY16" fmla="*/ 40772 h 52664"/>
                <a:gd name="connsiteX17" fmla="*/ 155304 w 156624"/>
                <a:gd name="connsiteY17" fmla="*/ 35487 h 52664"/>
                <a:gd name="connsiteX18" fmla="*/ 124912 w 156624"/>
                <a:gd name="connsiteY18" fmla="*/ 26237 h 52664"/>
                <a:gd name="connsiteX19" fmla="*/ 111698 w 156624"/>
                <a:gd name="connsiteY19" fmla="*/ 27559 h 52664"/>
                <a:gd name="connsiteX20" fmla="*/ 97162 w 156624"/>
                <a:gd name="connsiteY20" fmla="*/ 31523 h 52664"/>
                <a:gd name="connsiteX21" fmla="*/ 99805 w 156624"/>
                <a:gd name="connsiteY21" fmla="*/ 34165 h 52664"/>
                <a:gd name="connsiteX22" fmla="*/ 82627 w 156624"/>
                <a:gd name="connsiteY22" fmla="*/ 30201 h 52664"/>
                <a:gd name="connsiteX23" fmla="*/ 76020 w 156624"/>
                <a:gd name="connsiteY23" fmla="*/ 32844 h 52664"/>
                <a:gd name="connsiteX24" fmla="*/ 68092 w 156624"/>
                <a:gd name="connsiteY24" fmla="*/ 27559 h 52664"/>
                <a:gd name="connsiteX25" fmla="*/ 56200 w 156624"/>
                <a:gd name="connsiteY25" fmla="*/ 20952 h 52664"/>
                <a:gd name="connsiteX26" fmla="*/ 66771 w 156624"/>
                <a:gd name="connsiteY26" fmla="*/ 16987 h 52664"/>
                <a:gd name="connsiteX27" fmla="*/ 57521 w 156624"/>
                <a:gd name="connsiteY27" fmla="*/ 14345 h 52664"/>
                <a:gd name="connsiteX28" fmla="*/ 52236 w 156624"/>
                <a:gd name="connsiteY28" fmla="*/ 9059 h 52664"/>
                <a:gd name="connsiteX29" fmla="*/ 36379 w 156624"/>
                <a:gd name="connsiteY29" fmla="*/ 9059 h 52664"/>
                <a:gd name="connsiteX30" fmla="*/ 23165 w 156624"/>
                <a:gd name="connsiteY30" fmla="*/ 2452 h 52664"/>
                <a:gd name="connsiteX31" fmla="*/ 5987 w 156624"/>
                <a:gd name="connsiteY31" fmla="*/ 1131 h 52664"/>
                <a:gd name="connsiteX32" fmla="*/ 5987 w 156624"/>
                <a:gd name="connsiteY32" fmla="*/ 13023 h 52664"/>
                <a:gd name="connsiteX33" fmla="*/ 21843 w 156624"/>
                <a:gd name="connsiteY33" fmla="*/ 16987 h 52664"/>
                <a:gd name="connsiteX34" fmla="*/ 35057 w 156624"/>
                <a:gd name="connsiteY34" fmla="*/ 19630 h 52664"/>
                <a:gd name="connsiteX35" fmla="*/ 40343 w 156624"/>
                <a:gd name="connsiteY35" fmla="*/ 32844 h 52664"/>
                <a:gd name="connsiteX36" fmla="*/ 41664 w 156624"/>
                <a:gd name="connsiteY36" fmla="*/ 43415 h 52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6624" h="52664">
                  <a:moveTo>
                    <a:pt x="41664" y="43415"/>
                  </a:moveTo>
                  <a:cubicBezTo>
                    <a:pt x="44307" y="48701"/>
                    <a:pt x="49593" y="43415"/>
                    <a:pt x="52236" y="42094"/>
                  </a:cubicBezTo>
                  <a:cubicBezTo>
                    <a:pt x="54878" y="46058"/>
                    <a:pt x="54878" y="47379"/>
                    <a:pt x="58843" y="47379"/>
                  </a:cubicBezTo>
                  <a:cubicBezTo>
                    <a:pt x="62807" y="47379"/>
                    <a:pt x="66771" y="48701"/>
                    <a:pt x="66771" y="43415"/>
                  </a:cubicBezTo>
                  <a:cubicBezTo>
                    <a:pt x="66771" y="44737"/>
                    <a:pt x="69413" y="46058"/>
                    <a:pt x="69413" y="47379"/>
                  </a:cubicBezTo>
                  <a:cubicBezTo>
                    <a:pt x="69413" y="46058"/>
                    <a:pt x="70735" y="43415"/>
                    <a:pt x="70735" y="42094"/>
                  </a:cubicBezTo>
                  <a:cubicBezTo>
                    <a:pt x="76020" y="44737"/>
                    <a:pt x="70735" y="50022"/>
                    <a:pt x="76020" y="50022"/>
                  </a:cubicBezTo>
                  <a:cubicBezTo>
                    <a:pt x="81305" y="50022"/>
                    <a:pt x="86591" y="50022"/>
                    <a:pt x="93198" y="51344"/>
                  </a:cubicBezTo>
                  <a:cubicBezTo>
                    <a:pt x="93198" y="50022"/>
                    <a:pt x="93198" y="48701"/>
                    <a:pt x="93198" y="47379"/>
                  </a:cubicBezTo>
                  <a:cubicBezTo>
                    <a:pt x="95841" y="51344"/>
                    <a:pt x="103769" y="52665"/>
                    <a:pt x="105091" y="47379"/>
                  </a:cubicBezTo>
                  <a:cubicBezTo>
                    <a:pt x="106412" y="53986"/>
                    <a:pt x="115662" y="50022"/>
                    <a:pt x="119626" y="48701"/>
                  </a:cubicBezTo>
                  <a:cubicBezTo>
                    <a:pt x="119626" y="46058"/>
                    <a:pt x="118305" y="44737"/>
                    <a:pt x="118305" y="42094"/>
                  </a:cubicBezTo>
                  <a:cubicBezTo>
                    <a:pt x="123590" y="42094"/>
                    <a:pt x="120947" y="48701"/>
                    <a:pt x="124912" y="50022"/>
                  </a:cubicBezTo>
                  <a:cubicBezTo>
                    <a:pt x="128876" y="51344"/>
                    <a:pt x="131519" y="52665"/>
                    <a:pt x="135483" y="52665"/>
                  </a:cubicBezTo>
                  <a:cubicBezTo>
                    <a:pt x="138126" y="52665"/>
                    <a:pt x="148697" y="52665"/>
                    <a:pt x="148697" y="50022"/>
                  </a:cubicBezTo>
                  <a:cubicBezTo>
                    <a:pt x="150018" y="44737"/>
                    <a:pt x="151340" y="44737"/>
                    <a:pt x="156625" y="43415"/>
                  </a:cubicBezTo>
                  <a:cubicBezTo>
                    <a:pt x="153982" y="40772"/>
                    <a:pt x="151340" y="40772"/>
                    <a:pt x="148697" y="40772"/>
                  </a:cubicBezTo>
                  <a:cubicBezTo>
                    <a:pt x="151340" y="39451"/>
                    <a:pt x="152661" y="36808"/>
                    <a:pt x="155304" y="35487"/>
                  </a:cubicBezTo>
                  <a:cubicBezTo>
                    <a:pt x="146054" y="27559"/>
                    <a:pt x="135483" y="22273"/>
                    <a:pt x="124912" y="26237"/>
                  </a:cubicBezTo>
                  <a:cubicBezTo>
                    <a:pt x="119626" y="27559"/>
                    <a:pt x="115662" y="24916"/>
                    <a:pt x="111698" y="27559"/>
                  </a:cubicBezTo>
                  <a:cubicBezTo>
                    <a:pt x="106412" y="28880"/>
                    <a:pt x="102448" y="30201"/>
                    <a:pt x="97162" y="31523"/>
                  </a:cubicBezTo>
                  <a:cubicBezTo>
                    <a:pt x="98484" y="32844"/>
                    <a:pt x="98484" y="32844"/>
                    <a:pt x="99805" y="34165"/>
                  </a:cubicBezTo>
                  <a:cubicBezTo>
                    <a:pt x="94519" y="32844"/>
                    <a:pt x="87912" y="30201"/>
                    <a:pt x="82627" y="30201"/>
                  </a:cubicBezTo>
                  <a:cubicBezTo>
                    <a:pt x="81305" y="30201"/>
                    <a:pt x="78663" y="32844"/>
                    <a:pt x="76020" y="32844"/>
                  </a:cubicBezTo>
                  <a:cubicBezTo>
                    <a:pt x="73377" y="31523"/>
                    <a:pt x="70735" y="30201"/>
                    <a:pt x="68092" y="27559"/>
                  </a:cubicBezTo>
                  <a:cubicBezTo>
                    <a:pt x="66771" y="26237"/>
                    <a:pt x="56200" y="20952"/>
                    <a:pt x="56200" y="20952"/>
                  </a:cubicBezTo>
                  <a:cubicBezTo>
                    <a:pt x="54878" y="18309"/>
                    <a:pt x="65449" y="22273"/>
                    <a:pt x="66771" y="16987"/>
                  </a:cubicBezTo>
                  <a:cubicBezTo>
                    <a:pt x="64128" y="15666"/>
                    <a:pt x="61485" y="15666"/>
                    <a:pt x="57521" y="14345"/>
                  </a:cubicBezTo>
                  <a:cubicBezTo>
                    <a:pt x="53557" y="13023"/>
                    <a:pt x="54878" y="11702"/>
                    <a:pt x="52236" y="9059"/>
                  </a:cubicBezTo>
                  <a:cubicBezTo>
                    <a:pt x="46950" y="5095"/>
                    <a:pt x="41664" y="10380"/>
                    <a:pt x="36379" y="9059"/>
                  </a:cubicBezTo>
                  <a:cubicBezTo>
                    <a:pt x="31093" y="7738"/>
                    <a:pt x="28450" y="3773"/>
                    <a:pt x="23165" y="2452"/>
                  </a:cubicBezTo>
                  <a:cubicBezTo>
                    <a:pt x="17879" y="1131"/>
                    <a:pt x="11272" y="-1512"/>
                    <a:pt x="5987" y="1131"/>
                  </a:cubicBezTo>
                  <a:cubicBezTo>
                    <a:pt x="-3263" y="3773"/>
                    <a:pt x="-620" y="7738"/>
                    <a:pt x="5987" y="13023"/>
                  </a:cubicBezTo>
                  <a:cubicBezTo>
                    <a:pt x="11272" y="18309"/>
                    <a:pt x="15236" y="16987"/>
                    <a:pt x="21843" y="16987"/>
                  </a:cubicBezTo>
                  <a:cubicBezTo>
                    <a:pt x="28450" y="15666"/>
                    <a:pt x="31093" y="14345"/>
                    <a:pt x="35057" y="19630"/>
                  </a:cubicBezTo>
                  <a:cubicBezTo>
                    <a:pt x="37700" y="22273"/>
                    <a:pt x="44307" y="28880"/>
                    <a:pt x="40343" y="32844"/>
                  </a:cubicBezTo>
                  <a:cubicBezTo>
                    <a:pt x="37700" y="36808"/>
                    <a:pt x="39022" y="36808"/>
                    <a:pt x="41664" y="43415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9Slide.vn 88">
              <a:extLst>
                <a:ext uri="{FF2B5EF4-FFF2-40B4-BE49-F238E27FC236}">
                  <a16:creationId xmlns:a16="http://schemas.microsoft.com/office/drawing/2014/main" id="{3D532AEC-60F8-40E8-AAF0-FAEED491087A}"/>
                </a:ext>
              </a:extLst>
            </p:cNvPr>
            <p:cNvSpPr/>
            <p:nvPr/>
          </p:nvSpPr>
          <p:spPr>
            <a:xfrm>
              <a:off x="8546292" y="2960701"/>
              <a:ext cx="258852" cy="201641"/>
            </a:xfrm>
            <a:custGeom>
              <a:avLst/>
              <a:gdLst>
                <a:gd name="connsiteX0" fmla="*/ 171780 w 258852"/>
                <a:gd name="connsiteY0" fmla="*/ 49681 h 201641"/>
                <a:gd name="connsiteX1" fmla="*/ 153281 w 258852"/>
                <a:gd name="connsiteY1" fmla="*/ 44396 h 201641"/>
                <a:gd name="connsiteX2" fmla="*/ 137424 w 258852"/>
                <a:gd name="connsiteY2" fmla="*/ 28539 h 201641"/>
                <a:gd name="connsiteX3" fmla="*/ 118925 w 258852"/>
                <a:gd name="connsiteY3" fmla="*/ 20611 h 201641"/>
                <a:gd name="connsiteX4" fmla="*/ 108353 w 258852"/>
                <a:gd name="connsiteY4" fmla="*/ 21932 h 201641"/>
                <a:gd name="connsiteX5" fmla="*/ 100425 w 258852"/>
                <a:gd name="connsiteY5" fmla="*/ 28539 h 201641"/>
                <a:gd name="connsiteX6" fmla="*/ 89854 w 258852"/>
                <a:gd name="connsiteY6" fmla="*/ 29861 h 201641"/>
                <a:gd name="connsiteX7" fmla="*/ 85890 w 258852"/>
                <a:gd name="connsiteY7" fmla="*/ 28539 h 201641"/>
                <a:gd name="connsiteX8" fmla="*/ 87211 w 258852"/>
                <a:gd name="connsiteY8" fmla="*/ 16647 h 201641"/>
                <a:gd name="connsiteX9" fmla="*/ 81925 w 258852"/>
                <a:gd name="connsiteY9" fmla="*/ 10040 h 201641"/>
                <a:gd name="connsiteX10" fmla="*/ 76640 w 258852"/>
                <a:gd name="connsiteY10" fmla="*/ 2112 h 201641"/>
                <a:gd name="connsiteX11" fmla="*/ 66069 w 258852"/>
                <a:gd name="connsiteY11" fmla="*/ 2112 h 201641"/>
                <a:gd name="connsiteX12" fmla="*/ 44927 w 258852"/>
                <a:gd name="connsiteY12" fmla="*/ 8719 h 201641"/>
                <a:gd name="connsiteX13" fmla="*/ 46249 w 258852"/>
                <a:gd name="connsiteY13" fmla="*/ 790 h 201641"/>
                <a:gd name="connsiteX14" fmla="*/ 21142 w 258852"/>
                <a:gd name="connsiteY14" fmla="*/ 3433 h 201641"/>
                <a:gd name="connsiteX15" fmla="*/ 5285 w 258852"/>
                <a:gd name="connsiteY15" fmla="*/ 20611 h 201641"/>
                <a:gd name="connsiteX16" fmla="*/ 0 w 258852"/>
                <a:gd name="connsiteY16" fmla="*/ 33825 h 201641"/>
                <a:gd name="connsiteX17" fmla="*/ 2642 w 258852"/>
                <a:gd name="connsiteY17" fmla="*/ 45717 h 201641"/>
                <a:gd name="connsiteX18" fmla="*/ 26428 w 258852"/>
                <a:gd name="connsiteY18" fmla="*/ 53646 h 201641"/>
                <a:gd name="connsiteX19" fmla="*/ 5285 w 258852"/>
                <a:gd name="connsiteY19" fmla="*/ 52324 h 201641"/>
                <a:gd name="connsiteX20" fmla="*/ 18499 w 258852"/>
                <a:gd name="connsiteY20" fmla="*/ 64217 h 201641"/>
                <a:gd name="connsiteX21" fmla="*/ 27749 w 258852"/>
                <a:gd name="connsiteY21" fmla="*/ 62895 h 201641"/>
                <a:gd name="connsiteX22" fmla="*/ 34356 w 258852"/>
                <a:gd name="connsiteY22" fmla="*/ 68181 h 201641"/>
                <a:gd name="connsiteX23" fmla="*/ 44927 w 258852"/>
                <a:gd name="connsiteY23" fmla="*/ 70824 h 201641"/>
                <a:gd name="connsiteX24" fmla="*/ 67390 w 258852"/>
                <a:gd name="connsiteY24" fmla="*/ 72145 h 201641"/>
                <a:gd name="connsiteX25" fmla="*/ 73997 w 258852"/>
                <a:gd name="connsiteY25" fmla="*/ 74788 h 201641"/>
                <a:gd name="connsiteX26" fmla="*/ 77961 w 258852"/>
                <a:gd name="connsiteY26" fmla="*/ 72145 h 201641"/>
                <a:gd name="connsiteX27" fmla="*/ 85890 w 258852"/>
                <a:gd name="connsiteY27" fmla="*/ 76109 h 201641"/>
                <a:gd name="connsiteX28" fmla="*/ 77961 w 258852"/>
                <a:gd name="connsiteY28" fmla="*/ 68181 h 201641"/>
                <a:gd name="connsiteX29" fmla="*/ 107032 w 258852"/>
                <a:gd name="connsiteY29" fmla="*/ 70824 h 201641"/>
                <a:gd name="connsiteX30" fmla="*/ 99104 w 258852"/>
                <a:gd name="connsiteY30" fmla="*/ 62895 h 201641"/>
                <a:gd name="connsiteX31" fmla="*/ 108353 w 258852"/>
                <a:gd name="connsiteY31" fmla="*/ 68181 h 201641"/>
                <a:gd name="connsiteX32" fmla="*/ 113639 w 258852"/>
                <a:gd name="connsiteY32" fmla="*/ 68181 h 201641"/>
                <a:gd name="connsiteX33" fmla="*/ 114960 w 258852"/>
                <a:gd name="connsiteY33" fmla="*/ 74788 h 201641"/>
                <a:gd name="connsiteX34" fmla="*/ 133460 w 258852"/>
                <a:gd name="connsiteY34" fmla="*/ 84038 h 201641"/>
                <a:gd name="connsiteX35" fmla="*/ 124210 w 258852"/>
                <a:gd name="connsiteY35" fmla="*/ 93287 h 201641"/>
                <a:gd name="connsiteX36" fmla="*/ 134781 w 258852"/>
                <a:gd name="connsiteY36" fmla="*/ 89323 h 201641"/>
                <a:gd name="connsiteX37" fmla="*/ 141388 w 258852"/>
                <a:gd name="connsiteY37" fmla="*/ 91966 h 201641"/>
                <a:gd name="connsiteX38" fmla="*/ 155924 w 258852"/>
                <a:gd name="connsiteY38" fmla="*/ 102537 h 201641"/>
                <a:gd name="connsiteX39" fmla="*/ 162530 w 258852"/>
                <a:gd name="connsiteY39" fmla="*/ 115751 h 201641"/>
                <a:gd name="connsiteX40" fmla="*/ 159888 w 258852"/>
                <a:gd name="connsiteY40" fmla="*/ 121037 h 201641"/>
                <a:gd name="connsiteX41" fmla="*/ 142710 w 258852"/>
                <a:gd name="connsiteY41" fmla="*/ 138215 h 201641"/>
                <a:gd name="connsiteX42" fmla="*/ 150638 w 258852"/>
                <a:gd name="connsiteY42" fmla="*/ 146143 h 201641"/>
                <a:gd name="connsiteX43" fmla="*/ 138746 w 258852"/>
                <a:gd name="connsiteY43" fmla="*/ 150107 h 201641"/>
                <a:gd name="connsiteX44" fmla="*/ 117603 w 258852"/>
                <a:gd name="connsiteY44" fmla="*/ 148786 h 201641"/>
                <a:gd name="connsiteX45" fmla="*/ 109675 w 258852"/>
                <a:gd name="connsiteY45" fmla="*/ 158035 h 201641"/>
                <a:gd name="connsiteX46" fmla="*/ 116282 w 258852"/>
                <a:gd name="connsiteY46" fmla="*/ 165964 h 201641"/>
                <a:gd name="connsiteX47" fmla="*/ 129496 w 258852"/>
                <a:gd name="connsiteY47" fmla="*/ 163321 h 201641"/>
                <a:gd name="connsiteX48" fmla="*/ 141388 w 258852"/>
                <a:gd name="connsiteY48" fmla="*/ 163321 h 201641"/>
                <a:gd name="connsiteX49" fmla="*/ 141388 w 258852"/>
                <a:gd name="connsiteY49" fmla="*/ 159357 h 201641"/>
                <a:gd name="connsiteX50" fmla="*/ 145353 w 258852"/>
                <a:gd name="connsiteY50" fmla="*/ 163321 h 201641"/>
                <a:gd name="connsiteX51" fmla="*/ 157245 w 258852"/>
                <a:gd name="connsiteY51" fmla="*/ 169928 h 201641"/>
                <a:gd name="connsiteX52" fmla="*/ 169137 w 258852"/>
                <a:gd name="connsiteY52" fmla="*/ 175213 h 201641"/>
                <a:gd name="connsiteX53" fmla="*/ 161209 w 258852"/>
                <a:gd name="connsiteY53" fmla="*/ 179177 h 201641"/>
                <a:gd name="connsiteX54" fmla="*/ 173101 w 258852"/>
                <a:gd name="connsiteY54" fmla="*/ 183142 h 201641"/>
                <a:gd name="connsiteX55" fmla="*/ 171780 w 258852"/>
                <a:gd name="connsiteY55" fmla="*/ 185784 h 201641"/>
                <a:gd name="connsiteX56" fmla="*/ 186315 w 258852"/>
                <a:gd name="connsiteY56" fmla="*/ 189749 h 201641"/>
                <a:gd name="connsiteX57" fmla="*/ 191601 w 258852"/>
                <a:gd name="connsiteY57" fmla="*/ 195034 h 201641"/>
                <a:gd name="connsiteX58" fmla="*/ 219350 w 258852"/>
                <a:gd name="connsiteY58" fmla="*/ 201641 h 201641"/>
                <a:gd name="connsiteX59" fmla="*/ 218029 w 258852"/>
                <a:gd name="connsiteY59" fmla="*/ 193713 h 201641"/>
                <a:gd name="connsiteX60" fmla="*/ 207457 w 258852"/>
                <a:gd name="connsiteY60" fmla="*/ 187106 h 201641"/>
                <a:gd name="connsiteX61" fmla="*/ 199529 w 258852"/>
                <a:gd name="connsiteY61" fmla="*/ 183142 h 201641"/>
                <a:gd name="connsiteX62" fmla="*/ 194243 w 258852"/>
                <a:gd name="connsiteY62" fmla="*/ 173892 h 201641"/>
                <a:gd name="connsiteX63" fmla="*/ 203493 w 258852"/>
                <a:gd name="connsiteY63" fmla="*/ 177856 h 201641"/>
                <a:gd name="connsiteX64" fmla="*/ 202172 w 258852"/>
                <a:gd name="connsiteY64" fmla="*/ 172571 h 201641"/>
                <a:gd name="connsiteX65" fmla="*/ 219350 w 258852"/>
                <a:gd name="connsiteY65" fmla="*/ 183142 h 201641"/>
                <a:gd name="connsiteX66" fmla="*/ 229921 w 258852"/>
                <a:gd name="connsiteY66" fmla="*/ 191070 h 201641"/>
                <a:gd name="connsiteX67" fmla="*/ 227278 w 258852"/>
                <a:gd name="connsiteY67" fmla="*/ 185784 h 201641"/>
                <a:gd name="connsiteX68" fmla="*/ 231243 w 258852"/>
                <a:gd name="connsiteY68" fmla="*/ 187106 h 201641"/>
                <a:gd name="connsiteX69" fmla="*/ 228600 w 258852"/>
                <a:gd name="connsiteY69" fmla="*/ 176535 h 201641"/>
                <a:gd name="connsiteX70" fmla="*/ 232564 w 258852"/>
                <a:gd name="connsiteY70" fmla="*/ 183142 h 201641"/>
                <a:gd name="connsiteX71" fmla="*/ 231243 w 258852"/>
                <a:gd name="connsiteY71" fmla="*/ 171249 h 201641"/>
                <a:gd name="connsiteX72" fmla="*/ 224636 w 258852"/>
                <a:gd name="connsiteY72" fmla="*/ 164642 h 201641"/>
                <a:gd name="connsiteX73" fmla="*/ 219350 w 258852"/>
                <a:gd name="connsiteY73" fmla="*/ 156714 h 201641"/>
                <a:gd name="connsiteX74" fmla="*/ 211422 w 258852"/>
                <a:gd name="connsiteY74" fmla="*/ 158035 h 201641"/>
                <a:gd name="connsiteX75" fmla="*/ 207457 w 258852"/>
                <a:gd name="connsiteY75" fmla="*/ 147464 h 201641"/>
                <a:gd name="connsiteX76" fmla="*/ 200850 w 258852"/>
                <a:gd name="connsiteY76" fmla="*/ 146143 h 201641"/>
                <a:gd name="connsiteX77" fmla="*/ 198208 w 258852"/>
                <a:gd name="connsiteY77" fmla="*/ 138215 h 201641"/>
                <a:gd name="connsiteX78" fmla="*/ 206136 w 258852"/>
                <a:gd name="connsiteY78" fmla="*/ 139536 h 201641"/>
                <a:gd name="connsiteX79" fmla="*/ 203493 w 258852"/>
                <a:gd name="connsiteY79" fmla="*/ 130286 h 201641"/>
                <a:gd name="connsiteX80" fmla="*/ 211422 w 258852"/>
                <a:gd name="connsiteY80" fmla="*/ 128965 h 201641"/>
                <a:gd name="connsiteX81" fmla="*/ 220671 w 258852"/>
                <a:gd name="connsiteY81" fmla="*/ 136893 h 201641"/>
                <a:gd name="connsiteX82" fmla="*/ 229921 w 258852"/>
                <a:gd name="connsiteY82" fmla="*/ 132929 h 201641"/>
                <a:gd name="connsiteX83" fmla="*/ 221993 w 258852"/>
                <a:gd name="connsiteY83" fmla="*/ 140857 h 201641"/>
                <a:gd name="connsiteX84" fmla="*/ 239171 w 258852"/>
                <a:gd name="connsiteY84" fmla="*/ 155392 h 201641"/>
                <a:gd name="connsiteX85" fmla="*/ 239171 w 258852"/>
                <a:gd name="connsiteY85" fmla="*/ 139536 h 201641"/>
                <a:gd name="connsiteX86" fmla="*/ 255028 w 258852"/>
                <a:gd name="connsiteY86" fmla="*/ 136893 h 201641"/>
                <a:gd name="connsiteX87" fmla="*/ 248421 w 258852"/>
                <a:gd name="connsiteY87" fmla="*/ 132929 h 201641"/>
                <a:gd name="connsiteX88" fmla="*/ 257671 w 258852"/>
                <a:gd name="connsiteY88" fmla="*/ 132929 h 201641"/>
                <a:gd name="connsiteX89" fmla="*/ 255028 w 258852"/>
                <a:gd name="connsiteY89" fmla="*/ 119715 h 201641"/>
                <a:gd name="connsiteX90" fmla="*/ 240492 w 258852"/>
                <a:gd name="connsiteY90" fmla="*/ 119715 h 201641"/>
                <a:gd name="connsiteX91" fmla="*/ 244457 w 258852"/>
                <a:gd name="connsiteY91" fmla="*/ 113108 h 201641"/>
                <a:gd name="connsiteX92" fmla="*/ 231243 w 258852"/>
                <a:gd name="connsiteY92" fmla="*/ 107823 h 201641"/>
                <a:gd name="connsiteX93" fmla="*/ 220671 w 258852"/>
                <a:gd name="connsiteY93" fmla="*/ 99894 h 201641"/>
                <a:gd name="connsiteX94" fmla="*/ 191601 w 258852"/>
                <a:gd name="connsiteY94" fmla="*/ 88002 h 201641"/>
                <a:gd name="connsiteX95" fmla="*/ 199529 w 258852"/>
                <a:gd name="connsiteY95" fmla="*/ 86680 h 201641"/>
                <a:gd name="connsiteX96" fmla="*/ 198208 w 258852"/>
                <a:gd name="connsiteY96" fmla="*/ 78752 h 201641"/>
                <a:gd name="connsiteX97" fmla="*/ 210100 w 258852"/>
                <a:gd name="connsiteY97" fmla="*/ 81395 h 201641"/>
                <a:gd name="connsiteX98" fmla="*/ 202172 w 258852"/>
                <a:gd name="connsiteY98" fmla="*/ 76109 h 201641"/>
                <a:gd name="connsiteX99" fmla="*/ 192922 w 258852"/>
                <a:gd name="connsiteY99" fmla="*/ 73467 h 201641"/>
                <a:gd name="connsiteX100" fmla="*/ 206136 w 258852"/>
                <a:gd name="connsiteY100" fmla="*/ 69502 h 201641"/>
                <a:gd name="connsiteX101" fmla="*/ 198208 w 258852"/>
                <a:gd name="connsiteY101" fmla="*/ 60253 h 201641"/>
                <a:gd name="connsiteX102" fmla="*/ 188958 w 258852"/>
                <a:gd name="connsiteY102" fmla="*/ 68181 h 201641"/>
                <a:gd name="connsiteX103" fmla="*/ 183672 w 258852"/>
                <a:gd name="connsiteY103" fmla="*/ 62895 h 201641"/>
                <a:gd name="connsiteX104" fmla="*/ 196886 w 258852"/>
                <a:gd name="connsiteY104" fmla="*/ 56288 h 201641"/>
                <a:gd name="connsiteX105" fmla="*/ 171780 w 258852"/>
                <a:gd name="connsiteY105" fmla="*/ 47039 h 201641"/>
                <a:gd name="connsiteX106" fmla="*/ 161209 w 258852"/>
                <a:gd name="connsiteY106" fmla="*/ 49681 h 201641"/>
                <a:gd name="connsiteX107" fmla="*/ 171780 w 258852"/>
                <a:gd name="connsiteY107" fmla="*/ 49681 h 20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258852" h="201641">
                  <a:moveTo>
                    <a:pt x="171780" y="49681"/>
                  </a:moveTo>
                  <a:cubicBezTo>
                    <a:pt x="169137" y="41753"/>
                    <a:pt x="158566" y="43075"/>
                    <a:pt x="153281" y="44396"/>
                  </a:cubicBezTo>
                  <a:cubicBezTo>
                    <a:pt x="149317" y="45717"/>
                    <a:pt x="141388" y="32504"/>
                    <a:pt x="137424" y="28539"/>
                  </a:cubicBezTo>
                  <a:cubicBezTo>
                    <a:pt x="133460" y="24575"/>
                    <a:pt x="124210" y="20611"/>
                    <a:pt x="118925" y="20611"/>
                  </a:cubicBezTo>
                  <a:cubicBezTo>
                    <a:pt x="116282" y="20611"/>
                    <a:pt x="109675" y="20611"/>
                    <a:pt x="108353" y="21932"/>
                  </a:cubicBezTo>
                  <a:cubicBezTo>
                    <a:pt x="107032" y="23254"/>
                    <a:pt x="101746" y="29861"/>
                    <a:pt x="100425" y="28539"/>
                  </a:cubicBezTo>
                  <a:cubicBezTo>
                    <a:pt x="95139" y="24575"/>
                    <a:pt x="95139" y="24575"/>
                    <a:pt x="89854" y="29861"/>
                  </a:cubicBezTo>
                  <a:cubicBezTo>
                    <a:pt x="87211" y="32504"/>
                    <a:pt x="83247" y="32504"/>
                    <a:pt x="85890" y="28539"/>
                  </a:cubicBezTo>
                  <a:cubicBezTo>
                    <a:pt x="88532" y="23254"/>
                    <a:pt x="89854" y="23254"/>
                    <a:pt x="87211" y="16647"/>
                  </a:cubicBezTo>
                  <a:cubicBezTo>
                    <a:pt x="85890" y="12683"/>
                    <a:pt x="83247" y="12683"/>
                    <a:pt x="81925" y="10040"/>
                  </a:cubicBezTo>
                  <a:cubicBezTo>
                    <a:pt x="79283" y="7397"/>
                    <a:pt x="80604" y="2112"/>
                    <a:pt x="76640" y="2112"/>
                  </a:cubicBezTo>
                  <a:cubicBezTo>
                    <a:pt x="73997" y="2112"/>
                    <a:pt x="68711" y="790"/>
                    <a:pt x="66069" y="2112"/>
                  </a:cubicBezTo>
                  <a:cubicBezTo>
                    <a:pt x="59462" y="4754"/>
                    <a:pt x="52855" y="7397"/>
                    <a:pt x="44927" y="8719"/>
                  </a:cubicBezTo>
                  <a:cubicBezTo>
                    <a:pt x="46249" y="6076"/>
                    <a:pt x="46249" y="3433"/>
                    <a:pt x="46249" y="790"/>
                  </a:cubicBezTo>
                  <a:cubicBezTo>
                    <a:pt x="35677" y="-531"/>
                    <a:pt x="30392" y="-531"/>
                    <a:pt x="21142" y="3433"/>
                  </a:cubicBezTo>
                  <a:cubicBezTo>
                    <a:pt x="13214" y="6076"/>
                    <a:pt x="9249" y="11361"/>
                    <a:pt x="5285" y="20611"/>
                  </a:cubicBezTo>
                  <a:cubicBezTo>
                    <a:pt x="3964" y="23254"/>
                    <a:pt x="0" y="31182"/>
                    <a:pt x="0" y="33825"/>
                  </a:cubicBezTo>
                  <a:cubicBezTo>
                    <a:pt x="0" y="35146"/>
                    <a:pt x="1321" y="45717"/>
                    <a:pt x="2642" y="45717"/>
                  </a:cubicBezTo>
                  <a:cubicBezTo>
                    <a:pt x="11892" y="47039"/>
                    <a:pt x="18499" y="45717"/>
                    <a:pt x="26428" y="53646"/>
                  </a:cubicBezTo>
                  <a:cubicBezTo>
                    <a:pt x="19821" y="53646"/>
                    <a:pt x="11892" y="52324"/>
                    <a:pt x="5285" y="52324"/>
                  </a:cubicBezTo>
                  <a:cubicBezTo>
                    <a:pt x="7928" y="57610"/>
                    <a:pt x="13214" y="61574"/>
                    <a:pt x="18499" y="64217"/>
                  </a:cubicBezTo>
                  <a:cubicBezTo>
                    <a:pt x="22463" y="66860"/>
                    <a:pt x="23785" y="62895"/>
                    <a:pt x="27749" y="62895"/>
                  </a:cubicBezTo>
                  <a:cubicBezTo>
                    <a:pt x="35677" y="61574"/>
                    <a:pt x="30392" y="64217"/>
                    <a:pt x="34356" y="68181"/>
                  </a:cubicBezTo>
                  <a:cubicBezTo>
                    <a:pt x="35677" y="69502"/>
                    <a:pt x="42284" y="70824"/>
                    <a:pt x="44927" y="70824"/>
                  </a:cubicBezTo>
                  <a:cubicBezTo>
                    <a:pt x="51534" y="70824"/>
                    <a:pt x="60783" y="69502"/>
                    <a:pt x="67390" y="72145"/>
                  </a:cubicBezTo>
                  <a:cubicBezTo>
                    <a:pt x="70033" y="73467"/>
                    <a:pt x="71354" y="73467"/>
                    <a:pt x="73997" y="74788"/>
                  </a:cubicBezTo>
                  <a:cubicBezTo>
                    <a:pt x="75318" y="74788"/>
                    <a:pt x="76640" y="72145"/>
                    <a:pt x="77961" y="72145"/>
                  </a:cubicBezTo>
                  <a:cubicBezTo>
                    <a:pt x="81925" y="72145"/>
                    <a:pt x="81925" y="77431"/>
                    <a:pt x="85890" y="76109"/>
                  </a:cubicBezTo>
                  <a:cubicBezTo>
                    <a:pt x="83247" y="73467"/>
                    <a:pt x="80604" y="70824"/>
                    <a:pt x="77961" y="68181"/>
                  </a:cubicBezTo>
                  <a:cubicBezTo>
                    <a:pt x="88532" y="70824"/>
                    <a:pt x="95139" y="73467"/>
                    <a:pt x="107032" y="70824"/>
                  </a:cubicBezTo>
                  <a:cubicBezTo>
                    <a:pt x="104389" y="66860"/>
                    <a:pt x="104389" y="64217"/>
                    <a:pt x="99104" y="62895"/>
                  </a:cubicBezTo>
                  <a:cubicBezTo>
                    <a:pt x="104389" y="57610"/>
                    <a:pt x="104389" y="65538"/>
                    <a:pt x="108353" y="68181"/>
                  </a:cubicBezTo>
                  <a:cubicBezTo>
                    <a:pt x="109675" y="69502"/>
                    <a:pt x="113639" y="66860"/>
                    <a:pt x="113639" y="68181"/>
                  </a:cubicBezTo>
                  <a:cubicBezTo>
                    <a:pt x="113639" y="70824"/>
                    <a:pt x="114960" y="72145"/>
                    <a:pt x="114960" y="74788"/>
                  </a:cubicBezTo>
                  <a:cubicBezTo>
                    <a:pt x="120246" y="69502"/>
                    <a:pt x="128174" y="81395"/>
                    <a:pt x="133460" y="84038"/>
                  </a:cubicBezTo>
                  <a:cubicBezTo>
                    <a:pt x="125532" y="86680"/>
                    <a:pt x="124210" y="85359"/>
                    <a:pt x="124210" y="93287"/>
                  </a:cubicBezTo>
                  <a:cubicBezTo>
                    <a:pt x="128174" y="91966"/>
                    <a:pt x="130817" y="90645"/>
                    <a:pt x="134781" y="89323"/>
                  </a:cubicBezTo>
                  <a:cubicBezTo>
                    <a:pt x="138746" y="88002"/>
                    <a:pt x="138746" y="86680"/>
                    <a:pt x="141388" y="91966"/>
                  </a:cubicBezTo>
                  <a:cubicBezTo>
                    <a:pt x="145353" y="98573"/>
                    <a:pt x="151960" y="95930"/>
                    <a:pt x="155924" y="102537"/>
                  </a:cubicBezTo>
                  <a:cubicBezTo>
                    <a:pt x="158566" y="106501"/>
                    <a:pt x="161209" y="111787"/>
                    <a:pt x="162530" y="115751"/>
                  </a:cubicBezTo>
                  <a:cubicBezTo>
                    <a:pt x="163852" y="118394"/>
                    <a:pt x="161209" y="118394"/>
                    <a:pt x="159888" y="121037"/>
                  </a:cubicBezTo>
                  <a:cubicBezTo>
                    <a:pt x="154602" y="126322"/>
                    <a:pt x="147995" y="132929"/>
                    <a:pt x="142710" y="138215"/>
                  </a:cubicBezTo>
                  <a:cubicBezTo>
                    <a:pt x="144031" y="139536"/>
                    <a:pt x="151960" y="143500"/>
                    <a:pt x="150638" y="146143"/>
                  </a:cubicBezTo>
                  <a:cubicBezTo>
                    <a:pt x="150638" y="147464"/>
                    <a:pt x="140067" y="148786"/>
                    <a:pt x="138746" y="150107"/>
                  </a:cubicBezTo>
                  <a:cubicBezTo>
                    <a:pt x="132139" y="151428"/>
                    <a:pt x="124210" y="148786"/>
                    <a:pt x="117603" y="148786"/>
                  </a:cubicBezTo>
                  <a:cubicBezTo>
                    <a:pt x="118925" y="152750"/>
                    <a:pt x="112318" y="154071"/>
                    <a:pt x="109675" y="158035"/>
                  </a:cubicBezTo>
                  <a:cubicBezTo>
                    <a:pt x="108353" y="160678"/>
                    <a:pt x="112318" y="167285"/>
                    <a:pt x="116282" y="165964"/>
                  </a:cubicBezTo>
                  <a:cubicBezTo>
                    <a:pt x="120246" y="165964"/>
                    <a:pt x="126853" y="167285"/>
                    <a:pt x="129496" y="163321"/>
                  </a:cubicBezTo>
                  <a:cubicBezTo>
                    <a:pt x="133460" y="160678"/>
                    <a:pt x="137424" y="163321"/>
                    <a:pt x="141388" y="163321"/>
                  </a:cubicBezTo>
                  <a:cubicBezTo>
                    <a:pt x="141388" y="161999"/>
                    <a:pt x="142710" y="160678"/>
                    <a:pt x="141388" y="159357"/>
                  </a:cubicBezTo>
                  <a:cubicBezTo>
                    <a:pt x="144031" y="159357"/>
                    <a:pt x="145353" y="160678"/>
                    <a:pt x="145353" y="163321"/>
                  </a:cubicBezTo>
                  <a:cubicBezTo>
                    <a:pt x="153281" y="158035"/>
                    <a:pt x="151960" y="163321"/>
                    <a:pt x="157245" y="169928"/>
                  </a:cubicBezTo>
                  <a:cubicBezTo>
                    <a:pt x="159888" y="173892"/>
                    <a:pt x="165173" y="173892"/>
                    <a:pt x="169137" y="175213"/>
                  </a:cubicBezTo>
                  <a:cubicBezTo>
                    <a:pt x="166494" y="176535"/>
                    <a:pt x="163852" y="177856"/>
                    <a:pt x="161209" y="179177"/>
                  </a:cubicBezTo>
                  <a:cubicBezTo>
                    <a:pt x="165173" y="181820"/>
                    <a:pt x="167816" y="183142"/>
                    <a:pt x="173101" y="183142"/>
                  </a:cubicBezTo>
                  <a:cubicBezTo>
                    <a:pt x="173101" y="184463"/>
                    <a:pt x="171780" y="184463"/>
                    <a:pt x="171780" y="185784"/>
                  </a:cubicBezTo>
                  <a:cubicBezTo>
                    <a:pt x="177065" y="187106"/>
                    <a:pt x="181029" y="188427"/>
                    <a:pt x="186315" y="189749"/>
                  </a:cubicBezTo>
                  <a:cubicBezTo>
                    <a:pt x="187636" y="189749"/>
                    <a:pt x="187636" y="195034"/>
                    <a:pt x="191601" y="195034"/>
                  </a:cubicBezTo>
                  <a:cubicBezTo>
                    <a:pt x="200850" y="197677"/>
                    <a:pt x="210100" y="200320"/>
                    <a:pt x="219350" y="201641"/>
                  </a:cubicBezTo>
                  <a:cubicBezTo>
                    <a:pt x="219350" y="197677"/>
                    <a:pt x="220671" y="195034"/>
                    <a:pt x="218029" y="193713"/>
                  </a:cubicBezTo>
                  <a:cubicBezTo>
                    <a:pt x="214064" y="191070"/>
                    <a:pt x="211422" y="188427"/>
                    <a:pt x="207457" y="187106"/>
                  </a:cubicBezTo>
                  <a:cubicBezTo>
                    <a:pt x="204815" y="185784"/>
                    <a:pt x="200850" y="185784"/>
                    <a:pt x="199529" y="183142"/>
                  </a:cubicBezTo>
                  <a:cubicBezTo>
                    <a:pt x="198208" y="180499"/>
                    <a:pt x="195565" y="176535"/>
                    <a:pt x="194243" y="173892"/>
                  </a:cubicBezTo>
                  <a:cubicBezTo>
                    <a:pt x="196886" y="175213"/>
                    <a:pt x="200850" y="176535"/>
                    <a:pt x="203493" y="177856"/>
                  </a:cubicBezTo>
                  <a:cubicBezTo>
                    <a:pt x="202172" y="176535"/>
                    <a:pt x="202172" y="175213"/>
                    <a:pt x="202172" y="172571"/>
                  </a:cubicBezTo>
                  <a:cubicBezTo>
                    <a:pt x="207457" y="176535"/>
                    <a:pt x="212743" y="179177"/>
                    <a:pt x="219350" y="183142"/>
                  </a:cubicBezTo>
                  <a:cubicBezTo>
                    <a:pt x="221993" y="184463"/>
                    <a:pt x="227278" y="192391"/>
                    <a:pt x="229921" y="191070"/>
                  </a:cubicBezTo>
                  <a:cubicBezTo>
                    <a:pt x="228600" y="189749"/>
                    <a:pt x="228600" y="187106"/>
                    <a:pt x="227278" y="185784"/>
                  </a:cubicBezTo>
                  <a:cubicBezTo>
                    <a:pt x="228600" y="185784"/>
                    <a:pt x="229921" y="185784"/>
                    <a:pt x="231243" y="187106"/>
                  </a:cubicBezTo>
                  <a:cubicBezTo>
                    <a:pt x="233885" y="181820"/>
                    <a:pt x="225957" y="180499"/>
                    <a:pt x="228600" y="176535"/>
                  </a:cubicBezTo>
                  <a:cubicBezTo>
                    <a:pt x="229921" y="179177"/>
                    <a:pt x="231243" y="180499"/>
                    <a:pt x="232564" y="183142"/>
                  </a:cubicBezTo>
                  <a:cubicBezTo>
                    <a:pt x="232564" y="180499"/>
                    <a:pt x="232564" y="173892"/>
                    <a:pt x="231243" y="171249"/>
                  </a:cubicBezTo>
                  <a:cubicBezTo>
                    <a:pt x="229921" y="168606"/>
                    <a:pt x="225957" y="169928"/>
                    <a:pt x="224636" y="164642"/>
                  </a:cubicBezTo>
                  <a:cubicBezTo>
                    <a:pt x="223314" y="159357"/>
                    <a:pt x="224636" y="158035"/>
                    <a:pt x="219350" y="156714"/>
                  </a:cubicBezTo>
                  <a:cubicBezTo>
                    <a:pt x="215386" y="155392"/>
                    <a:pt x="212743" y="152750"/>
                    <a:pt x="211422" y="158035"/>
                  </a:cubicBezTo>
                  <a:cubicBezTo>
                    <a:pt x="210100" y="154071"/>
                    <a:pt x="208779" y="150107"/>
                    <a:pt x="207457" y="147464"/>
                  </a:cubicBezTo>
                  <a:cubicBezTo>
                    <a:pt x="206136" y="143500"/>
                    <a:pt x="204815" y="144822"/>
                    <a:pt x="200850" y="146143"/>
                  </a:cubicBezTo>
                  <a:cubicBezTo>
                    <a:pt x="199529" y="143500"/>
                    <a:pt x="199529" y="140857"/>
                    <a:pt x="198208" y="138215"/>
                  </a:cubicBezTo>
                  <a:cubicBezTo>
                    <a:pt x="200850" y="138215"/>
                    <a:pt x="203493" y="139536"/>
                    <a:pt x="206136" y="139536"/>
                  </a:cubicBezTo>
                  <a:cubicBezTo>
                    <a:pt x="206136" y="134250"/>
                    <a:pt x="200850" y="134250"/>
                    <a:pt x="203493" y="130286"/>
                  </a:cubicBezTo>
                  <a:cubicBezTo>
                    <a:pt x="206136" y="127643"/>
                    <a:pt x="207457" y="127643"/>
                    <a:pt x="211422" y="128965"/>
                  </a:cubicBezTo>
                  <a:cubicBezTo>
                    <a:pt x="214064" y="130286"/>
                    <a:pt x="216707" y="136893"/>
                    <a:pt x="220671" y="136893"/>
                  </a:cubicBezTo>
                  <a:cubicBezTo>
                    <a:pt x="223314" y="136893"/>
                    <a:pt x="227278" y="134250"/>
                    <a:pt x="229921" y="132929"/>
                  </a:cubicBezTo>
                  <a:cubicBezTo>
                    <a:pt x="231243" y="138215"/>
                    <a:pt x="225957" y="139536"/>
                    <a:pt x="221993" y="140857"/>
                  </a:cubicBezTo>
                  <a:cubicBezTo>
                    <a:pt x="228600" y="147464"/>
                    <a:pt x="231243" y="151428"/>
                    <a:pt x="239171" y="155392"/>
                  </a:cubicBezTo>
                  <a:cubicBezTo>
                    <a:pt x="240492" y="150107"/>
                    <a:pt x="239171" y="144822"/>
                    <a:pt x="239171" y="139536"/>
                  </a:cubicBezTo>
                  <a:cubicBezTo>
                    <a:pt x="245778" y="144822"/>
                    <a:pt x="248421" y="140857"/>
                    <a:pt x="255028" y="136893"/>
                  </a:cubicBezTo>
                  <a:cubicBezTo>
                    <a:pt x="252385" y="135572"/>
                    <a:pt x="249742" y="134250"/>
                    <a:pt x="248421" y="132929"/>
                  </a:cubicBezTo>
                  <a:cubicBezTo>
                    <a:pt x="251064" y="130286"/>
                    <a:pt x="255028" y="132929"/>
                    <a:pt x="257671" y="132929"/>
                  </a:cubicBezTo>
                  <a:cubicBezTo>
                    <a:pt x="258992" y="126322"/>
                    <a:pt x="260313" y="122358"/>
                    <a:pt x="255028" y="119715"/>
                  </a:cubicBezTo>
                  <a:cubicBezTo>
                    <a:pt x="251064" y="118394"/>
                    <a:pt x="244457" y="119715"/>
                    <a:pt x="240492" y="119715"/>
                  </a:cubicBezTo>
                  <a:cubicBezTo>
                    <a:pt x="241814" y="117072"/>
                    <a:pt x="243135" y="115751"/>
                    <a:pt x="244457" y="113108"/>
                  </a:cubicBezTo>
                  <a:cubicBezTo>
                    <a:pt x="237850" y="111787"/>
                    <a:pt x="235207" y="113108"/>
                    <a:pt x="231243" y="107823"/>
                  </a:cubicBezTo>
                  <a:cubicBezTo>
                    <a:pt x="227278" y="103858"/>
                    <a:pt x="225957" y="102537"/>
                    <a:pt x="220671" y="99894"/>
                  </a:cubicBezTo>
                  <a:cubicBezTo>
                    <a:pt x="210100" y="95930"/>
                    <a:pt x="200850" y="91966"/>
                    <a:pt x="191601" y="88002"/>
                  </a:cubicBezTo>
                  <a:cubicBezTo>
                    <a:pt x="194243" y="88002"/>
                    <a:pt x="196886" y="86680"/>
                    <a:pt x="199529" y="86680"/>
                  </a:cubicBezTo>
                  <a:cubicBezTo>
                    <a:pt x="199529" y="84038"/>
                    <a:pt x="198208" y="81395"/>
                    <a:pt x="198208" y="78752"/>
                  </a:cubicBezTo>
                  <a:cubicBezTo>
                    <a:pt x="202172" y="80073"/>
                    <a:pt x="206136" y="80073"/>
                    <a:pt x="210100" y="81395"/>
                  </a:cubicBezTo>
                  <a:cubicBezTo>
                    <a:pt x="207457" y="74788"/>
                    <a:pt x="208779" y="74788"/>
                    <a:pt x="202172" y="76109"/>
                  </a:cubicBezTo>
                  <a:cubicBezTo>
                    <a:pt x="199529" y="76109"/>
                    <a:pt x="195565" y="74788"/>
                    <a:pt x="192922" y="73467"/>
                  </a:cubicBezTo>
                  <a:cubicBezTo>
                    <a:pt x="198208" y="69502"/>
                    <a:pt x="199529" y="69502"/>
                    <a:pt x="206136" y="69502"/>
                  </a:cubicBezTo>
                  <a:cubicBezTo>
                    <a:pt x="206136" y="64217"/>
                    <a:pt x="200850" y="62895"/>
                    <a:pt x="198208" y="60253"/>
                  </a:cubicBezTo>
                  <a:cubicBezTo>
                    <a:pt x="196886" y="65538"/>
                    <a:pt x="192922" y="65538"/>
                    <a:pt x="188958" y="68181"/>
                  </a:cubicBezTo>
                  <a:cubicBezTo>
                    <a:pt x="190279" y="62895"/>
                    <a:pt x="186315" y="64217"/>
                    <a:pt x="183672" y="62895"/>
                  </a:cubicBezTo>
                  <a:cubicBezTo>
                    <a:pt x="187636" y="61574"/>
                    <a:pt x="195565" y="61574"/>
                    <a:pt x="196886" y="56288"/>
                  </a:cubicBezTo>
                  <a:cubicBezTo>
                    <a:pt x="192922" y="54967"/>
                    <a:pt x="174422" y="41753"/>
                    <a:pt x="171780" y="47039"/>
                  </a:cubicBezTo>
                  <a:cubicBezTo>
                    <a:pt x="170458" y="51003"/>
                    <a:pt x="163852" y="56288"/>
                    <a:pt x="161209" y="49681"/>
                  </a:cubicBezTo>
                  <a:cubicBezTo>
                    <a:pt x="161209" y="54967"/>
                    <a:pt x="169137" y="51003"/>
                    <a:pt x="171780" y="4968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9Slide.vn 89">
              <a:extLst>
                <a:ext uri="{FF2B5EF4-FFF2-40B4-BE49-F238E27FC236}">
                  <a16:creationId xmlns:a16="http://schemas.microsoft.com/office/drawing/2014/main" id="{90A6A619-3989-455E-ACC3-FA1A0AEC489C}"/>
                </a:ext>
              </a:extLst>
            </p:cNvPr>
            <p:cNvSpPr/>
            <p:nvPr/>
          </p:nvSpPr>
          <p:spPr>
            <a:xfrm>
              <a:off x="8572720" y="3101086"/>
              <a:ext cx="63426" cy="46834"/>
            </a:xfrm>
            <a:custGeom>
              <a:avLst/>
              <a:gdLst>
                <a:gd name="connsiteX0" fmla="*/ 63426 w 63426"/>
                <a:gd name="connsiteY0" fmla="*/ 36150 h 46834"/>
                <a:gd name="connsiteX1" fmla="*/ 48891 w 63426"/>
                <a:gd name="connsiteY1" fmla="*/ 32186 h 46834"/>
                <a:gd name="connsiteX2" fmla="*/ 35677 w 63426"/>
                <a:gd name="connsiteY2" fmla="*/ 15007 h 46834"/>
                <a:gd name="connsiteX3" fmla="*/ 27749 w 63426"/>
                <a:gd name="connsiteY3" fmla="*/ 12365 h 46834"/>
                <a:gd name="connsiteX4" fmla="*/ 19821 w 63426"/>
                <a:gd name="connsiteY4" fmla="*/ 12365 h 46834"/>
                <a:gd name="connsiteX5" fmla="*/ 18499 w 63426"/>
                <a:gd name="connsiteY5" fmla="*/ 8401 h 46834"/>
                <a:gd name="connsiteX6" fmla="*/ 17178 w 63426"/>
                <a:gd name="connsiteY6" fmla="*/ 472 h 46834"/>
                <a:gd name="connsiteX7" fmla="*/ 9249 w 63426"/>
                <a:gd name="connsiteY7" fmla="*/ 15007 h 46834"/>
                <a:gd name="connsiteX8" fmla="*/ 7928 w 63426"/>
                <a:gd name="connsiteY8" fmla="*/ 22936 h 46834"/>
                <a:gd name="connsiteX9" fmla="*/ 9249 w 63426"/>
                <a:gd name="connsiteY9" fmla="*/ 29543 h 46834"/>
                <a:gd name="connsiteX10" fmla="*/ 0 w 63426"/>
                <a:gd name="connsiteY10" fmla="*/ 38792 h 46834"/>
                <a:gd name="connsiteX11" fmla="*/ 13214 w 63426"/>
                <a:gd name="connsiteY11" fmla="*/ 36150 h 46834"/>
                <a:gd name="connsiteX12" fmla="*/ 17178 w 63426"/>
                <a:gd name="connsiteY12" fmla="*/ 46721 h 46834"/>
                <a:gd name="connsiteX13" fmla="*/ 26428 w 63426"/>
                <a:gd name="connsiteY13" fmla="*/ 37471 h 46834"/>
                <a:gd name="connsiteX14" fmla="*/ 36999 w 63426"/>
                <a:gd name="connsiteY14" fmla="*/ 29543 h 46834"/>
                <a:gd name="connsiteX15" fmla="*/ 55498 w 63426"/>
                <a:gd name="connsiteY15" fmla="*/ 41435 h 46834"/>
                <a:gd name="connsiteX16" fmla="*/ 63426 w 63426"/>
                <a:gd name="connsiteY16" fmla="*/ 36150 h 4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426" h="46834">
                  <a:moveTo>
                    <a:pt x="63426" y="36150"/>
                  </a:moveTo>
                  <a:cubicBezTo>
                    <a:pt x="56819" y="32186"/>
                    <a:pt x="56819" y="30864"/>
                    <a:pt x="48891" y="32186"/>
                  </a:cubicBezTo>
                  <a:cubicBezTo>
                    <a:pt x="55498" y="25579"/>
                    <a:pt x="38320" y="17650"/>
                    <a:pt x="35677" y="15007"/>
                  </a:cubicBezTo>
                  <a:cubicBezTo>
                    <a:pt x="33035" y="13686"/>
                    <a:pt x="29070" y="13686"/>
                    <a:pt x="27749" y="12365"/>
                  </a:cubicBezTo>
                  <a:cubicBezTo>
                    <a:pt x="25106" y="8401"/>
                    <a:pt x="23785" y="7079"/>
                    <a:pt x="19821" y="12365"/>
                  </a:cubicBezTo>
                  <a:cubicBezTo>
                    <a:pt x="18499" y="11043"/>
                    <a:pt x="18499" y="9722"/>
                    <a:pt x="18499" y="8401"/>
                  </a:cubicBezTo>
                  <a:cubicBezTo>
                    <a:pt x="25106" y="7079"/>
                    <a:pt x="22463" y="-2170"/>
                    <a:pt x="17178" y="472"/>
                  </a:cubicBezTo>
                  <a:cubicBezTo>
                    <a:pt x="11892" y="3115"/>
                    <a:pt x="11892" y="8401"/>
                    <a:pt x="9249" y="15007"/>
                  </a:cubicBezTo>
                  <a:cubicBezTo>
                    <a:pt x="7928" y="17650"/>
                    <a:pt x="7928" y="20293"/>
                    <a:pt x="7928" y="22936"/>
                  </a:cubicBezTo>
                  <a:cubicBezTo>
                    <a:pt x="7928" y="24257"/>
                    <a:pt x="9249" y="28221"/>
                    <a:pt x="9249" y="29543"/>
                  </a:cubicBezTo>
                  <a:cubicBezTo>
                    <a:pt x="7928" y="32186"/>
                    <a:pt x="1321" y="36150"/>
                    <a:pt x="0" y="38792"/>
                  </a:cubicBezTo>
                  <a:cubicBezTo>
                    <a:pt x="1321" y="38792"/>
                    <a:pt x="11892" y="36150"/>
                    <a:pt x="13214" y="36150"/>
                  </a:cubicBezTo>
                  <a:cubicBezTo>
                    <a:pt x="14535" y="37471"/>
                    <a:pt x="15856" y="48042"/>
                    <a:pt x="17178" y="46721"/>
                  </a:cubicBezTo>
                  <a:cubicBezTo>
                    <a:pt x="21142" y="44078"/>
                    <a:pt x="23785" y="38792"/>
                    <a:pt x="26428" y="37471"/>
                  </a:cubicBezTo>
                  <a:cubicBezTo>
                    <a:pt x="31713" y="36150"/>
                    <a:pt x="31713" y="30864"/>
                    <a:pt x="36999" y="29543"/>
                  </a:cubicBezTo>
                  <a:cubicBezTo>
                    <a:pt x="35677" y="37471"/>
                    <a:pt x="50213" y="40114"/>
                    <a:pt x="55498" y="41435"/>
                  </a:cubicBezTo>
                  <a:cubicBezTo>
                    <a:pt x="58141" y="38792"/>
                    <a:pt x="60783" y="37471"/>
                    <a:pt x="63426" y="3615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9Slide.vn 90">
              <a:extLst>
                <a:ext uri="{FF2B5EF4-FFF2-40B4-BE49-F238E27FC236}">
                  <a16:creationId xmlns:a16="http://schemas.microsoft.com/office/drawing/2014/main" id="{855E8C08-5DC2-4629-932E-B64187B046DB}"/>
                </a:ext>
              </a:extLst>
            </p:cNvPr>
            <p:cNvSpPr/>
            <p:nvPr/>
          </p:nvSpPr>
          <p:spPr>
            <a:xfrm>
              <a:off x="8404904" y="2846277"/>
              <a:ext cx="60710" cy="35343"/>
            </a:xfrm>
            <a:custGeom>
              <a:avLst/>
              <a:gdLst>
                <a:gd name="connsiteX0" fmla="*/ 6607 w 60710"/>
                <a:gd name="connsiteY0" fmla="*/ 12146 h 35343"/>
                <a:gd name="connsiteX1" fmla="*/ 17178 w 60710"/>
                <a:gd name="connsiteY1" fmla="*/ 9503 h 35343"/>
                <a:gd name="connsiteX2" fmla="*/ 14535 w 60710"/>
                <a:gd name="connsiteY2" fmla="*/ 12146 h 35343"/>
                <a:gd name="connsiteX3" fmla="*/ 21142 w 60710"/>
                <a:gd name="connsiteY3" fmla="*/ 13467 h 35343"/>
                <a:gd name="connsiteX4" fmla="*/ 6607 w 60710"/>
                <a:gd name="connsiteY4" fmla="*/ 18753 h 35343"/>
                <a:gd name="connsiteX5" fmla="*/ 26428 w 60710"/>
                <a:gd name="connsiteY5" fmla="*/ 22717 h 35343"/>
                <a:gd name="connsiteX6" fmla="*/ 39642 w 60710"/>
                <a:gd name="connsiteY6" fmla="*/ 26681 h 35343"/>
                <a:gd name="connsiteX7" fmla="*/ 46249 w 60710"/>
                <a:gd name="connsiteY7" fmla="*/ 33288 h 35343"/>
                <a:gd name="connsiteX8" fmla="*/ 58141 w 60710"/>
                <a:gd name="connsiteY8" fmla="*/ 25359 h 35343"/>
                <a:gd name="connsiteX9" fmla="*/ 54177 w 60710"/>
                <a:gd name="connsiteY9" fmla="*/ 18753 h 35343"/>
                <a:gd name="connsiteX10" fmla="*/ 52855 w 60710"/>
                <a:gd name="connsiteY10" fmla="*/ 13467 h 35343"/>
                <a:gd name="connsiteX11" fmla="*/ 42284 w 60710"/>
                <a:gd name="connsiteY11" fmla="*/ 12146 h 35343"/>
                <a:gd name="connsiteX12" fmla="*/ 27749 w 60710"/>
                <a:gd name="connsiteY12" fmla="*/ 9503 h 35343"/>
                <a:gd name="connsiteX13" fmla="*/ 14535 w 60710"/>
                <a:gd name="connsiteY13" fmla="*/ 253 h 35343"/>
                <a:gd name="connsiteX14" fmla="*/ 0 w 60710"/>
                <a:gd name="connsiteY14" fmla="*/ 8182 h 35343"/>
                <a:gd name="connsiteX15" fmla="*/ 7928 w 60710"/>
                <a:gd name="connsiteY15" fmla="*/ 8182 h 35343"/>
                <a:gd name="connsiteX16" fmla="*/ 6607 w 60710"/>
                <a:gd name="connsiteY16" fmla="*/ 12146 h 3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710" h="35343">
                  <a:moveTo>
                    <a:pt x="6607" y="12146"/>
                  </a:moveTo>
                  <a:cubicBezTo>
                    <a:pt x="11892" y="12146"/>
                    <a:pt x="13214" y="5539"/>
                    <a:pt x="17178" y="9503"/>
                  </a:cubicBezTo>
                  <a:cubicBezTo>
                    <a:pt x="15856" y="9503"/>
                    <a:pt x="15856" y="10824"/>
                    <a:pt x="14535" y="12146"/>
                  </a:cubicBezTo>
                  <a:cubicBezTo>
                    <a:pt x="17178" y="12146"/>
                    <a:pt x="19821" y="13467"/>
                    <a:pt x="21142" y="13467"/>
                  </a:cubicBezTo>
                  <a:cubicBezTo>
                    <a:pt x="22463" y="21395"/>
                    <a:pt x="10571" y="14789"/>
                    <a:pt x="6607" y="18753"/>
                  </a:cubicBezTo>
                  <a:cubicBezTo>
                    <a:pt x="7928" y="31966"/>
                    <a:pt x="23785" y="18753"/>
                    <a:pt x="26428" y="22717"/>
                  </a:cubicBezTo>
                  <a:cubicBezTo>
                    <a:pt x="29070" y="26681"/>
                    <a:pt x="35677" y="25359"/>
                    <a:pt x="39642" y="26681"/>
                  </a:cubicBezTo>
                  <a:cubicBezTo>
                    <a:pt x="43606" y="26681"/>
                    <a:pt x="44927" y="29324"/>
                    <a:pt x="46249" y="33288"/>
                  </a:cubicBezTo>
                  <a:cubicBezTo>
                    <a:pt x="48891" y="37252"/>
                    <a:pt x="67390" y="35931"/>
                    <a:pt x="58141" y="25359"/>
                  </a:cubicBezTo>
                  <a:cubicBezTo>
                    <a:pt x="56819" y="24038"/>
                    <a:pt x="52855" y="21395"/>
                    <a:pt x="54177" y="18753"/>
                  </a:cubicBezTo>
                  <a:cubicBezTo>
                    <a:pt x="55498" y="16110"/>
                    <a:pt x="55498" y="16110"/>
                    <a:pt x="52855" y="13467"/>
                  </a:cubicBezTo>
                  <a:cubicBezTo>
                    <a:pt x="48891" y="9503"/>
                    <a:pt x="47570" y="10824"/>
                    <a:pt x="42284" y="12146"/>
                  </a:cubicBezTo>
                  <a:cubicBezTo>
                    <a:pt x="43606" y="1575"/>
                    <a:pt x="31713" y="6860"/>
                    <a:pt x="27749" y="9503"/>
                  </a:cubicBezTo>
                  <a:cubicBezTo>
                    <a:pt x="25106" y="2896"/>
                    <a:pt x="22463" y="-1068"/>
                    <a:pt x="14535" y="253"/>
                  </a:cubicBezTo>
                  <a:cubicBezTo>
                    <a:pt x="6607" y="1575"/>
                    <a:pt x="2643" y="253"/>
                    <a:pt x="0" y="8182"/>
                  </a:cubicBezTo>
                  <a:cubicBezTo>
                    <a:pt x="2643" y="8182"/>
                    <a:pt x="5285" y="8182"/>
                    <a:pt x="7928" y="8182"/>
                  </a:cubicBezTo>
                  <a:cubicBezTo>
                    <a:pt x="7928" y="9503"/>
                    <a:pt x="7928" y="10824"/>
                    <a:pt x="6607" y="12146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9Slide.vn 91">
              <a:extLst>
                <a:ext uri="{FF2B5EF4-FFF2-40B4-BE49-F238E27FC236}">
                  <a16:creationId xmlns:a16="http://schemas.microsoft.com/office/drawing/2014/main" id="{E98EE791-ECD1-4F6A-B7EF-2E43B002FA44}"/>
                </a:ext>
              </a:extLst>
            </p:cNvPr>
            <p:cNvSpPr/>
            <p:nvPr/>
          </p:nvSpPr>
          <p:spPr>
            <a:xfrm>
              <a:off x="8254265" y="2886172"/>
              <a:ext cx="58669" cy="36998"/>
            </a:xfrm>
            <a:custGeom>
              <a:avLst/>
              <a:gdLst>
                <a:gd name="connsiteX0" fmla="*/ 58141 w 58669"/>
                <a:gd name="connsiteY0" fmla="*/ 14535 h 36998"/>
                <a:gd name="connsiteX1" fmla="*/ 58141 w 58669"/>
                <a:gd name="connsiteY1" fmla="*/ 14535 h 36998"/>
                <a:gd name="connsiteX2" fmla="*/ 56820 w 58669"/>
                <a:gd name="connsiteY2" fmla="*/ 13214 h 36998"/>
                <a:gd name="connsiteX3" fmla="*/ 58141 w 58669"/>
                <a:gd name="connsiteY3" fmla="*/ 13214 h 36998"/>
                <a:gd name="connsiteX4" fmla="*/ 58141 w 58669"/>
                <a:gd name="connsiteY4" fmla="*/ 11892 h 36998"/>
                <a:gd name="connsiteX5" fmla="*/ 56820 w 58669"/>
                <a:gd name="connsiteY5" fmla="*/ 9250 h 36998"/>
                <a:gd name="connsiteX6" fmla="*/ 54177 w 58669"/>
                <a:gd name="connsiteY6" fmla="*/ 0 h 36998"/>
                <a:gd name="connsiteX7" fmla="*/ 50213 w 58669"/>
                <a:gd name="connsiteY7" fmla="*/ 1321 h 36998"/>
                <a:gd name="connsiteX8" fmla="*/ 52855 w 58669"/>
                <a:gd name="connsiteY8" fmla="*/ 3964 h 36998"/>
                <a:gd name="connsiteX9" fmla="*/ 43606 w 58669"/>
                <a:gd name="connsiteY9" fmla="*/ 3964 h 36998"/>
                <a:gd name="connsiteX10" fmla="*/ 35678 w 58669"/>
                <a:gd name="connsiteY10" fmla="*/ 5285 h 36998"/>
                <a:gd name="connsiteX11" fmla="*/ 22464 w 58669"/>
                <a:gd name="connsiteY11" fmla="*/ 13214 h 36998"/>
                <a:gd name="connsiteX12" fmla="*/ 7928 w 58669"/>
                <a:gd name="connsiteY12" fmla="*/ 25106 h 36998"/>
                <a:gd name="connsiteX13" fmla="*/ 0 w 58669"/>
                <a:gd name="connsiteY13" fmla="*/ 27749 h 36998"/>
                <a:gd name="connsiteX14" fmla="*/ 1321 w 58669"/>
                <a:gd name="connsiteY14" fmla="*/ 27749 h 36998"/>
                <a:gd name="connsiteX15" fmla="*/ 11893 w 58669"/>
                <a:gd name="connsiteY15" fmla="*/ 34356 h 36998"/>
                <a:gd name="connsiteX16" fmla="*/ 13214 w 58669"/>
                <a:gd name="connsiteY16" fmla="*/ 35677 h 36998"/>
                <a:gd name="connsiteX17" fmla="*/ 14535 w 58669"/>
                <a:gd name="connsiteY17" fmla="*/ 31713 h 36998"/>
                <a:gd name="connsiteX18" fmla="*/ 19821 w 58669"/>
                <a:gd name="connsiteY18" fmla="*/ 36999 h 36998"/>
                <a:gd name="connsiteX19" fmla="*/ 27749 w 58669"/>
                <a:gd name="connsiteY19" fmla="*/ 34356 h 36998"/>
                <a:gd name="connsiteX20" fmla="*/ 27749 w 58669"/>
                <a:gd name="connsiteY20" fmla="*/ 26428 h 36998"/>
                <a:gd name="connsiteX21" fmla="*/ 34356 w 58669"/>
                <a:gd name="connsiteY21" fmla="*/ 29070 h 36998"/>
                <a:gd name="connsiteX22" fmla="*/ 33035 w 58669"/>
                <a:gd name="connsiteY22" fmla="*/ 23785 h 36998"/>
                <a:gd name="connsiteX23" fmla="*/ 38321 w 58669"/>
                <a:gd name="connsiteY23" fmla="*/ 19821 h 36998"/>
                <a:gd name="connsiteX24" fmla="*/ 43606 w 58669"/>
                <a:gd name="connsiteY24" fmla="*/ 18499 h 36998"/>
                <a:gd name="connsiteX25" fmla="*/ 48891 w 58669"/>
                <a:gd name="connsiteY25" fmla="*/ 27749 h 36998"/>
                <a:gd name="connsiteX26" fmla="*/ 58141 w 58669"/>
                <a:gd name="connsiteY26" fmla="*/ 14535 h 3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669" h="36998">
                  <a:moveTo>
                    <a:pt x="58141" y="14535"/>
                  </a:moveTo>
                  <a:cubicBezTo>
                    <a:pt x="58141" y="14535"/>
                    <a:pt x="58141" y="14535"/>
                    <a:pt x="58141" y="14535"/>
                  </a:cubicBezTo>
                  <a:cubicBezTo>
                    <a:pt x="58141" y="14535"/>
                    <a:pt x="56820" y="13214"/>
                    <a:pt x="56820" y="13214"/>
                  </a:cubicBezTo>
                  <a:cubicBezTo>
                    <a:pt x="56820" y="13214"/>
                    <a:pt x="58141" y="13214"/>
                    <a:pt x="58141" y="13214"/>
                  </a:cubicBezTo>
                  <a:cubicBezTo>
                    <a:pt x="58141" y="13214"/>
                    <a:pt x="58141" y="13214"/>
                    <a:pt x="58141" y="11892"/>
                  </a:cubicBezTo>
                  <a:cubicBezTo>
                    <a:pt x="56820" y="10571"/>
                    <a:pt x="56820" y="10571"/>
                    <a:pt x="56820" y="9250"/>
                  </a:cubicBezTo>
                  <a:cubicBezTo>
                    <a:pt x="55498" y="6607"/>
                    <a:pt x="55498" y="2643"/>
                    <a:pt x="54177" y="0"/>
                  </a:cubicBezTo>
                  <a:cubicBezTo>
                    <a:pt x="52855" y="0"/>
                    <a:pt x="51534" y="0"/>
                    <a:pt x="50213" y="1321"/>
                  </a:cubicBezTo>
                  <a:cubicBezTo>
                    <a:pt x="51534" y="1321"/>
                    <a:pt x="51534" y="2643"/>
                    <a:pt x="52855" y="3964"/>
                  </a:cubicBezTo>
                  <a:cubicBezTo>
                    <a:pt x="50213" y="6607"/>
                    <a:pt x="47570" y="5285"/>
                    <a:pt x="43606" y="3964"/>
                  </a:cubicBezTo>
                  <a:cubicBezTo>
                    <a:pt x="40963" y="2643"/>
                    <a:pt x="38321" y="3964"/>
                    <a:pt x="35678" y="5285"/>
                  </a:cubicBezTo>
                  <a:cubicBezTo>
                    <a:pt x="29071" y="6607"/>
                    <a:pt x="26428" y="9250"/>
                    <a:pt x="22464" y="13214"/>
                  </a:cubicBezTo>
                  <a:cubicBezTo>
                    <a:pt x="18500" y="15857"/>
                    <a:pt x="13214" y="23785"/>
                    <a:pt x="7928" y="25106"/>
                  </a:cubicBezTo>
                  <a:cubicBezTo>
                    <a:pt x="5286" y="25106"/>
                    <a:pt x="1321" y="26428"/>
                    <a:pt x="0" y="27749"/>
                  </a:cubicBezTo>
                  <a:cubicBezTo>
                    <a:pt x="0" y="27749"/>
                    <a:pt x="1321" y="27749"/>
                    <a:pt x="1321" y="27749"/>
                  </a:cubicBezTo>
                  <a:cubicBezTo>
                    <a:pt x="5286" y="29070"/>
                    <a:pt x="9250" y="31713"/>
                    <a:pt x="11893" y="34356"/>
                  </a:cubicBezTo>
                  <a:lnTo>
                    <a:pt x="13214" y="35677"/>
                  </a:lnTo>
                  <a:cubicBezTo>
                    <a:pt x="14535" y="34356"/>
                    <a:pt x="13214" y="33035"/>
                    <a:pt x="14535" y="31713"/>
                  </a:cubicBezTo>
                  <a:cubicBezTo>
                    <a:pt x="17178" y="29070"/>
                    <a:pt x="21142" y="33035"/>
                    <a:pt x="19821" y="36999"/>
                  </a:cubicBezTo>
                  <a:cubicBezTo>
                    <a:pt x="22464" y="35677"/>
                    <a:pt x="26428" y="35677"/>
                    <a:pt x="27749" y="34356"/>
                  </a:cubicBezTo>
                  <a:cubicBezTo>
                    <a:pt x="29071" y="31713"/>
                    <a:pt x="23785" y="27749"/>
                    <a:pt x="27749" y="26428"/>
                  </a:cubicBezTo>
                  <a:cubicBezTo>
                    <a:pt x="29071" y="25106"/>
                    <a:pt x="31714" y="33035"/>
                    <a:pt x="34356" y="29070"/>
                  </a:cubicBezTo>
                  <a:cubicBezTo>
                    <a:pt x="36999" y="26428"/>
                    <a:pt x="34356" y="23785"/>
                    <a:pt x="33035" y="23785"/>
                  </a:cubicBezTo>
                  <a:cubicBezTo>
                    <a:pt x="35678" y="22464"/>
                    <a:pt x="38321" y="25106"/>
                    <a:pt x="38321" y="19821"/>
                  </a:cubicBezTo>
                  <a:cubicBezTo>
                    <a:pt x="38321" y="17178"/>
                    <a:pt x="42285" y="17178"/>
                    <a:pt x="43606" y="18499"/>
                  </a:cubicBezTo>
                  <a:cubicBezTo>
                    <a:pt x="36999" y="22464"/>
                    <a:pt x="43606" y="30392"/>
                    <a:pt x="48891" y="27749"/>
                  </a:cubicBezTo>
                  <a:cubicBezTo>
                    <a:pt x="52855" y="25106"/>
                    <a:pt x="60784" y="19821"/>
                    <a:pt x="58141" y="14535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9Slide.vn 92">
              <a:extLst>
                <a:ext uri="{FF2B5EF4-FFF2-40B4-BE49-F238E27FC236}">
                  <a16:creationId xmlns:a16="http://schemas.microsoft.com/office/drawing/2014/main" id="{A2B2C3E2-7977-484F-89BF-1F604FB8CC56}"/>
                </a:ext>
              </a:extLst>
            </p:cNvPr>
            <p:cNvSpPr/>
            <p:nvPr/>
          </p:nvSpPr>
          <p:spPr>
            <a:xfrm>
              <a:off x="8525150" y="2760640"/>
              <a:ext cx="278813" cy="157245"/>
            </a:xfrm>
            <a:custGeom>
              <a:avLst/>
              <a:gdLst>
                <a:gd name="connsiteX0" fmla="*/ 33035 w 278813"/>
                <a:gd name="connsiteY0" fmla="*/ 34356 h 157245"/>
                <a:gd name="connsiteX1" fmla="*/ 19821 w 278813"/>
                <a:gd name="connsiteY1" fmla="*/ 44927 h 157245"/>
                <a:gd name="connsiteX2" fmla="*/ 43606 w 278813"/>
                <a:gd name="connsiteY2" fmla="*/ 46249 h 157245"/>
                <a:gd name="connsiteX3" fmla="*/ 67391 w 278813"/>
                <a:gd name="connsiteY3" fmla="*/ 40963 h 157245"/>
                <a:gd name="connsiteX4" fmla="*/ 47570 w 278813"/>
                <a:gd name="connsiteY4" fmla="*/ 47570 h 157245"/>
                <a:gd name="connsiteX5" fmla="*/ 27750 w 278813"/>
                <a:gd name="connsiteY5" fmla="*/ 51534 h 157245"/>
                <a:gd name="connsiteX6" fmla="*/ 50213 w 278813"/>
                <a:gd name="connsiteY6" fmla="*/ 54177 h 157245"/>
                <a:gd name="connsiteX7" fmla="*/ 72676 w 278813"/>
                <a:gd name="connsiteY7" fmla="*/ 46249 h 157245"/>
                <a:gd name="connsiteX8" fmla="*/ 52855 w 278813"/>
                <a:gd name="connsiteY8" fmla="*/ 56820 h 157245"/>
                <a:gd name="connsiteX9" fmla="*/ 71355 w 278813"/>
                <a:gd name="connsiteY9" fmla="*/ 58141 h 157245"/>
                <a:gd name="connsiteX10" fmla="*/ 77962 w 278813"/>
                <a:gd name="connsiteY10" fmla="*/ 54177 h 157245"/>
                <a:gd name="connsiteX11" fmla="*/ 85890 w 278813"/>
                <a:gd name="connsiteY11" fmla="*/ 51534 h 157245"/>
                <a:gd name="connsiteX12" fmla="*/ 83247 w 278813"/>
                <a:gd name="connsiteY12" fmla="*/ 55498 h 157245"/>
                <a:gd name="connsiteX13" fmla="*/ 95140 w 278813"/>
                <a:gd name="connsiteY13" fmla="*/ 51534 h 157245"/>
                <a:gd name="connsiteX14" fmla="*/ 85890 w 278813"/>
                <a:gd name="connsiteY14" fmla="*/ 59462 h 157245"/>
                <a:gd name="connsiteX15" fmla="*/ 100426 w 278813"/>
                <a:gd name="connsiteY15" fmla="*/ 56820 h 157245"/>
                <a:gd name="connsiteX16" fmla="*/ 113640 w 278813"/>
                <a:gd name="connsiteY16" fmla="*/ 54177 h 157245"/>
                <a:gd name="connsiteX17" fmla="*/ 137425 w 278813"/>
                <a:gd name="connsiteY17" fmla="*/ 39642 h 157245"/>
                <a:gd name="connsiteX18" fmla="*/ 125532 w 278813"/>
                <a:gd name="connsiteY18" fmla="*/ 50213 h 157245"/>
                <a:gd name="connsiteX19" fmla="*/ 133461 w 278813"/>
                <a:gd name="connsiteY19" fmla="*/ 54177 h 157245"/>
                <a:gd name="connsiteX20" fmla="*/ 84569 w 278813"/>
                <a:gd name="connsiteY20" fmla="*/ 64748 h 157245"/>
                <a:gd name="connsiteX21" fmla="*/ 100426 w 278813"/>
                <a:gd name="connsiteY21" fmla="*/ 79283 h 157245"/>
                <a:gd name="connsiteX22" fmla="*/ 76640 w 278813"/>
                <a:gd name="connsiteY22" fmla="*/ 64748 h 157245"/>
                <a:gd name="connsiteX23" fmla="*/ 52855 w 278813"/>
                <a:gd name="connsiteY23" fmla="*/ 63427 h 157245"/>
                <a:gd name="connsiteX24" fmla="*/ 66069 w 278813"/>
                <a:gd name="connsiteY24" fmla="*/ 80605 h 157245"/>
                <a:gd name="connsiteX25" fmla="*/ 81926 w 278813"/>
                <a:gd name="connsiteY25" fmla="*/ 100426 h 157245"/>
                <a:gd name="connsiteX26" fmla="*/ 44927 w 278813"/>
                <a:gd name="connsiteY26" fmla="*/ 103068 h 157245"/>
                <a:gd name="connsiteX27" fmla="*/ 52855 w 278813"/>
                <a:gd name="connsiteY27" fmla="*/ 113639 h 157245"/>
                <a:gd name="connsiteX28" fmla="*/ 67391 w 278813"/>
                <a:gd name="connsiteY28" fmla="*/ 104390 h 157245"/>
                <a:gd name="connsiteX29" fmla="*/ 66069 w 278813"/>
                <a:gd name="connsiteY29" fmla="*/ 125532 h 157245"/>
                <a:gd name="connsiteX30" fmla="*/ 87212 w 278813"/>
                <a:gd name="connsiteY30" fmla="*/ 114961 h 157245"/>
                <a:gd name="connsiteX31" fmla="*/ 62105 w 278813"/>
                <a:gd name="connsiteY31" fmla="*/ 129496 h 157245"/>
                <a:gd name="connsiteX32" fmla="*/ 51534 w 278813"/>
                <a:gd name="connsiteY32" fmla="*/ 120246 h 157245"/>
                <a:gd name="connsiteX33" fmla="*/ 35678 w 278813"/>
                <a:gd name="connsiteY33" fmla="*/ 121568 h 157245"/>
                <a:gd name="connsiteX34" fmla="*/ 47570 w 278813"/>
                <a:gd name="connsiteY34" fmla="*/ 129496 h 157245"/>
                <a:gd name="connsiteX35" fmla="*/ 33035 w 278813"/>
                <a:gd name="connsiteY35" fmla="*/ 136103 h 157245"/>
                <a:gd name="connsiteX36" fmla="*/ 23785 w 278813"/>
                <a:gd name="connsiteY36" fmla="*/ 140067 h 157245"/>
                <a:gd name="connsiteX37" fmla="*/ 23785 w 278813"/>
                <a:gd name="connsiteY37" fmla="*/ 145353 h 157245"/>
                <a:gd name="connsiteX38" fmla="*/ 33035 w 278813"/>
                <a:gd name="connsiteY38" fmla="*/ 142710 h 157245"/>
                <a:gd name="connsiteX39" fmla="*/ 43606 w 278813"/>
                <a:gd name="connsiteY39" fmla="*/ 146674 h 157245"/>
                <a:gd name="connsiteX40" fmla="*/ 52855 w 278813"/>
                <a:gd name="connsiteY40" fmla="*/ 149317 h 157245"/>
                <a:gd name="connsiteX41" fmla="*/ 64748 w 278813"/>
                <a:gd name="connsiteY41" fmla="*/ 150638 h 157245"/>
                <a:gd name="connsiteX42" fmla="*/ 73998 w 278813"/>
                <a:gd name="connsiteY42" fmla="*/ 147995 h 157245"/>
                <a:gd name="connsiteX43" fmla="*/ 80605 w 278813"/>
                <a:gd name="connsiteY43" fmla="*/ 145353 h 157245"/>
                <a:gd name="connsiteX44" fmla="*/ 91176 w 278813"/>
                <a:gd name="connsiteY44" fmla="*/ 146674 h 157245"/>
                <a:gd name="connsiteX45" fmla="*/ 99104 w 278813"/>
                <a:gd name="connsiteY45" fmla="*/ 147995 h 157245"/>
                <a:gd name="connsiteX46" fmla="*/ 100426 w 278813"/>
                <a:gd name="connsiteY46" fmla="*/ 157245 h 157245"/>
                <a:gd name="connsiteX47" fmla="*/ 116282 w 278813"/>
                <a:gd name="connsiteY47" fmla="*/ 151960 h 157245"/>
                <a:gd name="connsiteX48" fmla="*/ 120247 w 278813"/>
                <a:gd name="connsiteY48" fmla="*/ 147995 h 157245"/>
                <a:gd name="connsiteX49" fmla="*/ 124211 w 278813"/>
                <a:gd name="connsiteY49" fmla="*/ 149317 h 157245"/>
                <a:gd name="connsiteX50" fmla="*/ 129496 w 278813"/>
                <a:gd name="connsiteY50" fmla="*/ 146674 h 157245"/>
                <a:gd name="connsiteX51" fmla="*/ 128175 w 278813"/>
                <a:gd name="connsiteY51" fmla="*/ 138746 h 157245"/>
                <a:gd name="connsiteX52" fmla="*/ 121568 w 278813"/>
                <a:gd name="connsiteY52" fmla="*/ 137424 h 157245"/>
                <a:gd name="connsiteX53" fmla="*/ 116282 w 278813"/>
                <a:gd name="connsiteY53" fmla="*/ 137424 h 157245"/>
                <a:gd name="connsiteX54" fmla="*/ 125532 w 278813"/>
                <a:gd name="connsiteY54" fmla="*/ 125532 h 157245"/>
                <a:gd name="connsiteX55" fmla="*/ 125532 w 278813"/>
                <a:gd name="connsiteY55" fmla="*/ 116282 h 157245"/>
                <a:gd name="connsiteX56" fmla="*/ 137425 w 278813"/>
                <a:gd name="connsiteY56" fmla="*/ 118925 h 157245"/>
                <a:gd name="connsiteX57" fmla="*/ 149317 w 278813"/>
                <a:gd name="connsiteY57" fmla="*/ 109675 h 157245"/>
                <a:gd name="connsiteX58" fmla="*/ 140068 w 278813"/>
                <a:gd name="connsiteY58" fmla="*/ 104390 h 157245"/>
                <a:gd name="connsiteX59" fmla="*/ 155924 w 278813"/>
                <a:gd name="connsiteY59" fmla="*/ 101747 h 157245"/>
                <a:gd name="connsiteX60" fmla="*/ 137425 w 278813"/>
                <a:gd name="connsiteY60" fmla="*/ 93819 h 157245"/>
                <a:gd name="connsiteX61" fmla="*/ 155924 w 278813"/>
                <a:gd name="connsiteY61" fmla="*/ 93819 h 157245"/>
                <a:gd name="connsiteX62" fmla="*/ 134782 w 278813"/>
                <a:gd name="connsiteY62" fmla="*/ 88533 h 157245"/>
                <a:gd name="connsiteX63" fmla="*/ 169137 w 278813"/>
                <a:gd name="connsiteY63" fmla="*/ 83247 h 157245"/>
                <a:gd name="connsiteX64" fmla="*/ 167816 w 278813"/>
                <a:gd name="connsiteY64" fmla="*/ 76641 h 157245"/>
                <a:gd name="connsiteX65" fmla="*/ 181030 w 278813"/>
                <a:gd name="connsiteY65" fmla="*/ 79283 h 157245"/>
                <a:gd name="connsiteX66" fmla="*/ 192923 w 278813"/>
                <a:gd name="connsiteY66" fmla="*/ 70034 h 157245"/>
                <a:gd name="connsiteX67" fmla="*/ 181030 w 278813"/>
                <a:gd name="connsiteY67" fmla="*/ 70034 h 157245"/>
                <a:gd name="connsiteX68" fmla="*/ 200851 w 278813"/>
                <a:gd name="connsiteY68" fmla="*/ 66069 h 157245"/>
                <a:gd name="connsiteX69" fmla="*/ 218029 w 278813"/>
                <a:gd name="connsiteY69" fmla="*/ 55498 h 157245"/>
                <a:gd name="connsiteX70" fmla="*/ 247100 w 278813"/>
                <a:gd name="connsiteY70" fmla="*/ 36999 h 157245"/>
                <a:gd name="connsiteX71" fmla="*/ 196887 w 278813"/>
                <a:gd name="connsiteY71" fmla="*/ 47570 h 157245"/>
                <a:gd name="connsiteX72" fmla="*/ 227279 w 278813"/>
                <a:gd name="connsiteY72" fmla="*/ 38320 h 157245"/>
                <a:gd name="connsiteX73" fmla="*/ 210101 w 278813"/>
                <a:gd name="connsiteY73" fmla="*/ 35677 h 157245"/>
                <a:gd name="connsiteX74" fmla="*/ 249743 w 278813"/>
                <a:gd name="connsiteY74" fmla="*/ 33035 h 157245"/>
                <a:gd name="connsiteX75" fmla="*/ 278813 w 278813"/>
                <a:gd name="connsiteY75" fmla="*/ 18499 h 157245"/>
                <a:gd name="connsiteX76" fmla="*/ 244457 w 278813"/>
                <a:gd name="connsiteY76" fmla="*/ 9250 h 157245"/>
                <a:gd name="connsiteX77" fmla="*/ 214065 w 278813"/>
                <a:gd name="connsiteY77" fmla="*/ 13214 h 157245"/>
                <a:gd name="connsiteX78" fmla="*/ 231243 w 278813"/>
                <a:gd name="connsiteY78" fmla="*/ 3964 h 157245"/>
                <a:gd name="connsiteX79" fmla="*/ 199530 w 278813"/>
                <a:gd name="connsiteY79" fmla="*/ 0 h 157245"/>
                <a:gd name="connsiteX80" fmla="*/ 169137 w 278813"/>
                <a:gd name="connsiteY80" fmla="*/ 3964 h 157245"/>
                <a:gd name="connsiteX81" fmla="*/ 173102 w 278813"/>
                <a:gd name="connsiteY81" fmla="*/ 11892 h 157245"/>
                <a:gd name="connsiteX82" fmla="*/ 155924 w 278813"/>
                <a:gd name="connsiteY82" fmla="*/ 2643 h 157245"/>
                <a:gd name="connsiteX83" fmla="*/ 132139 w 278813"/>
                <a:gd name="connsiteY83" fmla="*/ 2643 h 157245"/>
                <a:gd name="connsiteX84" fmla="*/ 146674 w 278813"/>
                <a:gd name="connsiteY84" fmla="*/ 14535 h 157245"/>
                <a:gd name="connsiteX85" fmla="*/ 129496 w 278813"/>
                <a:gd name="connsiteY85" fmla="*/ 7928 h 157245"/>
                <a:gd name="connsiteX86" fmla="*/ 113640 w 278813"/>
                <a:gd name="connsiteY86" fmla="*/ 5285 h 157245"/>
                <a:gd name="connsiteX87" fmla="*/ 108354 w 278813"/>
                <a:gd name="connsiteY87" fmla="*/ 9250 h 157245"/>
                <a:gd name="connsiteX88" fmla="*/ 96461 w 278813"/>
                <a:gd name="connsiteY88" fmla="*/ 10571 h 157245"/>
                <a:gd name="connsiteX89" fmla="*/ 84569 w 278813"/>
                <a:gd name="connsiteY89" fmla="*/ 19821 h 157245"/>
                <a:gd name="connsiteX90" fmla="*/ 113640 w 278813"/>
                <a:gd name="connsiteY90" fmla="*/ 35677 h 157245"/>
                <a:gd name="connsiteX91" fmla="*/ 81926 w 278813"/>
                <a:gd name="connsiteY91" fmla="*/ 27749 h 157245"/>
                <a:gd name="connsiteX92" fmla="*/ 67391 w 278813"/>
                <a:gd name="connsiteY92" fmla="*/ 18499 h 157245"/>
                <a:gd name="connsiteX93" fmla="*/ 55498 w 278813"/>
                <a:gd name="connsiteY93" fmla="*/ 17178 h 157245"/>
                <a:gd name="connsiteX94" fmla="*/ 58141 w 278813"/>
                <a:gd name="connsiteY94" fmla="*/ 23785 h 157245"/>
                <a:gd name="connsiteX95" fmla="*/ 46249 w 278813"/>
                <a:gd name="connsiteY95" fmla="*/ 23785 h 157245"/>
                <a:gd name="connsiteX96" fmla="*/ 54177 w 278813"/>
                <a:gd name="connsiteY96" fmla="*/ 27749 h 157245"/>
                <a:gd name="connsiteX97" fmla="*/ 23785 w 278813"/>
                <a:gd name="connsiteY97" fmla="*/ 34356 h 157245"/>
                <a:gd name="connsiteX98" fmla="*/ 0 w 278813"/>
                <a:gd name="connsiteY98" fmla="*/ 36999 h 157245"/>
                <a:gd name="connsiteX99" fmla="*/ 14536 w 278813"/>
                <a:gd name="connsiteY99" fmla="*/ 43606 h 157245"/>
                <a:gd name="connsiteX100" fmla="*/ 33035 w 278813"/>
                <a:gd name="connsiteY100" fmla="*/ 34356 h 157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78813" h="157245">
                  <a:moveTo>
                    <a:pt x="33035" y="34356"/>
                  </a:moveTo>
                  <a:cubicBezTo>
                    <a:pt x="29071" y="38320"/>
                    <a:pt x="23785" y="42284"/>
                    <a:pt x="19821" y="44927"/>
                  </a:cubicBezTo>
                  <a:cubicBezTo>
                    <a:pt x="27750" y="50213"/>
                    <a:pt x="34357" y="46249"/>
                    <a:pt x="43606" y="46249"/>
                  </a:cubicBezTo>
                  <a:cubicBezTo>
                    <a:pt x="51534" y="46249"/>
                    <a:pt x="59462" y="42284"/>
                    <a:pt x="67391" y="40963"/>
                  </a:cubicBezTo>
                  <a:cubicBezTo>
                    <a:pt x="60784" y="44927"/>
                    <a:pt x="55498" y="47570"/>
                    <a:pt x="47570" y="47570"/>
                  </a:cubicBezTo>
                  <a:cubicBezTo>
                    <a:pt x="39642" y="48891"/>
                    <a:pt x="35678" y="47570"/>
                    <a:pt x="27750" y="51534"/>
                  </a:cubicBezTo>
                  <a:cubicBezTo>
                    <a:pt x="35678" y="54177"/>
                    <a:pt x="42285" y="58141"/>
                    <a:pt x="50213" y="54177"/>
                  </a:cubicBezTo>
                  <a:cubicBezTo>
                    <a:pt x="58141" y="48891"/>
                    <a:pt x="63426" y="47570"/>
                    <a:pt x="72676" y="46249"/>
                  </a:cubicBezTo>
                  <a:cubicBezTo>
                    <a:pt x="63426" y="48891"/>
                    <a:pt x="59462" y="51534"/>
                    <a:pt x="52855" y="56820"/>
                  </a:cubicBezTo>
                  <a:cubicBezTo>
                    <a:pt x="59462" y="58141"/>
                    <a:pt x="66069" y="58141"/>
                    <a:pt x="71355" y="58141"/>
                  </a:cubicBezTo>
                  <a:cubicBezTo>
                    <a:pt x="76640" y="58141"/>
                    <a:pt x="76640" y="59462"/>
                    <a:pt x="77962" y="54177"/>
                  </a:cubicBezTo>
                  <a:cubicBezTo>
                    <a:pt x="77962" y="51534"/>
                    <a:pt x="84569" y="51534"/>
                    <a:pt x="85890" y="51534"/>
                  </a:cubicBezTo>
                  <a:cubicBezTo>
                    <a:pt x="84569" y="52855"/>
                    <a:pt x="84569" y="54177"/>
                    <a:pt x="83247" y="55498"/>
                  </a:cubicBezTo>
                  <a:cubicBezTo>
                    <a:pt x="87212" y="54177"/>
                    <a:pt x="91176" y="52855"/>
                    <a:pt x="95140" y="51534"/>
                  </a:cubicBezTo>
                  <a:cubicBezTo>
                    <a:pt x="92497" y="54177"/>
                    <a:pt x="88533" y="56820"/>
                    <a:pt x="85890" y="59462"/>
                  </a:cubicBezTo>
                  <a:cubicBezTo>
                    <a:pt x="91176" y="58141"/>
                    <a:pt x="96461" y="58141"/>
                    <a:pt x="100426" y="56820"/>
                  </a:cubicBezTo>
                  <a:cubicBezTo>
                    <a:pt x="103068" y="56820"/>
                    <a:pt x="110997" y="56820"/>
                    <a:pt x="113640" y="54177"/>
                  </a:cubicBezTo>
                  <a:cubicBezTo>
                    <a:pt x="121568" y="46249"/>
                    <a:pt x="128175" y="43606"/>
                    <a:pt x="137425" y="39642"/>
                  </a:cubicBezTo>
                  <a:cubicBezTo>
                    <a:pt x="133461" y="43606"/>
                    <a:pt x="129496" y="47570"/>
                    <a:pt x="125532" y="50213"/>
                  </a:cubicBezTo>
                  <a:cubicBezTo>
                    <a:pt x="128175" y="51534"/>
                    <a:pt x="130818" y="52855"/>
                    <a:pt x="133461" y="54177"/>
                  </a:cubicBezTo>
                  <a:cubicBezTo>
                    <a:pt x="117604" y="58141"/>
                    <a:pt x="101747" y="62105"/>
                    <a:pt x="84569" y="64748"/>
                  </a:cubicBezTo>
                  <a:cubicBezTo>
                    <a:pt x="89854" y="70034"/>
                    <a:pt x="95140" y="75319"/>
                    <a:pt x="100426" y="79283"/>
                  </a:cubicBezTo>
                  <a:cubicBezTo>
                    <a:pt x="93819" y="75319"/>
                    <a:pt x="84569" y="67391"/>
                    <a:pt x="76640" y="64748"/>
                  </a:cubicBezTo>
                  <a:cubicBezTo>
                    <a:pt x="75319" y="64748"/>
                    <a:pt x="52855" y="64748"/>
                    <a:pt x="52855" y="63427"/>
                  </a:cubicBezTo>
                  <a:cubicBezTo>
                    <a:pt x="46249" y="76641"/>
                    <a:pt x="59462" y="75319"/>
                    <a:pt x="66069" y="80605"/>
                  </a:cubicBezTo>
                  <a:cubicBezTo>
                    <a:pt x="72676" y="84569"/>
                    <a:pt x="77962" y="92497"/>
                    <a:pt x="81926" y="100426"/>
                  </a:cubicBezTo>
                  <a:cubicBezTo>
                    <a:pt x="71355" y="95140"/>
                    <a:pt x="54177" y="93819"/>
                    <a:pt x="44927" y="103068"/>
                  </a:cubicBezTo>
                  <a:cubicBezTo>
                    <a:pt x="36999" y="112318"/>
                    <a:pt x="43606" y="112318"/>
                    <a:pt x="52855" y="113639"/>
                  </a:cubicBezTo>
                  <a:cubicBezTo>
                    <a:pt x="58141" y="114961"/>
                    <a:pt x="63426" y="108354"/>
                    <a:pt x="67391" y="104390"/>
                  </a:cubicBezTo>
                  <a:cubicBezTo>
                    <a:pt x="64748" y="113639"/>
                    <a:pt x="56819" y="118925"/>
                    <a:pt x="66069" y="125532"/>
                  </a:cubicBezTo>
                  <a:cubicBezTo>
                    <a:pt x="73998" y="130817"/>
                    <a:pt x="83247" y="120246"/>
                    <a:pt x="87212" y="114961"/>
                  </a:cubicBezTo>
                  <a:cubicBezTo>
                    <a:pt x="79283" y="125532"/>
                    <a:pt x="75319" y="132139"/>
                    <a:pt x="62105" y="129496"/>
                  </a:cubicBezTo>
                  <a:cubicBezTo>
                    <a:pt x="56819" y="128175"/>
                    <a:pt x="56819" y="120246"/>
                    <a:pt x="51534" y="120246"/>
                  </a:cubicBezTo>
                  <a:cubicBezTo>
                    <a:pt x="44927" y="118925"/>
                    <a:pt x="42285" y="118925"/>
                    <a:pt x="35678" y="121568"/>
                  </a:cubicBezTo>
                  <a:cubicBezTo>
                    <a:pt x="39642" y="128175"/>
                    <a:pt x="39642" y="129496"/>
                    <a:pt x="47570" y="129496"/>
                  </a:cubicBezTo>
                  <a:cubicBezTo>
                    <a:pt x="42285" y="134781"/>
                    <a:pt x="39642" y="133460"/>
                    <a:pt x="33035" y="136103"/>
                  </a:cubicBezTo>
                  <a:cubicBezTo>
                    <a:pt x="30392" y="137424"/>
                    <a:pt x="25107" y="137424"/>
                    <a:pt x="23785" y="140067"/>
                  </a:cubicBezTo>
                  <a:cubicBezTo>
                    <a:pt x="22464" y="141388"/>
                    <a:pt x="26428" y="144031"/>
                    <a:pt x="23785" y="145353"/>
                  </a:cubicBezTo>
                  <a:cubicBezTo>
                    <a:pt x="27750" y="150638"/>
                    <a:pt x="29071" y="146674"/>
                    <a:pt x="33035" y="142710"/>
                  </a:cubicBezTo>
                  <a:cubicBezTo>
                    <a:pt x="33035" y="149317"/>
                    <a:pt x="40963" y="153281"/>
                    <a:pt x="43606" y="146674"/>
                  </a:cubicBezTo>
                  <a:cubicBezTo>
                    <a:pt x="44927" y="153281"/>
                    <a:pt x="48891" y="149317"/>
                    <a:pt x="52855" y="149317"/>
                  </a:cubicBezTo>
                  <a:cubicBezTo>
                    <a:pt x="56819" y="149317"/>
                    <a:pt x="60784" y="150638"/>
                    <a:pt x="64748" y="150638"/>
                  </a:cubicBezTo>
                  <a:cubicBezTo>
                    <a:pt x="70033" y="150638"/>
                    <a:pt x="70033" y="146674"/>
                    <a:pt x="73998" y="147995"/>
                  </a:cubicBezTo>
                  <a:cubicBezTo>
                    <a:pt x="76640" y="149317"/>
                    <a:pt x="81926" y="150638"/>
                    <a:pt x="80605" y="145353"/>
                  </a:cubicBezTo>
                  <a:cubicBezTo>
                    <a:pt x="81926" y="149317"/>
                    <a:pt x="91176" y="153281"/>
                    <a:pt x="91176" y="146674"/>
                  </a:cubicBezTo>
                  <a:cubicBezTo>
                    <a:pt x="95140" y="150638"/>
                    <a:pt x="96461" y="145353"/>
                    <a:pt x="99104" y="147995"/>
                  </a:cubicBezTo>
                  <a:cubicBezTo>
                    <a:pt x="103068" y="150638"/>
                    <a:pt x="101747" y="151960"/>
                    <a:pt x="100426" y="157245"/>
                  </a:cubicBezTo>
                  <a:cubicBezTo>
                    <a:pt x="105711" y="155924"/>
                    <a:pt x="110997" y="154602"/>
                    <a:pt x="116282" y="151960"/>
                  </a:cubicBezTo>
                  <a:cubicBezTo>
                    <a:pt x="117604" y="151960"/>
                    <a:pt x="118925" y="147995"/>
                    <a:pt x="120247" y="147995"/>
                  </a:cubicBezTo>
                  <a:cubicBezTo>
                    <a:pt x="120247" y="147995"/>
                    <a:pt x="122889" y="150638"/>
                    <a:pt x="124211" y="149317"/>
                  </a:cubicBezTo>
                  <a:cubicBezTo>
                    <a:pt x="125532" y="149317"/>
                    <a:pt x="129496" y="147995"/>
                    <a:pt x="129496" y="146674"/>
                  </a:cubicBezTo>
                  <a:cubicBezTo>
                    <a:pt x="129496" y="144031"/>
                    <a:pt x="129496" y="140067"/>
                    <a:pt x="128175" y="138746"/>
                  </a:cubicBezTo>
                  <a:cubicBezTo>
                    <a:pt x="125532" y="137424"/>
                    <a:pt x="124211" y="136103"/>
                    <a:pt x="121568" y="137424"/>
                  </a:cubicBezTo>
                  <a:cubicBezTo>
                    <a:pt x="117604" y="140067"/>
                    <a:pt x="117604" y="140067"/>
                    <a:pt x="116282" y="137424"/>
                  </a:cubicBezTo>
                  <a:cubicBezTo>
                    <a:pt x="114961" y="134781"/>
                    <a:pt x="124211" y="126853"/>
                    <a:pt x="125532" y="125532"/>
                  </a:cubicBezTo>
                  <a:cubicBezTo>
                    <a:pt x="130818" y="120246"/>
                    <a:pt x="122889" y="118925"/>
                    <a:pt x="125532" y="116282"/>
                  </a:cubicBezTo>
                  <a:cubicBezTo>
                    <a:pt x="126854" y="114961"/>
                    <a:pt x="134782" y="118925"/>
                    <a:pt x="137425" y="118925"/>
                  </a:cubicBezTo>
                  <a:cubicBezTo>
                    <a:pt x="144032" y="116282"/>
                    <a:pt x="145353" y="116282"/>
                    <a:pt x="149317" y="109675"/>
                  </a:cubicBezTo>
                  <a:cubicBezTo>
                    <a:pt x="146674" y="108354"/>
                    <a:pt x="142710" y="105711"/>
                    <a:pt x="140068" y="104390"/>
                  </a:cubicBezTo>
                  <a:cubicBezTo>
                    <a:pt x="145353" y="103068"/>
                    <a:pt x="150638" y="103068"/>
                    <a:pt x="155924" y="101747"/>
                  </a:cubicBezTo>
                  <a:cubicBezTo>
                    <a:pt x="155924" y="95140"/>
                    <a:pt x="142710" y="95140"/>
                    <a:pt x="137425" y="93819"/>
                  </a:cubicBezTo>
                  <a:lnTo>
                    <a:pt x="155924" y="93819"/>
                  </a:lnTo>
                  <a:cubicBezTo>
                    <a:pt x="157245" y="85890"/>
                    <a:pt x="140068" y="88533"/>
                    <a:pt x="134782" y="88533"/>
                  </a:cubicBezTo>
                  <a:cubicBezTo>
                    <a:pt x="146674" y="87212"/>
                    <a:pt x="157245" y="85890"/>
                    <a:pt x="169137" y="83247"/>
                  </a:cubicBezTo>
                  <a:cubicBezTo>
                    <a:pt x="169137" y="80605"/>
                    <a:pt x="167816" y="79283"/>
                    <a:pt x="167816" y="76641"/>
                  </a:cubicBezTo>
                  <a:cubicBezTo>
                    <a:pt x="171780" y="77962"/>
                    <a:pt x="177066" y="80605"/>
                    <a:pt x="181030" y="79283"/>
                  </a:cubicBezTo>
                  <a:cubicBezTo>
                    <a:pt x="186316" y="76641"/>
                    <a:pt x="188958" y="73998"/>
                    <a:pt x="192923" y="70034"/>
                  </a:cubicBezTo>
                  <a:cubicBezTo>
                    <a:pt x="188958" y="70034"/>
                    <a:pt x="184994" y="70034"/>
                    <a:pt x="181030" y="70034"/>
                  </a:cubicBezTo>
                  <a:cubicBezTo>
                    <a:pt x="187637" y="68712"/>
                    <a:pt x="194244" y="67391"/>
                    <a:pt x="200851" y="66069"/>
                  </a:cubicBezTo>
                  <a:cubicBezTo>
                    <a:pt x="206137" y="64748"/>
                    <a:pt x="212744" y="58141"/>
                    <a:pt x="218029" y="55498"/>
                  </a:cubicBezTo>
                  <a:cubicBezTo>
                    <a:pt x="224636" y="51534"/>
                    <a:pt x="247100" y="46249"/>
                    <a:pt x="247100" y="36999"/>
                  </a:cubicBezTo>
                  <a:cubicBezTo>
                    <a:pt x="229922" y="40963"/>
                    <a:pt x="214065" y="43606"/>
                    <a:pt x="196887" y="47570"/>
                  </a:cubicBezTo>
                  <a:cubicBezTo>
                    <a:pt x="207458" y="44927"/>
                    <a:pt x="216708" y="40963"/>
                    <a:pt x="227279" y="38320"/>
                  </a:cubicBezTo>
                  <a:cubicBezTo>
                    <a:pt x="221993" y="36999"/>
                    <a:pt x="215386" y="36999"/>
                    <a:pt x="210101" y="35677"/>
                  </a:cubicBezTo>
                  <a:cubicBezTo>
                    <a:pt x="223315" y="34356"/>
                    <a:pt x="236529" y="34356"/>
                    <a:pt x="249743" y="33035"/>
                  </a:cubicBezTo>
                  <a:cubicBezTo>
                    <a:pt x="258992" y="31713"/>
                    <a:pt x="270884" y="22464"/>
                    <a:pt x="278813" y="18499"/>
                  </a:cubicBezTo>
                  <a:cubicBezTo>
                    <a:pt x="266920" y="14535"/>
                    <a:pt x="256349" y="11892"/>
                    <a:pt x="244457" y="9250"/>
                  </a:cubicBezTo>
                  <a:cubicBezTo>
                    <a:pt x="233886" y="7928"/>
                    <a:pt x="224636" y="10571"/>
                    <a:pt x="214065" y="13214"/>
                  </a:cubicBezTo>
                  <a:cubicBezTo>
                    <a:pt x="219351" y="10571"/>
                    <a:pt x="224636" y="6607"/>
                    <a:pt x="231243" y="3964"/>
                  </a:cubicBezTo>
                  <a:cubicBezTo>
                    <a:pt x="220672" y="2643"/>
                    <a:pt x="210101" y="0"/>
                    <a:pt x="199530" y="0"/>
                  </a:cubicBezTo>
                  <a:cubicBezTo>
                    <a:pt x="190280" y="0"/>
                    <a:pt x="178387" y="2643"/>
                    <a:pt x="169137" y="3964"/>
                  </a:cubicBezTo>
                  <a:cubicBezTo>
                    <a:pt x="170459" y="6607"/>
                    <a:pt x="171780" y="9250"/>
                    <a:pt x="173102" y="11892"/>
                  </a:cubicBezTo>
                  <a:cubicBezTo>
                    <a:pt x="167816" y="9250"/>
                    <a:pt x="162530" y="2643"/>
                    <a:pt x="155924" y="2643"/>
                  </a:cubicBezTo>
                  <a:cubicBezTo>
                    <a:pt x="147996" y="2643"/>
                    <a:pt x="140068" y="2643"/>
                    <a:pt x="132139" y="2643"/>
                  </a:cubicBezTo>
                  <a:cubicBezTo>
                    <a:pt x="137425" y="6607"/>
                    <a:pt x="141389" y="10571"/>
                    <a:pt x="146674" y="14535"/>
                  </a:cubicBezTo>
                  <a:cubicBezTo>
                    <a:pt x="141389" y="11892"/>
                    <a:pt x="134782" y="9250"/>
                    <a:pt x="129496" y="7928"/>
                  </a:cubicBezTo>
                  <a:cubicBezTo>
                    <a:pt x="126854" y="6607"/>
                    <a:pt x="116282" y="3964"/>
                    <a:pt x="113640" y="5285"/>
                  </a:cubicBezTo>
                  <a:cubicBezTo>
                    <a:pt x="110997" y="6607"/>
                    <a:pt x="110997" y="9250"/>
                    <a:pt x="108354" y="9250"/>
                  </a:cubicBezTo>
                  <a:cubicBezTo>
                    <a:pt x="104390" y="9250"/>
                    <a:pt x="100426" y="9250"/>
                    <a:pt x="96461" y="10571"/>
                  </a:cubicBezTo>
                  <a:cubicBezTo>
                    <a:pt x="92497" y="10571"/>
                    <a:pt x="87212" y="17178"/>
                    <a:pt x="84569" y="19821"/>
                  </a:cubicBezTo>
                  <a:cubicBezTo>
                    <a:pt x="93819" y="25106"/>
                    <a:pt x="104390" y="30392"/>
                    <a:pt x="113640" y="35677"/>
                  </a:cubicBezTo>
                  <a:cubicBezTo>
                    <a:pt x="103068" y="33035"/>
                    <a:pt x="92497" y="30392"/>
                    <a:pt x="81926" y="27749"/>
                  </a:cubicBezTo>
                  <a:cubicBezTo>
                    <a:pt x="77962" y="26428"/>
                    <a:pt x="71355" y="21142"/>
                    <a:pt x="67391" y="18499"/>
                  </a:cubicBezTo>
                  <a:cubicBezTo>
                    <a:pt x="64748" y="15857"/>
                    <a:pt x="59462" y="17178"/>
                    <a:pt x="55498" y="17178"/>
                  </a:cubicBezTo>
                  <a:cubicBezTo>
                    <a:pt x="56819" y="19821"/>
                    <a:pt x="56819" y="21142"/>
                    <a:pt x="58141" y="23785"/>
                  </a:cubicBezTo>
                  <a:cubicBezTo>
                    <a:pt x="54177" y="23785"/>
                    <a:pt x="50213" y="23785"/>
                    <a:pt x="46249" y="23785"/>
                  </a:cubicBezTo>
                  <a:cubicBezTo>
                    <a:pt x="48891" y="25106"/>
                    <a:pt x="51534" y="26428"/>
                    <a:pt x="54177" y="27749"/>
                  </a:cubicBezTo>
                  <a:cubicBezTo>
                    <a:pt x="43606" y="29070"/>
                    <a:pt x="29071" y="22464"/>
                    <a:pt x="23785" y="34356"/>
                  </a:cubicBezTo>
                  <a:cubicBezTo>
                    <a:pt x="15857" y="27749"/>
                    <a:pt x="6607" y="33035"/>
                    <a:pt x="0" y="36999"/>
                  </a:cubicBezTo>
                  <a:cubicBezTo>
                    <a:pt x="5286" y="39642"/>
                    <a:pt x="10571" y="42284"/>
                    <a:pt x="14536" y="43606"/>
                  </a:cubicBezTo>
                  <a:cubicBezTo>
                    <a:pt x="23785" y="38320"/>
                    <a:pt x="29071" y="36999"/>
                    <a:pt x="33035" y="34356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9Slide.vn 93">
              <a:extLst>
                <a:ext uri="{FF2B5EF4-FFF2-40B4-BE49-F238E27FC236}">
                  <a16:creationId xmlns:a16="http://schemas.microsoft.com/office/drawing/2014/main" id="{46179AC5-0792-4FCD-8C22-A3AE88E62CB6}"/>
                </a:ext>
              </a:extLst>
            </p:cNvPr>
            <p:cNvSpPr/>
            <p:nvPr/>
          </p:nvSpPr>
          <p:spPr>
            <a:xfrm>
              <a:off x="8296550" y="2900707"/>
              <a:ext cx="107687" cy="48609"/>
            </a:xfrm>
            <a:custGeom>
              <a:avLst/>
              <a:gdLst>
                <a:gd name="connsiteX0" fmla="*/ 87212 w 107687"/>
                <a:gd name="connsiteY0" fmla="*/ 10571 h 48609"/>
                <a:gd name="connsiteX1" fmla="*/ 81926 w 107687"/>
                <a:gd name="connsiteY1" fmla="*/ 0 h 48609"/>
                <a:gd name="connsiteX2" fmla="*/ 76640 w 107687"/>
                <a:gd name="connsiteY2" fmla="*/ 2643 h 48609"/>
                <a:gd name="connsiteX3" fmla="*/ 75319 w 107687"/>
                <a:gd name="connsiteY3" fmla="*/ 2643 h 48609"/>
                <a:gd name="connsiteX4" fmla="*/ 75319 w 107687"/>
                <a:gd name="connsiteY4" fmla="*/ 2643 h 48609"/>
                <a:gd name="connsiteX5" fmla="*/ 67391 w 107687"/>
                <a:gd name="connsiteY5" fmla="*/ 10571 h 48609"/>
                <a:gd name="connsiteX6" fmla="*/ 76640 w 107687"/>
                <a:gd name="connsiteY6" fmla="*/ 17178 h 48609"/>
                <a:gd name="connsiteX7" fmla="*/ 70033 w 107687"/>
                <a:gd name="connsiteY7" fmla="*/ 19821 h 48609"/>
                <a:gd name="connsiteX8" fmla="*/ 80605 w 107687"/>
                <a:gd name="connsiteY8" fmla="*/ 25106 h 48609"/>
                <a:gd name="connsiteX9" fmla="*/ 70033 w 107687"/>
                <a:gd name="connsiteY9" fmla="*/ 27749 h 48609"/>
                <a:gd name="connsiteX10" fmla="*/ 58141 w 107687"/>
                <a:gd name="connsiteY10" fmla="*/ 26428 h 48609"/>
                <a:gd name="connsiteX11" fmla="*/ 50213 w 107687"/>
                <a:gd name="connsiteY11" fmla="*/ 21142 h 48609"/>
                <a:gd name="connsiteX12" fmla="*/ 52855 w 107687"/>
                <a:gd name="connsiteY12" fmla="*/ 19821 h 48609"/>
                <a:gd name="connsiteX13" fmla="*/ 40963 w 107687"/>
                <a:gd name="connsiteY13" fmla="*/ 11892 h 48609"/>
                <a:gd name="connsiteX14" fmla="*/ 29071 w 107687"/>
                <a:gd name="connsiteY14" fmla="*/ 7928 h 48609"/>
                <a:gd name="connsiteX15" fmla="*/ 17178 w 107687"/>
                <a:gd name="connsiteY15" fmla="*/ 10571 h 48609"/>
                <a:gd name="connsiteX16" fmla="*/ 27749 w 107687"/>
                <a:gd name="connsiteY16" fmla="*/ 14535 h 48609"/>
                <a:gd name="connsiteX17" fmla="*/ 9250 w 107687"/>
                <a:gd name="connsiteY17" fmla="*/ 15857 h 48609"/>
                <a:gd name="connsiteX18" fmla="*/ 9250 w 107687"/>
                <a:gd name="connsiteY18" fmla="*/ 19821 h 48609"/>
                <a:gd name="connsiteX19" fmla="*/ 26428 w 107687"/>
                <a:gd name="connsiteY19" fmla="*/ 19821 h 48609"/>
                <a:gd name="connsiteX20" fmla="*/ 5285 w 107687"/>
                <a:gd name="connsiteY20" fmla="*/ 25106 h 48609"/>
                <a:gd name="connsiteX21" fmla="*/ 23785 w 107687"/>
                <a:gd name="connsiteY21" fmla="*/ 23785 h 48609"/>
                <a:gd name="connsiteX22" fmla="*/ 0 w 107687"/>
                <a:gd name="connsiteY22" fmla="*/ 33035 h 48609"/>
                <a:gd name="connsiteX23" fmla="*/ 13214 w 107687"/>
                <a:gd name="connsiteY23" fmla="*/ 34356 h 48609"/>
                <a:gd name="connsiteX24" fmla="*/ 11892 w 107687"/>
                <a:gd name="connsiteY24" fmla="*/ 36999 h 48609"/>
                <a:gd name="connsiteX25" fmla="*/ 18499 w 107687"/>
                <a:gd name="connsiteY25" fmla="*/ 38320 h 48609"/>
                <a:gd name="connsiteX26" fmla="*/ 22464 w 107687"/>
                <a:gd name="connsiteY26" fmla="*/ 38320 h 48609"/>
                <a:gd name="connsiteX27" fmla="*/ 31713 w 107687"/>
                <a:gd name="connsiteY27" fmla="*/ 27749 h 48609"/>
                <a:gd name="connsiteX28" fmla="*/ 33035 w 107687"/>
                <a:gd name="connsiteY28" fmla="*/ 35677 h 48609"/>
                <a:gd name="connsiteX29" fmla="*/ 44927 w 107687"/>
                <a:gd name="connsiteY29" fmla="*/ 31713 h 48609"/>
                <a:gd name="connsiteX30" fmla="*/ 58141 w 107687"/>
                <a:gd name="connsiteY30" fmla="*/ 31713 h 48609"/>
                <a:gd name="connsiteX31" fmla="*/ 29071 w 107687"/>
                <a:gd name="connsiteY31" fmla="*/ 43606 h 48609"/>
                <a:gd name="connsiteX32" fmla="*/ 56819 w 107687"/>
                <a:gd name="connsiteY32" fmla="*/ 43606 h 48609"/>
                <a:gd name="connsiteX33" fmla="*/ 76640 w 107687"/>
                <a:gd name="connsiteY33" fmla="*/ 35677 h 48609"/>
                <a:gd name="connsiteX34" fmla="*/ 85890 w 107687"/>
                <a:gd name="connsiteY34" fmla="*/ 38320 h 48609"/>
                <a:gd name="connsiteX35" fmla="*/ 91176 w 107687"/>
                <a:gd name="connsiteY35" fmla="*/ 34356 h 48609"/>
                <a:gd name="connsiteX36" fmla="*/ 100426 w 107687"/>
                <a:gd name="connsiteY36" fmla="*/ 34356 h 48609"/>
                <a:gd name="connsiteX37" fmla="*/ 107032 w 107687"/>
                <a:gd name="connsiteY37" fmla="*/ 25106 h 48609"/>
                <a:gd name="connsiteX38" fmla="*/ 100426 w 107687"/>
                <a:gd name="connsiteY38" fmla="*/ 15857 h 48609"/>
                <a:gd name="connsiteX39" fmla="*/ 95140 w 107687"/>
                <a:gd name="connsiteY39" fmla="*/ 23785 h 48609"/>
                <a:gd name="connsiteX40" fmla="*/ 88533 w 107687"/>
                <a:gd name="connsiteY40" fmla="*/ 17178 h 48609"/>
                <a:gd name="connsiteX41" fmla="*/ 87212 w 107687"/>
                <a:gd name="connsiteY41" fmla="*/ 10571 h 4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7687" h="48609">
                  <a:moveTo>
                    <a:pt x="87212" y="10571"/>
                  </a:moveTo>
                  <a:cubicBezTo>
                    <a:pt x="83247" y="7928"/>
                    <a:pt x="84569" y="1321"/>
                    <a:pt x="81926" y="0"/>
                  </a:cubicBezTo>
                  <a:cubicBezTo>
                    <a:pt x="80605" y="1321"/>
                    <a:pt x="79283" y="2643"/>
                    <a:pt x="76640" y="2643"/>
                  </a:cubicBezTo>
                  <a:cubicBezTo>
                    <a:pt x="76640" y="2643"/>
                    <a:pt x="76640" y="2643"/>
                    <a:pt x="75319" y="2643"/>
                  </a:cubicBezTo>
                  <a:cubicBezTo>
                    <a:pt x="75319" y="2643"/>
                    <a:pt x="75319" y="2643"/>
                    <a:pt x="75319" y="2643"/>
                  </a:cubicBezTo>
                  <a:cubicBezTo>
                    <a:pt x="72676" y="5285"/>
                    <a:pt x="71355" y="7928"/>
                    <a:pt x="67391" y="10571"/>
                  </a:cubicBezTo>
                  <a:cubicBezTo>
                    <a:pt x="71355" y="13214"/>
                    <a:pt x="73998" y="14535"/>
                    <a:pt x="76640" y="17178"/>
                  </a:cubicBezTo>
                  <a:cubicBezTo>
                    <a:pt x="73998" y="18499"/>
                    <a:pt x="72676" y="18499"/>
                    <a:pt x="70033" y="19821"/>
                  </a:cubicBezTo>
                  <a:cubicBezTo>
                    <a:pt x="72676" y="21142"/>
                    <a:pt x="80605" y="22464"/>
                    <a:pt x="80605" y="25106"/>
                  </a:cubicBezTo>
                  <a:cubicBezTo>
                    <a:pt x="79283" y="30392"/>
                    <a:pt x="75319" y="27749"/>
                    <a:pt x="70033" y="27749"/>
                  </a:cubicBezTo>
                  <a:cubicBezTo>
                    <a:pt x="67391" y="27749"/>
                    <a:pt x="58141" y="29070"/>
                    <a:pt x="58141" y="26428"/>
                  </a:cubicBezTo>
                  <a:cubicBezTo>
                    <a:pt x="56819" y="21142"/>
                    <a:pt x="55498" y="21142"/>
                    <a:pt x="50213" y="21142"/>
                  </a:cubicBezTo>
                  <a:cubicBezTo>
                    <a:pt x="51534" y="21142"/>
                    <a:pt x="51534" y="19821"/>
                    <a:pt x="52855" y="19821"/>
                  </a:cubicBezTo>
                  <a:cubicBezTo>
                    <a:pt x="48891" y="17178"/>
                    <a:pt x="44927" y="10571"/>
                    <a:pt x="40963" y="11892"/>
                  </a:cubicBezTo>
                  <a:cubicBezTo>
                    <a:pt x="33035" y="13214"/>
                    <a:pt x="35678" y="10571"/>
                    <a:pt x="29071" y="7928"/>
                  </a:cubicBezTo>
                  <a:cubicBezTo>
                    <a:pt x="27749" y="7928"/>
                    <a:pt x="17178" y="7928"/>
                    <a:pt x="17178" y="10571"/>
                  </a:cubicBezTo>
                  <a:cubicBezTo>
                    <a:pt x="17178" y="13214"/>
                    <a:pt x="25106" y="14535"/>
                    <a:pt x="27749" y="14535"/>
                  </a:cubicBezTo>
                  <a:cubicBezTo>
                    <a:pt x="21142" y="14535"/>
                    <a:pt x="15857" y="13214"/>
                    <a:pt x="9250" y="15857"/>
                  </a:cubicBezTo>
                  <a:lnTo>
                    <a:pt x="9250" y="19821"/>
                  </a:lnTo>
                  <a:cubicBezTo>
                    <a:pt x="13214" y="22464"/>
                    <a:pt x="21142" y="19821"/>
                    <a:pt x="26428" y="19821"/>
                  </a:cubicBezTo>
                  <a:cubicBezTo>
                    <a:pt x="23785" y="21142"/>
                    <a:pt x="5285" y="19821"/>
                    <a:pt x="5285" y="25106"/>
                  </a:cubicBezTo>
                  <a:cubicBezTo>
                    <a:pt x="5285" y="29070"/>
                    <a:pt x="22464" y="25106"/>
                    <a:pt x="23785" y="23785"/>
                  </a:cubicBezTo>
                  <a:cubicBezTo>
                    <a:pt x="17178" y="29070"/>
                    <a:pt x="3964" y="25106"/>
                    <a:pt x="0" y="33035"/>
                  </a:cubicBezTo>
                  <a:cubicBezTo>
                    <a:pt x="5285" y="34356"/>
                    <a:pt x="7928" y="35677"/>
                    <a:pt x="13214" y="34356"/>
                  </a:cubicBezTo>
                  <a:cubicBezTo>
                    <a:pt x="13214" y="35677"/>
                    <a:pt x="13214" y="35677"/>
                    <a:pt x="11892" y="36999"/>
                  </a:cubicBezTo>
                  <a:cubicBezTo>
                    <a:pt x="14535" y="38320"/>
                    <a:pt x="15857" y="38320"/>
                    <a:pt x="18499" y="38320"/>
                  </a:cubicBezTo>
                  <a:cubicBezTo>
                    <a:pt x="17178" y="33035"/>
                    <a:pt x="22464" y="34356"/>
                    <a:pt x="22464" y="38320"/>
                  </a:cubicBezTo>
                  <a:cubicBezTo>
                    <a:pt x="27749" y="34356"/>
                    <a:pt x="29071" y="34356"/>
                    <a:pt x="31713" y="27749"/>
                  </a:cubicBezTo>
                  <a:cubicBezTo>
                    <a:pt x="35678" y="29070"/>
                    <a:pt x="34356" y="31713"/>
                    <a:pt x="33035" y="35677"/>
                  </a:cubicBezTo>
                  <a:cubicBezTo>
                    <a:pt x="35678" y="35677"/>
                    <a:pt x="43606" y="36999"/>
                    <a:pt x="44927" y="31713"/>
                  </a:cubicBezTo>
                  <a:cubicBezTo>
                    <a:pt x="47570" y="36999"/>
                    <a:pt x="55498" y="34356"/>
                    <a:pt x="58141" y="31713"/>
                  </a:cubicBezTo>
                  <a:cubicBezTo>
                    <a:pt x="51534" y="38320"/>
                    <a:pt x="38320" y="39642"/>
                    <a:pt x="29071" y="43606"/>
                  </a:cubicBezTo>
                  <a:cubicBezTo>
                    <a:pt x="40963" y="51534"/>
                    <a:pt x="44927" y="48891"/>
                    <a:pt x="56819" y="43606"/>
                  </a:cubicBezTo>
                  <a:cubicBezTo>
                    <a:pt x="63426" y="40963"/>
                    <a:pt x="70033" y="38320"/>
                    <a:pt x="76640" y="35677"/>
                  </a:cubicBezTo>
                  <a:cubicBezTo>
                    <a:pt x="80605" y="34356"/>
                    <a:pt x="83247" y="38320"/>
                    <a:pt x="85890" y="38320"/>
                  </a:cubicBezTo>
                  <a:cubicBezTo>
                    <a:pt x="87212" y="38320"/>
                    <a:pt x="88533" y="34356"/>
                    <a:pt x="91176" y="34356"/>
                  </a:cubicBezTo>
                  <a:lnTo>
                    <a:pt x="100426" y="34356"/>
                  </a:lnTo>
                  <a:cubicBezTo>
                    <a:pt x="104390" y="34356"/>
                    <a:pt x="107032" y="29070"/>
                    <a:pt x="107032" y="25106"/>
                  </a:cubicBezTo>
                  <a:cubicBezTo>
                    <a:pt x="108354" y="19821"/>
                    <a:pt x="108354" y="14535"/>
                    <a:pt x="100426" y="15857"/>
                  </a:cubicBezTo>
                  <a:cubicBezTo>
                    <a:pt x="91176" y="17178"/>
                    <a:pt x="99104" y="19821"/>
                    <a:pt x="95140" y="23785"/>
                  </a:cubicBezTo>
                  <a:cubicBezTo>
                    <a:pt x="93819" y="18499"/>
                    <a:pt x="92497" y="18499"/>
                    <a:pt x="88533" y="17178"/>
                  </a:cubicBezTo>
                  <a:cubicBezTo>
                    <a:pt x="89854" y="17178"/>
                    <a:pt x="88533" y="13214"/>
                    <a:pt x="87212" y="1057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9Slide.vn 94">
              <a:extLst>
                <a:ext uri="{FF2B5EF4-FFF2-40B4-BE49-F238E27FC236}">
                  <a16:creationId xmlns:a16="http://schemas.microsoft.com/office/drawing/2014/main" id="{78694347-8A92-4110-AE87-B0CCB83389D8}"/>
                </a:ext>
              </a:extLst>
            </p:cNvPr>
            <p:cNvSpPr/>
            <p:nvPr/>
          </p:nvSpPr>
          <p:spPr>
            <a:xfrm>
              <a:off x="8630139" y="2961491"/>
              <a:ext cx="43006" cy="21411"/>
            </a:xfrm>
            <a:custGeom>
              <a:avLst/>
              <a:gdLst>
                <a:gd name="connsiteX0" fmla="*/ 6008 w 43006"/>
                <a:gd name="connsiteY0" fmla="*/ 17178 h 21411"/>
                <a:gd name="connsiteX1" fmla="*/ 12615 w 43006"/>
                <a:gd name="connsiteY1" fmla="*/ 21142 h 21411"/>
                <a:gd name="connsiteX2" fmla="*/ 28472 w 43006"/>
                <a:gd name="connsiteY2" fmla="*/ 18500 h 21411"/>
                <a:gd name="connsiteX3" fmla="*/ 43007 w 43006"/>
                <a:gd name="connsiteY3" fmla="*/ 18500 h 21411"/>
                <a:gd name="connsiteX4" fmla="*/ 24507 w 43006"/>
                <a:gd name="connsiteY4" fmla="*/ 3964 h 21411"/>
                <a:gd name="connsiteX5" fmla="*/ 15258 w 43006"/>
                <a:gd name="connsiteY5" fmla="*/ 3964 h 21411"/>
                <a:gd name="connsiteX6" fmla="*/ 4686 w 43006"/>
                <a:gd name="connsiteY6" fmla="*/ 0 h 21411"/>
                <a:gd name="connsiteX7" fmla="*/ 3365 w 43006"/>
                <a:gd name="connsiteY7" fmla="*/ 11893 h 21411"/>
                <a:gd name="connsiteX8" fmla="*/ 6008 w 43006"/>
                <a:gd name="connsiteY8" fmla="*/ 17178 h 2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06" h="21411">
                  <a:moveTo>
                    <a:pt x="6008" y="17178"/>
                  </a:moveTo>
                  <a:cubicBezTo>
                    <a:pt x="7329" y="18500"/>
                    <a:pt x="9972" y="19821"/>
                    <a:pt x="12615" y="21142"/>
                  </a:cubicBezTo>
                  <a:cubicBezTo>
                    <a:pt x="15258" y="22464"/>
                    <a:pt x="25829" y="18500"/>
                    <a:pt x="28472" y="18500"/>
                  </a:cubicBezTo>
                  <a:cubicBezTo>
                    <a:pt x="32436" y="17178"/>
                    <a:pt x="39043" y="18500"/>
                    <a:pt x="43007" y="18500"/>
                  </a:cubicBezTo>
                  <a:cubicBezTo>
                    <a:pt x="36400" y="10571"/>
                    <a:pt x="32436" y="7928"/>
                    <a:pt x="24507" y="3964"/>
                  </a:cubicBezTo>
                  <a:cubicBezTo>
                    <a:pt x="21865" y="2643"/>
                    <a:pt x="17900" y="5286"/>
                    <a:pt x="15258" y="3964"/>
                  </a:cubicBezTo>
                  <a:cubicBezTo>
                    <a:pt x="11293" y="2643"/>
                    <a:pt x="8651" y="1321"/>
                    <a:pt x="4686" y="0"/>
                  </a:cubicBezTo>
                  <a:cubicBezTo>
                    <a:pt x="-599" y="1321"/>
                    <a:pt x="-1921" y="9250"/>
                    <a:pt x="3365" y="11893"/>
                  </a:cubicBezTo>
                  <a:cubicBezTo>
                    <a:pt x="7329" y="13214"/>
                    <a:pt x="3365" y="14535"/>
                    <a:pt x="6008" y="17178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9Slide.vn 95">
              <a:extLst>
                <a:ext uri="{FF2B5EF4-FFF2-40B4-BE49-F238E27FC236}">
                  <a16:creationId xmlns:a16="http://schemas.microsoft.com/office/drawing/2014/main" id="{4AB2C79E-0081-4C66-BC1E-890644693584}"/>
                </a:ext>
              </a:extLst>
            </p:cNvPr>
            <p:cNvSpPr/>
            <p:nvPr/>
          </p:nvSpPr>
          <p:spPr>
            <a:xfrm>
              <a:off x="8426046" y="2904311"/>
              <a:ext cx="51904" cy="34716"/>
            </a:xfrm>
            <a:custGeom>
              <a:avLst/>
              <a:gdLst>
                <a:gd name="connsiteX0" fmla="*/ 25107 w 51904"/>
                <a:gd name="connsiteY0" fmla="*/ 1682 h 34716"/>
                <a:gd name="connsiteX1" fmla="*/ 30392 w 51904"/>
                <a:gd name="connsiteY1" fmla="*/ 8288 h 34716"/>
                <a:gd name="connsiteX2" fmla="*/ 26428 w 51904"/>
                <a:gd name="connsiteY2" fmla="*/ 8288 h 34716"/>
                <a:gd name="connsiteX3" fmla="*/ 31714 w 51904"/>
                <a:gd name="connsiteY3" fmla="*/ 16217 h 34716"/>
                <a:gd name="connsiteX4" fmla="*/ 10571 w 51904"/>
                <a:gd name="connsiteY4" fmla="*/ 9610 h 34716"/>
                <a:gd name="connsiteX5" fmla="*/ 15857 w 51904"/>
                <a:gd name="connsiteY5" fmla="*/ 9610 h 34716"/>
                <a:gd name="connsiteX6" fmla="*/ 17178 w 51904"/>
                <a:gd name="connsiteY6" fmla="*/ 14895 h 34716"/>
                <a:gd name="connsiteX7" fmla="*/ 5286 w 51904"/>
                <a:gd name="connsiteY7" fmla="*/ 16217 h 34716"/>
                <a:gd name="connsiteX8" fmla="*/ 0 w 51904"/>
                <a:gd name="connsiteY8" fmla="*/ 18860 h 34716"/>
                <a:gd name="connsiteX9" fmla="*/ 7928 w 51904"/>
                <a:gd name="connsiteY9" fmla="*/ 18860 h 34716"/>
                <a:gd name="connsiteX10" fmla="*/ 14535 w 51904"/>
                <a:gd name="connsiteY10" fmla="*/ 24145 h 34716"/>
                <a:gd name="connsiteX11" fmla="*/ 33035 w 51904"/>
                <a:gd name="connsiteY11" fmla="*/ 21502 h 34716"/>
                <a:gd name="connsiteX12" fmla="*/ 27749 w 51904"/>
                <a:gd name="connsiteY12" fmla="*/ 24145 h 34716"/>
                <a:gd name="connsiteX13" fmla="*/ 29071 w 51904"/>
                <a:gd name="connsiteY13" fmla="*/ 25467 h 34716"/>
                <a:gd name="connsiteX14" fmla="*/ 22464 w 51904"/>
                <a:gd name="connsiteY14" fmla="*/ 28109 h 34716"/>
                <a:gd name="connsiteX15" fmla="*/ 29071 w 51904"/>
                <a:gd name="connsiteY15" fmla="*/ 29431 h 34716"/>
                <a:gd name="connsiteX16" fmla="*/ 23785 w 51904"/>
                <a:gd name="connsiteY16" fmla="*/ 29431 h 34716"/>
                <a:gd name="connsiteX17" fmla="*/ 30392 w 51904"/>
                <a:gd name="connsiteY17" fmla="*/ 34716 h 34716"/>
                <a:gd name="connsiteX18" fmla="*/ 34356 w 51904"/>
                <a:gd name="connsiteY18" fmla="*/ 32073 h 34716"/>
                <a:gd name="connsiteX19" fmla="*/ 50213 w 51904"/>
                <a:gd name="connsiteY19" fmla="*/ 30752 h 34716"/>
                <a:gd name="connsiteX20" fmla="*/ 46249 w 51904"/>
                <a:gd name="connsiteY20" fmla="*/ 28109 h 34716"/>
                <a:gd name="connsiteX21" fmla="*/ 48891 w 51904"/>
                <a:gd name="connsiteY21" fmla="*/ 22824 h 34716"/>
                <a:gd name="connsiteX22" fmla="*/ 51534 w 51904"/>
                <a:gd name="connsiteY22" fmla="*/ 25467 h 34716"/>
                <a:gd name="connsiteX23" fmla="*/ 50213 w 51904"/>
                <a:gd name="connsiteY23" fmla="*/ 17538 h 34716"/>
                <a:gd name="connsiteX24" fmla="*/ 51534 w 51904"/>
                <a:gd name="connsiteY24" fmla="*/ 9610 h 34716"/>
                <a:gd name="connsiteX25" fmla="*/ 47570 w 51904"/>
                <a:gd name="connsiteY25" fmla="*/ 3003 h 34716"/>
                <a:gd name="connsiteX26" fmla="*/ 39642 w 51904"/>
                <a:gd name="connsiteY26" fmla="*/ 360 h 34716"/>
                <a:gd name="connsiteX27" fmla="*/ 25107 w 51904"/>
                <a:gd name="connsiteY27" fmla="*/ 1682 h 3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1904" h="34716">
                  <a:moveTo>
                    <a:pt x="25107" y="1682"/>
                  </a:moveTo>
                  <a:cubicBezTo>
                    <a:pt x="17178" y="4324"/>
                    <a:pt x="30392" y="5646"/>
                    <a:pt x="30392" y="8288"/>
                  </a:cubicBezTo>
                  <a:cubicBezTo>
                    <a:pt x="29071" y="8288"/>
                    <a:pt x="27749" y="8288"/>
                    <a:pt x="26428" y="8288"/>
                  </a:cubicBezTo>
                  <a:cubicBezTo>
                    <a:pt x="27749" y="10931"/>
                    <a:pt x="30392" y="13574"/>
                    <a:pt x="31714" y="16217"/>
                  </a:cubicBezTo>
                  <a:cubicBezTo>
                    <a:pt x="29071" y="14895"/>
                    <a:pt x="10571" y="-3604"/>
                    <a:pt x="10571" y="9610"/>
                  </a:cubicBezTo>
                  <a:cubicBezTo>
                    <a:pt x="11893" y="9610"/>
                    <a:pt x="14535" y="9610"/>
                    <a:pt x="15857" y="9610"/>
                  </a:cubicBezTo>
                  <a:cubicBezTo>
                    <a:pt x="11893" y="10931"/>
                    <a:pt x="13214" y="16217"/>
                    <a:pt x="17178" y="14895"/>
                  </a:cubicBezTo>
                  <a:cubicBezTo>
                    <a:pt x="15857" y="18860"/>
                    <a:pt x="9250" y="14895"/>
                    <a:pt x="5286" y="16217"/>
                  </a:cubicBezTo>
                  <a:cubicBezTo>
                    <a:pt x="2643" y="16217"/>
                    <a:pt x="1321" y="17538"/>
                    <a:pt x="0" y="18860"/>
                  </a:cubicBezTo>
                  <a:lnTo>
                    <a:pt x="7928" y="18860"/>
                  </a:lnTo>
                  <a:cubicBezTo>
                    <a:pt x="0" y="24145"/>
                    <a:pt x="10571" y="25467"/>
                    <a:pt x="14535" y="24145"/>
                  </a:cubicBezTo>
                  <a:cubicBezTo>
                    <a:pt x="21142" y="22824"/>
                    <a:pt x="26428" y="22824"/>
                    <a:pt x="33035" y="21502"/>
                  </a:cubicBezTo>
                  <a:cubicBezTo>
                    <a:pt x="31714" y="24145"/>
                    <a:pt x="30392" y="24145"/>
                    <a:pt x="27749" y="24145"/>
                  </a:cubicBezTo>
                  <a:cubicBezTo>
                    <a:pt x="27749" y="24145"/>
                    <a:pt x="29071" y="25467"/>
                    <a:pt x="29071" y="25467"/>
                  </a:cubicBezTo>
                  <a:cubicBezTo>
                    <a:pt x="26428" y="25467"/>
                    <a:pt x="23785" y="25467"/>
                    <a:pt x="22464" y="28109"/>
                  </a:cubicBezTo>
                  <a:cubicBezTo>
                    <a:pt x="25107" y="28109"/>
                    <a:pt x="27749" y="28109"/>
                    <a:pt x="29071" y="29431"/>
                  </a:cubicBezTo>
                  <a:cubicBezTo>
                    <a:pt x="27749" y="29431"/>
                    <a:pt x="26428" y="29431"/>
                    <a:pt x="23785" y="29431"/>
                  </a:cubicBezTo>
                  <a:cubicBezTo>
                    <a:pt x="23785" y="33395"/>
                    <a:pt x="27749" y="33395"/>
                    <a:pt x="30392" y="34716"/>
                  </a:cubicBezTo>
                  <a:cubicBezTo>
                    <a:pt x="31714" y="34716"/>
                    <a:pt x="33035" y="32073"/>
                    <a:pt x="34356" y="32073"/>
                  </a:cubicBezTo>
                  <a:cubicBezTo>
                    <a:pt x="39642" y="32073"/>
                    <a:pt x="46249" y="34716"/>
                    <a:pt x="50213" y="30752"/>
                  </a:cubicBezTo>
                  <a:cubicBezTo>
                    <a:pt x="48891" y="29431"/>
                    <a:pt x="47570" y="28109"/>
                    <a:pt x="46249" y="28109"/>
                  </a:cubicBezTo>
                  <a:cubicBezTo>
                    <a:pt x="47570" y="26788"/>
                    <a:pt x="48891" y="25467"/>
                    <a:pt x="48891" y="22824"/>
                  </a:cubicBezTo>
                  <a:cubicBezTo>
                    <a:pt x="50213" y="24145"/>
                    <a:pt x="51534" y="24145"/>
                    <a:pt x="51534" y="25467"/>
                  </a:cubicBezTo>
                  <a:cubicBezTo>
                    <a:pt x="52855" y="21502"/>
                    <a:pt x="50213" y="21502"/>
                    <a:pt x="50213" y="17538"/>
                  </a:cubicBezTo>
                  <a:cubicBezTo>
                    <a:pt x="50213" y="14895"/>
                    <a:pt x="51534" y="12253"/>
                    <a:pt x="51534" y="9610"/>
                  </a:cubicBezTo>
                  <a:cubicBezTo>
                    <a:pt x="51534" y="8288"/>
                    <a:pt x="48891" y="3003"/>
                    <a:pt x="47570" y="3003"/>
                  </a:cubicBezTo>
                  <a:cubicBezTo>
                    <a:pt x="46249" y="1682"/>
                    <a:pt x="42285" y="-961"/>
                    <a:pt x="39642" y="360"/>
                  </a:cubicBezTo>
                  <a:cubicBezTo>
                    <a:pt x="36999" y="4324"/>
                    <a:pt x="33035" y="-961"/>
                    <a:pt x="25107" y="1682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9Slide.vn 96">
              <a:extLst>
                <a:ext uri="{FF2B5EF4-FFF2-40B4-BE49-F238E27FC236}">
                  <a16:creationId xmlns:a16="http://schemas.microsoft.com/office/drawing/2014/main" id="{950C87A0-D821-4057-B645-FB616E359337}"/>
                </a:ext>
              </a:extLst>
            </p:cNvPr>
            <p:cNvSpPr/>
            <p:nvPr/>
          </p:nvSpPr>
          <p:spPr>
            <a:xfrm>
              <a:off x="8484187" y="2799763"/>
              <a:ext cx="108353" cy="74516"/>
            </a:xfrm>
            <a:custGeom>
              <a:avLst/>
              <a:gdLst>
                <a:gd name="connsiteX0" fmla="*/ 2643 w 108353"/>
                <a:gd name="connsiteY0" fmla="*/ 30911 h 74516"/>
                <a:gd name="connsiteX1" fmla="*/ 22464 w 108353"/>
                <a:gd name="connsiteY1" fmla="*/ 38839 h 74516"/>
                <a:gd name="connsiteX2" fmla="*/ 13214 w 108353"/>
                <a:gd name="connsiteY2" fmla="*/ 42804 h 74516"/>
                <a:gd name="connsiteX3" fmla="*/ 14535 w 108353"/>
                <a:gd name="connsiteY3" fmla="*/ 46768 h 74516"/>
                <a:gd name="connsiteX4" fmla="*/ 19821 w 108353"/>
                <a:gd name="connsiteY4" fmla="*/ 49411 h 74516"/>
                <a:gd name="connsiteX5" fmla="*/ 26428 w 108353"/>
                <a:gd name="connsiteY5" fmla="*/ 46768 h 74516"/>
                <a:gd name="connsiteX6" fmla="*/ 26428 w 108353"/>
                <a:gd name="connsiteY6" fmla="*/ 49411 h 74516"/>
                <a:gd name="connsiteX7" fmla="*/ 33035 w 108353"/>
                <a:gd name="connsiteY7" fmla="*/ 46768 h 74516"/>
                <a:gd name="connsiteX8" fmla="*/ 35678 w 108353"/>
                <a:gd name="connsiteY8" fmla="*/ 45446 h 74516"/>
                <a:gd name="connsiteX9" fmla="*/ 52855 w 108353"/>
                <a:gd name="connsiteY9" fmla="*/ 48089 h 74516"/>
                <a:gd name="connsiteX10" fmla="*/ 39642 w 108353"/>
                <a:gd name="connsiteY10" fmla="*/ 49411 h 74516"/>
                <a:gd name="connsiteX11" fmla="*/ 59462 w 108353"/>
                <a:gd name="connsiteY11" fmla="*/ 50732 h 74516"/>
                <a:gd name="connsiteX12" fmla="*/ 25106 w 108353"/>
                <a:gd name="connsiteY12" fmla="*/ 57339 h 74516"/>
                <a:gd name="connsiteX13" fmla="*/ 35678 w 108353"/>
                <a:gd name="connsiteY13" fmla="*/ 61303 h 74516"/>
                <a:gd name="connsiteX14" fmla="*/ 29071 w 108353"/>
                <a:gd name="connsiteY14" fmla="*/ 61303 h 74516"/>
                <a:gd name="connsiteX15" fmla="*/ 47570 w 108353"/>
                <a:gd name="connsiteY15" fmla="*/ 65267 h 74516"/>
                <a:gd name="connsiteX16" fmla="*/ 35678 w 108353"/>
                <a:gd name="connsiteY16" fmla="*/ 66589 h 74516"/>
                <a:gd name="connsiteX17" fmla="*/ 59462 w 108353"/>
                <a:gd name="connsiteY17" fmla="*/ 73196 h 74516"/>
                <a:gd name="connsiteX18" fmla="*/ 55498 w 108353"/>
                <a:gd name="connsiteY18" fmla="*/ 69231 h 74516"/>
                <a:gd name="connsiteX19" fmla="*/ 67390 w 108353"/>
                <a:gd name="connsiteY19" fmla="*/ 74517 h 74516"/>
                <a:gd name="connsiteX20" fmla="*/ 62105 w 108353"/>
                <a:gd name="connsiteY20" fmla="*/ 62624 h 74516"/>
                <a:gd name="connsiteX21" fmla="*/ 73997 w 108353"/>
                <a:gd name="connsiteY21" fmla="*/ 73196 h 74516"/>
                <a:gd name="connsiteX22" fmla="*/ 73997 w 108353"/>
                <a:gd name="connsiteY22" fmla="*/ 62624 h 74516"/>
                <a:gd name="connsiteX23" fmla="*/ 83247 w 108353"/>
                <a:gd name="connsiteY23" fmla="*/ 53375 h 74516"/>
                <a:gd name="connsiteX24" fmla="*/ 84568 w 108353"/>
                <a:gd name="connsiteY24" fmla="*/ 62624 h 74516"/>
                <a:gd name="connsiteX25" fmla="*/ 89854 w 108353"/>
                <a:gd name="connsiteY25" fmla="*/ 53375 h 74516"/>
                <a:gd name="connsiteX26" fmla="*/ 108354 w 108353"/>
                <a:gd name="connsiteY26" fmla="*/ 48089 h 74516"/>
                <a:gd name="connsiteX27" fmla="*/ 100425 w 108353"/>
                <a:gd name="connsiteY27" fmla="*/ 40161 h 74516"/>
                <a:gd name="connsiteX28" fmla="*/ 97782 w 108353"/>
                <a:gd name="connsiteY28" fmla="*/ 44125 h 74516"/>
                <a:gd name="connsiteX29" fmla="*/ 84568 w 108353"/>
                <a:gd name="connsiteY29" fmla="*/ 42804 h 74516"/>
                <a:gd name="connsiteX30" fmla="*/ 80604 w 108353"/>
                <a:gd name="connsiteY30" fmla="*/ 29590 h 74516"/>
                <a:gd name="connsiteX31" fmla="*/ 72676 w 108353"/>
                <a:gd name="connsiteY31" fmla="*/ 22983 h 74516"/>
                <a:gd name="connsiteX32" fmla="*/ 76640 w 108353"/>
                <a:gd name="connsiteY32" fmla="*/ 29590 h 74516"/>
                <a:gd name="connsiteX33" fmla="*/ 68712 w 108353"/>
                <a:gd name="connsiteY33" fmla="*/ 25626 h 74516"/>
                <a:gd name="connsiteX34" fmla="*/ 66069 w 108353"/>
                <a:gd name="connsiteY34" fmla="*/ 20340 h 74516"/>
                <a:gd name="connsiteX35" fmla="*/ 52855 w 108353"/>
                <a:gd name="connsiteY35" fmla="*/ 15055 h 74516"/>
                <a:gd name="connsiteX36" fmla="*/ 36999 w 108353"/>
                <a:gd name="connsiteY36" fmla="*/ 1841 h 74516"/>
                <a:gd name="connsiteX37" fmla="*/ 21142 w 108353"/>
                <a:gd name="connsiteY37" fmla="*/ 3162 h 74516"/>
                <a:gd name="connsiteX38" fmla="*/ 34356 w 108353"/>
                <a:gd name="connsiteY38" fmla="*/ 5805 h 74516"/>
                <a:gd name="connsiteX39" fmla="*/ 11892 w 108353"/>
                <a:gd name="connsiteY39" fmla="*/ 13733 h 74516"/>
                <a:gd name="connsiteX40" fmla="*/ 22464 w 108353"/>
                <a:gd name="connsiteY40" fmla="*/ 16376 h 74516"/>
                <a:gd name="connsiteX41" fmla="*/ 7928 w 108353"/>
                <a:gd name="connsiteY41" fmla="*/ 22983 h 74516"/>
                <a:gd name="connsiteX42" fmla="*/ 0 w 108353"/>
                <a:gd name="connsiteY42" fmla="*/ 25626 h 74516"/>
                <a:gd name="connsiteX43" fmla="*/ 10571 w 108353"/>
                <a:gd name="connsiteY43" fmla="*/ 28268 h 74516"/>
                <a:gd name="connsiteX44" fmla="*/ 9250 w 108353"/>
                <a:gd name="connsiteY44" fmla="*/ 29590 h 74516"/>
                <a:gd name="connsiteX45" fmla="*/ 21142 w 108353"/>
                <a:gd name="connsiteY45" fmla="*/ 29590 h 74516"/>
                <a:gd name="connsiteX46" fmla="*/ 17178 w 108353"/>
                <a:gd name="connsiteY46" fmla="*/ 32232 h 74516"/>
                <a:gd name="connsiteX47" fmla="*/ 19821 w 108353"/>
                <a:gd name="connsiteY47" fmla="*/ 34875 h 74516"/>
                <a:gd name="connsiteX48" fmla="*/ 15857 w 108353"/>
                <a:gd name="connsiteY48" fmla="*/ 33554 h 74516"/>
                <a:gd name="connsiteX49" fmla="*/ 2643 w 108353"/>
                <a:gd name="connsiteY49" fmla="*/ 30911 h 7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08353" h="74516">
                  <a:moveTo>
                    <a:pt x="2643" y="30911"/>
                  </a:moveTo>
                  <a:cubicBezTo>
                    <a:pt x="3964" y="41482"/>
                    <a:pt x="15857" y="41482"/>
                    <a:pt x="22464" y="38839"/>
                  </a:cubicBezTo>
                  <a:cubicBezTo>
                    <a:pt x="19821" y="42804"/>
                    <a:pt x="17178" y="42804"/>
                    <a:pt x="13214" y="42804"/>
                  </a:cubicBezTo>
                  <a:cubicBezTo>
                    <a:pt x="10571" y="42804"/>
                    <a:pt x="11892" y="46768"/>
                    <a:pt x="14535" y="46768"/>
                  </a:cubicBezTo>
                  <a:cubicBezTo>
                    <a:pt x="17178" y="46768"/>
                    <a:pt x="17178" y="52053"/>
                    <a:pt x="19821" y="49411"/>
                  </a:cubicBezTo>
                  <a:cubicBezTo>
                    <a:pt x="22464" y="48089"/>
                    <a:pt x="23785" y="45446"/>
                    <a:pt x="26428" y="46768"/>
                  </a:cubicBezTo>
                  <a:cubicBezTo>
                    <a:pt x="26428" y="48089"/>
                    <a:pt x="26428" y="48089"/>
                    <a:pt x="26428" y="49411"/>
                  </a:cubicBezTo>
                  <a:cubicBezTo>
                    <a:pt x="29071" y="50732"/>
                    <a:pt x="30392" y="48089"/>
                    <a:pt x="33035" y="46768"/>
                  </a:cubicBezTo>
                  <a:cubicBezTo>
                    <a:pt x="34356" y="46768"/>
                    <a:pt x="36999" y="50732"/>
                    <a:pt x="35678" y="45446"/>
                  </a:cubicBezTo>
                  <a:cubicBezTo>
                    <a:pt x="40963" y="48089"/>
                    <a:pt x="48891" y="45446"/>
                    <a:pt x="52855" y="48089"/>
                  </a:cubicBezTo>
                  <a:cubicBezTo>
                    <a:pt x="48891" y="48089"/>
                    <a:pt x="44927" y="49411"/>
                    <a:pt x="39642" y="49411"/>
                  </a:cubicBezTo>
                  <a:cubicBezTo>
                    <a:pt x="46249" y="52053"/>
                    <a:pt x="52855" y="50732"/>
                    <a:pt x="59462" y="50732"/>
                  </a:cubicBezTo>
                  <a:cubicBezTo>
                    <a:pt x="47570" y="53375"/>
                    <a:pt x="35678" y="52053"/>
                    <a:pt x="25106" y="57339"/>
                  </a:cubicBezTo>
                  <a:cubicBezTo>
                    <a:pt x="27749" y="59982"/>
                    <a:pt x="31713" y="59982"/>
                    <a:pt x="35678" y="61303"/>
                  </a:cubicBezTo>
                  <a:cubicBezTo>
                    <a:pt x="33035" y="61303"/>
                    <a:pt x="31713" y="61303"/>
                    <a:pt x="29071" y="61303"/>
                  </a:cubicBezTo>
                  <a:cubicBezTo>
                    <a:pt x="33035" y="66589"/>
                    <a:pt x="42285" y="63946"/>
                    <a:pt x="47570" y="65267"/>
                  </a:cubicBezTo>
                  <a:cubicBezTo>
                    <a:pt x="43606" y="65267"/>
                    <a:pt x="39642" y="66589"/>
                    <a:pt x="35678" y="66589"/>
                  </a:cubicBezTo>
                  <a:cubicBezTo>
                    <a:pt x="40963" y="74517"/>
                    <a:pt x="51534" y="73196"/>
                    <a:pt x="59462" y="73196"/>
                  </a:cubicBezTo>
                  <a:cubicBezTo>
                    <a:pt x="59462" y="70553"/>
                    <a:pt x="58141" y="69231"/>
                    <a:pt x="55498" y="69231"/>
                  </a:cubicBezTo>
                  <a:cubicBezTo>
                    <a:pt x="60783" y="69231"/>
                    <a:pt x="63426" y="71874"/>
                    <a:pt x="67390" y="74517"/>
                  </a:cubicBezTo>
                  <a:cubicBezTo>
                    <a:pt x="66069" y="70553"/>
                    <a:pt x="63426" y="66589"/>
                    <a:pt x="62105" y="62624"/>
                  </a:cubicBezTo>
                  <a:cubicBezTo>
                    <a:pt x="66069" y="66589"/>
                    <a:pt x="70033" y="70553"/>
                    <a:pt x="73997" y="73196"/>
                  </a:cubicBezTo>
                  <a:cubicBezTo>
                    <a:pt x="75319" y="69231"/>
                    <a:pt x="76640" y="66589"/>
                    <a:pt x="73997" y="62624"/>
                  </a:cubicBezTo>
                  <a:cubicBezTo>
                    <a:pt x="89854" y="70553"/>
                    <a:pt x="72676" y="56017"/>
                    <a:pt x="83247" y="53375"/>
                  </a:cubicBezTo>
                  <a:cubicBezTo>
                    <a:pt x="81926" y="57339"/>
                    <a:pt x="83247" y="59982"/>
                    <a:pt x="84568" y="62624"/>
                  </a:cubicBezTo>
                  <a:cubicBezTo>
                    <a:pt x="87211" y="59982"/>
                    <a:pt x="92497" y="58660"/>
                    <a:pt x="89854" y="53375"/>
                  </a:cubicBezTo>
                  <a:cubicBezTo>
                    <a:pt x="92497" y="56017"/>
                    <a:pt x="104389" y="49411"/>
                    <a:pt x="108354" y="48089"/>
                  </a:cubicBezTo>
                  <a:cubicBezTo>
                    <a:pt x="107032" y="44125"/>
                    <a:pt x="103068" y="42804"/>
                    <a:pt x="100425" y="40161"/>
                  </a:cubicBezTo>
                  <a:cubicBezTo>
                    <a:pt x="100425" y="41482"/>
                    <a:pt x="99104" y="42804"/>
                    <a:pt x="97782" y="44125"/>
                  </a:cubicBezTo>
                  <a:cubicBezTo>
                    <a:pt x="97782" y="36197"/>
                    <a:pt x="88533" y="41482"/>
                    <a:pt x="84568" y="42804"/>
                  </a:cubicBezTo>
                  <a:cubicBezTo>
                    <a:pt x="88533" y="34875"/>
                    <a:pt x="91175" y="30911"/>
                    <a:pt x="80604" y="29590"/>
                  </a:cubicBezTo>
                  <a:cubicBezTo>
                    <a:pt x="87211" y="24304"/>
                    <a:pt x="77961" y="17697"/>
                    <a:pt x="72676" y="22983"/>
                  </a:cubicBezTo>
                  <a:cubicBezTo>
                    <a:pt x="73997" y="25626"/>
                    <a:pt x="75319" y="26947"/>
                    <a:pt x="76640" y="29590"/>
                  </a:cubicBezTo>
                  <a:cubicBezTo>
                    <a:pt x="73997" y="29590"/>
                    <a:pt x="70033" y="28268"/>
                    <a:pt x="68712" y="25626"/>
                  </a:cubicBezTo>
                  <a:cubicBezTo>
                    <a:pt x="67390" y="24304"/>
                    <a:pt x="70033" y="19019"/>
                    <a:pt x="66069" y="20340"/>
                  </a:cubicBezTo>
                  <a:cubicBezTo>
                    <a:pt x="60783" y="21662"/>
                    <a:pt x="56819" y="19019"/>
                    <a:pt x="52855" y="15055"/>
                  </a:cubicBezTo>
                  <a:cubicBezTo>
                    <a:pt x="47570" y="8448"/>
                    <a:pt x="44927" y="3162"/>
                    <a:pt x="36999" y="1841"/>
                  </a:cubicBezTo>
                  <a:cubicBezTo>
                    <a:pt x="33035" y="519"/>
                    <a:pt x="25106" y="-2124"/>
                    <a:pt x="21142" y="3162"/>
                  </a:cubicBezTo>
                  <a:cubicBezTo>
                    <a:pt x="25106" y="4483"/>
                    <a:pt x="30392" y="3162"/>
                    <a:pt x="34356" y="5805"/>
                  </a:cubicBezTo>
                  <a:cubicBezTo>
                    <a:pt x="30392" y="12412"/>
                    <a:pt x="17178" y="3162"/>
                    <a:pt x="11892" y="13733"/>
                  </a:cubicBezTo>
                  <a:cubicBezTo>
                    <a:pt x="15857" y="15055"/>
                    <a:pt x="19821" y="13733"/>
                    <a:pt x="22464" y="16376"/>
                  </a:cubicBezTo>
                  <a:cubicBezTo>
                    <a:pt x="19821" y="17697"/>
                    <a:pt x="3964" y="17697"/>
                    <a:pt x="7928" y="22983"/>
                  </a:cubicBezTo>
                  <a:cubicBezTo>
                    <a:pt x="5285" y="24304"/>
                    <a:pt x="2643" y="24304"/>
                    <a:pt x="0" y="25626"/>
                  </a:cubicBezTo>
                  <a:cubicBezTo>
                    <a:pt x="3964" y="28268"/>
                    <a:pt x="6607" y="26947"/>
                    <a:pt x="10571" y="28268"/>
                  </a:cubicBezTo>
                  <a:cubicBezTo>
                    <a:pt x="10571" y="28268"/>
                    <a:pt x="9250" y="29590"/>
                    <a:pt x="9250" y="29590"/>
                  </a:cubicBezTo>
                  <a:cubicBezTo>
                    <a:pt x="13214" y="30911"/>
                    <a:pt x="17178" y="26947"/>
                    <a:pt x="21142" y="29590"/>
                  </a:cubicBezTo>
                  <a:cubicBezTo>
                    <a:pt x="19821" y="29590"/>
                    <a:pt x="18499" y="30911"/>
                    <a:pt x="17178" y="32232"/>
                  </a:cubicBezTo>
                  <a:cubicBezTo>
                    <a:pt x="18499" y="33554"/>
                    <a:pt x="18499" y="33554"/>
                    <a:pt x="19821" y="34875"/>
                  </a:cubicBezTo>
                  <a:cubicBezTo>
                    <a:pt x="18499" y="34875"/>
                    <a:pt x="17178" y="34875"/>
                    <a:pt x="15857" y="33554"/>
                  </a:cubicBezTo>
                  <a:cubicBezTo>
                    <a:pt x="13214" y="30911"/>
                    <a:pt x="7928" y="30911"/>
                    <a:pt x="2643" y="3091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9Slide.vn 97">
              <a:extLst>
                <a:ext uri="{FF2B5EF4-FFF2-40B4-BE49-F238E27FC236}">
                  <a16:creationId xmlns:a16="http://schemas.microsoft.com/office/drawing/2014/main" id="{54263D5A-841F-46AE-BDF3-9217B1A013A2}"/>
                </a:ext>
              </a:extLst>
            </p:cNvPr>
            <p:cNvSpPr/>
            <p:nvPr/>
          </p:nvSpPr>
          <p:spPr>
            <a:xfrm>
              <a:off x="9767254" y="2813144"/>
              <a:ext cx="59462" cy="17529"/>
            </a:xfrm>
            <a:custGeom>
              <a:avLst/>
              <a:gdLst>
                <a:gd name="connsiteX0" fmla="*/ 29071 w 59462"/>
                <a:gd name="connsiteY0" fmla="*/ 4316 h 17529"/>
                <a:gd name="connsiteX1" fmla="*/ 15857 w 59462"/>
                <a:gd name="connsiteY1" fmla="*/ 13565 h 17529"/>
                <a:gd name="connsiteX2" fmla="*/ 36999 w 59462"/>
                <a:gd name="connsiteY2" fmla="*/ 17530 h 17529"/>
                <a:gd name="connsiteX3" fmla="*/ 34357 w 59462"/>
                <a:gd name="connsiteY3" fmla="*/ 10923 h 17529"/>
                <a:gd name="connsiteX4" fmla="*/ 59462 w 59462"/>
                <a:gd name="connsiteY4" fmla="*/ 4316 h 17529"/>
                <a:gd name="connsiteX5" fmla="*/ 46249 w 59462"/>
                <a:gd name="connsiteY5" fmla="*/ 351 h 17529"/>
                <a:gd name="connsiteX6" fmla="*/ 30392 w 59462"/>
                <a:gd name="connsiteY6" fmla="*/ 2994 h 17529"/>
                <a:gd name="connsiteX7" fmla="*/ 0 w 59462"/>
                <a:gd name="connsiteY7" fmla="*/ 6958 h 17529"/>
                <a:gd name="connsiteX8" fmla="*/ 11893 w 59462"/>
                <a:gd name="connsiteY8" fmla="*/ 9601 h 17529"/>
                <a:gd name="connsiteX9" fmla="*/ 29071 w 59462"/>
                <a:gd name="connsiteY9" fmla="*/ 4316 h 1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62" h="17529">
                  <a:moveTo>
                    <a:pt x="29071" y="4316"/>
                  </a:moveTo>
                  <a:cubicBezTo>
                    <a:pt x="25107" y="6958"/>
                    <a:pt x="19821" y="9601"/>
                    <a:pt x="15857" y="13565"/>
                  </a:cubicBezTo>
                  <a:cubicBezTo>
                    <a:pt x="23785" y="16208"/>
                    <a:pt x="29071" y="17530"/>
                    <a:pt x="36999" y="17530"/>
                  </a:cubicBezTo>
                  <a:cubicBezTo>
                    <a:pt x="36999" y="14887"/>
                    <a:pt x="35678" y="12244"/>
                    <a:pt x="34357" y="10923"/>
                  </a:cubicBezTo>
                  <a:cubicBezTo>
                    <a:pt x="42285" y="8280"/>
                    <a:pt x="51534" y="6958"/>
                    <a:pt x="59462" y="4316"/>
                  </a:cubicBezTo>
                  <a:cubicBezTo>
                    <a:pt x="54177" y="1673"/>
                    <a:pt x="51534" y="-970"/>
                    <a:pt x="46249" y="351"/>
                  </a:cubicBezTo>
                  <a:cubicBezTo>
                    <a:pt x="40963" y="1673"/>
                    <a:pt x="35678" y="4316"/>
                    <a:pt x="30392" y="2994"/>
                  </a:cubicBezTo>
                  <a:cubicBezTo>
                    <a:pt x="18500" y="351"/>
                    <a:pt x="11893" y="4316"/>
                    <a:pt x="0" y="6958"/>
                  </a:cubicBezTo>
                  <a:cubicBezTo>
                    <a:pt x="3964" y="8280"/>
                    <a:pt x="7929" y="9601"/>
                    <a:pt x="11893" y="9601"/>
                  </a:cubicBezTo>
                  <a:cubicBezTo>
                    <a:pt x="18500" y="6958"/>
                    <a:pt x="23785" y="5637"/>
                    <a:pt x="29071" y="4316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9Slide.vn 98">
              <a:extLst>
                <a:ext uri="{FF2B5EF4-FFF2-40B4-BE49-F238E27FC236}">
                  <a16:creationId xmlns:a16="http://schemas.microsoft.com/office/drawing/2014/main" id="{4541EC06-01D5-435F-A355-F9F4C54D1135}"/>
                </a:ext>
              </a:extLst>
            </p:cNvPr>
            <p:cNvSpPr/>
            <p:nvPr/>
          </p:nvSpPr>
          <p:spPr>
            <a:xfrm>
              <a:off x="9828945" y="2897228"/>
              <a:ext cx="156393" cy="124753"/>
            </a:xfrm>
            <a:custGeom>
              <a:avLst/>
              <a:gdLst>
                <a:gd name="connsiteX0" fmla="*/ 4378 w 156393"/>
                <a:gd name="connsiteY0" fmla="*/ 111834 h 124753"/>
                <a:gd name="connsiteX1" fmla="*/ 24199 w 156393"/>
                <a:gd name="connsiteY1" fmla="*/ 122405 h 124753"/>
                <a:gd name="connsiteX2" fmla="*/ 51949 w 156393"/>
                <a:gd name="connsiteY2" fmla="*/ 122405 h 124753"/>
                <a:gd name="connsiteX3" fmla="*/ 33449 w 156393"/>
                <a:gd name="connsiteY3" fmla="*/ 95977 h 124753"/>
                <a:gd name="connsiteX4" fmla="*/ 49306 w 156393"/>
                <a:gd name="connsiteY4" fmla="*/ 69549 h 124753"/>
                <a:gd name="connsiteX5" fmla="*/ 59877 w 156393"/>
                <a:gd name="connsiteY5" fmla="*/ 56335 h 124753"/>
                <a:gd name="connsiteX6" fmla="*/ 74412 w 156393"/>
                <a:gd name="connsiteY6" fmla="*/ 47085 h 124753"/>
                <a:gd name="connsiteX7" fmla="*/ 96875 w 156393"/>
                <a:gd name="connsiteY7" fmla="*/ 32550 h 124753"/>
                <a:gd name="connsiteX8" fmla="*/ 128589 w 156393"/>
                <a:gd name="connsiteY8" fmla="*/ 21979 h 124753"/>
                <a:gd name="connsiteX9" fmla="*/ 156338 w 156393"/>
                <a:gd name="connsiteY9" fmla="*/ 7444 h 124753"/>
                <a:gd name="connsiteX10" fmla="*/ 131232 w 156393"/>
                <a:gd name="connsiteY10" fmla="*/ 3480 h 124753"/>
                <a:gd name="connsiteX11" fmla="*/ 102161 w 156393"/>
                <a:gd name="connsiteY11" fmla="*/ 15372 h 124753"/>
                <a:gd name="connsiteX12" fmla="*/ 77055 w 156393"/>
                <a:gd name="connsiteY12" fmla="*/ 19336 h 124753"/>
                <a:gd name="connsiteX13" fmla="*/ 53270 w 156393"/>
                <a:gd name="connsiteY13" fmla="*/ 29908 h 124753"/>
                <a:gd name="connsiteX14" fmla="*/ 34770 w 156393"/>
                <a:gd name="connsiteY14" fmla="*/ 48407 h 124753"/>
                <a:gd name="connsiteX15" fmla="*/ 22878 w 156393"/>
                <a:gd name="connsiteY15" fmla="*/ 62942 h 124753"/>
                <a:gd name="connsiteX16" fmla="*/ 22878 w 156393"/>
                <a:gd name="connsiteY16" fmla="*/ 73513 h 124753"/>
                <a:gd name="connsiteX17" fmla="*/ 12307 w 156393"/>
                <a:gd name="connsiteY17" fmla="*/ 81442 h 124753"/>
                <a:gd name="connsiteX18" fmla="*/ 9664 w 156393"/>
                <a:gd name="connsiteY18" fmla="*/ 92013 h 124753"/>
                <a:gd name="connsiteX19" fmla="*/ 1735 w 156393"/>
                <a:gd name="connsiteY19" fmla="*/ 99941 h 124753"/>
                <a:gd name="connsiteX20" fmla="*/ 4378 w 156393"/>
                <a:gd name="connsiteY20" fmla="*/ 111834 h 12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393" h="124753">
                  <a:moveTo>
                    <a:pt x="4378" y="111834"/>
                  </a:moveTo>
                  <a:cubicBezTo>
                    <a:pt x="9664" y="118440"/>
                    <a:pt x="17592" y="122405"/>
                    <a:pt x="24199" y="122405"/>
                  </a:cubicBezTo>
                  <a:cubicBezTo>
                    <a:pt x="30806" y="122405"/>
                    <a:pt x="45342" y="127690"/>
                    <a:pt x="51949" y="122405"/>
                  </a:cubicBezTo>
                  <a:cubicBezTo>
                    <a:pt x="42699" y="115798"/>
                    <a:pt x="34770" y="110512"/>
                    <a:pt x="33449" y="95977"/>
                  </a:cubicBezTo>
                  <a:cubicBezTo>
                    <a:pt x="33449" y="85406"/>
                    <a:pt x="44020" y="76156"/>
                    <a:pt x="49306" y="69549"/>
                  </a:cubicBezTo>
                  <a:cubicBezTo>
                    <a:pt x="53270" y="65585"/>
                    <a:pt x="55913" y="60299"/>
                    <a:pt x="59877" y="56335"/>
                  </a:cubicBezTo>
                  <a:cubicBezTo>
                    <a:pt x="62520" y="52371"/>
                    <a:pt x="70448" y="49728"/>
                    <a:pt x="74412" y="47085"/>
                  </a:cubicBezTo>
                  <a:cubicBezTo>
                    <a:pt x="82341" y="41800"/>
                    <a:pt x="87626" y="35193"/>
                    <a:pt x="96875" y="32550"/>
                  </a:cubicBezTo>
                  <a:cubicBezTo>
                    <a:pt x="107446" y="29908"/>
                    <a:pt x="118018" y="25943"/>
                    <a:pt x="128589" y="21979"/>
                  </a:cubicBezTo>
                  <a:cubicBezTo>
                    <a:pt x="133874" y="20658"/>
                    <a:pt x="155017" y="16694"/>
                    <a:pt x="156338" y="7444"/>
                  </a:cubicBezTo>
                  <a:cubicBezTo>
                    <a:pt x="157660" y="-4449"/>
                    <a:pt x="135196" y="837"/>
                    <a:pt x="131232" y="3480"/>
                  </a:cubicBezTo>
                  <a:cubicBezTo>
                    <a:pt x="121982" y="10087"/>
                    <a:pt x="112732" y="12729"/>
                    <a:pt x="102161" y="15372"/>
                  </a:cubicBezTo>
                  <a:cubicBezTo>
                    <a:pt x="92911" y="15372"/>
                    <a:pt x="86305" y="16694"/>
                    <a:pt x="77055" y="19336"/>
                  </a:cubicBezTo>
                  <a:cubicBezTo>
                    <a:pt x="70448" y="21979"/>
                    <a:pt x="58556" y="24622"/>
                    <a:pt x="53270" y="29908"/>
                  </a:cubicBezTo>
                  <a:cubicBezTo>
                    <a:pt x="46663" y="35193"/>
                    <a:pt x="40056" y="41800"/>
                    <a:pt x="34770" y="48407"/>
                  </a:cubicBezTo>
                  <a:cubicBezTo>
                    <a:pt x="30806" y="53692"/>
                    <a:pt x="26842" y="57657"/>
                    <a:pt x="22878" y="62942"/>
                  </a:cubicBezTo>
                  <a:cubicBezTo>
                    <a:pt x="20235" y="66906"/>
                    <a:pt x="21556" y="69549"/>
                    <a:pt x="22878" y="73513"/>
                  </a:cubicBezTo>
                  <a:cubicBezTo>
                    <a:pt x="22878" y="74835"/>
                    <a:pt x="13628" y="80120"/>
                    <a:pt x="12307" y="81442"/>
                  </a:cubicBezTo>
                  <a:cubicBezTo>
                    <a:pt x="7021" y="85406"/>
                    <a:pt x="12307" y="85406"/>
                    <a:pt x="9664" y="92013"/>
                  </a:cubicBezTo>
                  <a:cubicBezTo>
                    <a:pt x="8342" y="95977"/>
                    <a:pt x="1735" y="94655"/>
                    <a:pt x="1735" y="99941"/>
                  </a:cubicBezTo>
                  <a:cubicBezTo>
                    <a:pt x="-907" y="106548"/>
                    <a:pt x="-907" y="106548"/>
                    <a:pt x="4378" y="111834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9Slide.vn 99">
              <a:extLst>
                <a:ext uri="{FF2B5EF4-FFF2-40B4-BE49-F238E27FC236}">
                  <a16:creationId xmlns:a16="http://schemas.microsoft.com/office/drawing/2014/main" id="{FEC64123-D378-4B48-8D3F-CF2D77B104C9}"/>
                </a:ext>
              </a:extLst>
            </p:cNvPr>
            <p:cNvSpPr/>
            <p:nvPr/>
          </p:nvSpPr>
          <p:spPr>
            <a:xfrm>
              <a:off x="10599519" y="2914007"/>
              <a:ext cx="75527" cy="31627"/>
            </a:xfrm>
            <a:custGeom>
              <a:avLst/>
              <a:gdLst>
                <a:gd name="connsiteX0" fmla="*/ 16065 w 75527"/>
                <a:gd name="connsiteY0" fmla="*/ 31628 h 31627"/>
                <a:gd name="connsiteX1" fmla="*/ 25315 w 75527"/>
                <a:gd name="connsiteY1" fmla="*/ 25021 h 31627"/>
                <a:gd name="connsiteX2" fmla="*/ 43814 w 75527"/>
                <a:gd name="connsiteY2" fmla="*/ 23700 h 31627"/>
                <a:gd name="connsiteX3" fmla="*/ 50421 w 75527"/>
                <a:gd name="connsiteY3" fmla="*/ 28985 h 31627"/>
                <a:gd name="connsiteX4" fmla="*/ 60993 w 75527"/>
                <a:gd name="connsiteY4" fmla="*/ 26342 h 31627"/>
                <a:gd name="connsiteX5" fmla="*/ 57028 w 75527"/>
                <a:gd name="connsiteY5" fmla="*/ 19736 h 31627"/>
                <a:gd name="connsiteX6" fmla="*/ 67600 w 75527"/>
                <a:gd name="connsiteY6" fmla="*/ 21057 h 31627"/>
                <a:gd name="connsiteX7" fmla="*/ 75528 w 75527"/>
                <a:gd name="connsiteY7" fmla="*/ 14450 h 31627"/>
                <a:gd name="connsiteX8" fmla="*/ 47779 w 75527"/>
                <a:gd name="connsiteY8" fmla="*/ 3879 h 31627"/>
                <a:gd name="connsiteX9" fmla="*/ 38529 w 75527"/>
                <a:gd name="connsiteY9" fmla="*/ 1236 h 31627"/>
                <a:gd name="connsiteX10" fmla="*/ 37207 w 75527"/>
                <a:gd name="connsiteY10" fmla="*/ 11807 h 31627"/>
                <a:gd name="connsiteX11" fmla="*/ 10779 w 75527"/>
                <a:gd name="connsiteY11" fmla="*/ 1236 h 31627"/>
                <a:gd name="connsiteX12" fmla="*/ 209 w 75527"/>
                <a:gd name="connsiteY12" fmla="*/ 15771 h 31627"/>
                <a:gd name="connsiteX13" fmla="*/ 6815 w 75527"/>
                <a:gd name="connsiteY13" fmla="*/ 26342 h 31627"/>
                <a:gd name="connsiteX14" fmla="*/ 16065 w 75527"/>
                <a:gd name="connsiteY14" fmla="*/ 31628 h 3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527" h="31627">
                  <a:moveTo>
                    <a:pt x="16065" y="31628"/>
                  </a:moveTo>
                  <a:cubicBezTo>
                    <a:pt x="22672" y="31628"/>
                    <a:pt x="22672" y="30306"/>
                    <a:pt x="25315" y="25021"/>
                  </a:cubicBezTo>
                  <a:cubicBezTo>
                    <a:pt x="30600" y="32949"/>
                    <a:pt x="37207" y="26342"/>
                    <a:pt x="43814" y="23700"/>
                  </a:cubicBezTo>
                  <a:cubicBezTo>
                    <a:pt x="45136" y="22378"/>
                    <a:pt x="47779" y="30306"/>
                    <a:pt x="50421" y="28985"/>
                  </a:cubicBezTo>
                  <a:cubicBezTo>
                    <a:pt x="54386" y="27664"/>
                    <a:pt x="57028" y="27664"/>
                    <a:pt x="60993" y="26342"/>
                  </a:cubicBezTo>
                  <a:cubicBezTo>
                    <a:pt x="59671" y="23700"/>
                    <a:pt x="58350" y="22378"/>
                    <a:pt x="57028" y="19736"/>
                  </a:cubicBezTo>
                  <a:cubicBezTo>
                    <a:pt x="60993" y="21057"/>
                    <a:pt x="62314" y="23700"/>
                    <a:pt x="67600" y="21057"/>
                  </a:cubicBezTo>
                  <a:cubicBezTo>
                    <a:pt x="70242" y="19736"/>
                    <a:pt x="74207" y="17093"/>
                    <a:pt x="75528" y="14450"/>
                  </a:cubicBezTo>
                  <a:cubicBezTo>
                    <a:pt x="66278" y="10486"/>
                    <a:pt x="57028" y="7843"/>
                    <a:pt x="47779" y="3879"/>
                  </a:cubicBezTo>
                  <a:cubicBezTo>
                    <a:pt x="45136" y="2557"/>
                    <a:pt x="41172" y="-85"/>
                    <a:pt x="38529" y="1236"/>
                  </a:cubicBezTo>
                  <a:cubicBezTo>
                    <a:pt x="34565" y="3879"/>
                    <a:pt x="35886" y="6522"/>
                    <a:pt x="37207" y="11807"/>
                  </a:cubicBezTo>
                  <a:cubicBezTo>
                    <a:pt x="30600" y="9164"/>
                    <a:pt x="17386" y="-4049"/>
                    <a:pt x="10779" y="1236"/>
                  </a:cubicBezTo>
                  <a:cubicBezTo>
                    <a:pt x="5494" y="6522"/>
                    <a:pt x="1530" y="7843"/>
                    <a:pt x="209" y="15771"/>
                  </a:cubicBezTo>
                  <a:cubicBezTo>
                    <a:pt x="-1113" y="19736"/>
                    <a:pt x="4173" y="23700"/>
                    <a:pt x="6815" y="26342"/>
                  </a:cubicBezTo>
                  <a:cubicBezTo>
                    <a:pt x="9458" y="28985"/>
                    <a:pt x="13422" y="31628"/>
                    <a:pt x="16065" y="31628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9Slide.vn 100">
              <a:extLst>
                <a:ext uri="{FF2B5EF4-FFF2-40B4-BE49-F238E27FC236}">
                  <a16:creationId xmlns:a16="http://schemas.microsoft.com/office/drawing/2014/main" id="{A8E879B3-775D-42B2-BEBA-77D55157C50B}"/>
                </a:ext>
              </a:extLst>
            </p:cNvPr>
            <p:cNvSpPr/>
            <p:nvPr/>
          </p:nvSpPr>
          <p:spPr>
            <a:xfrm>
              <a:off x="10681551" y="2927447"/>
              <a:ext cx="43708" cy="16866"/>
            </a:xfrm>
            <a:custGeom>
              <a:avLst/>
              <a:gdLst>
                <a:gd name="connsiteX0" fmla="*/ 14637 w 43708"/>
                <a:gd name="connsiteY0" fmla="*/ 16866 h 16866"/>
                <a:gd name="connsiteX1" fmla="*/ 42387 w 43708"/>
                <a:gd name="connsiteY1" fmla="*/ 14224 h 16866"/>
                <a:gd name="connsiteX2" fmla="*/ 43708 w 43708"/>
                <a:gd name="connsiteY2" fmla="*/ 7617 h 16866"/>
                <a:gd name="connsiteX3" fmla="*/ 37101 w 43708"/>
                <a:gd name="connsiteY3" fmla="*/ 4974 h 16866"/>
                <a:gd name="connsiteX4" fmla="*/ 23887 w 43708"/>
                <a:gd name="connsiteY4" fmla="*/ 6296 h 16866"/>
                <a:gd name="connsiteX5" fmla="*/ 23887 w 43708"/>
                <a:gd name="connsiteY5" fmla="*/ 2331 h 16866"/>
                <a:gd name="connsiteX6" fmla="*/ 10673 w 43708"/>
                <a:gd name="connsiteY6" fmla="*/ 4974 h 16866"/>
                <a:gd name="connsiteX7" fmla="*/ 102 w 43708"/>
                <a:gd name="connsiteY7" fmla="*/ 7617 h 16866"/>
                <a:gd name="connsiteX8" fmla="*/ 14637 w 43708"/>
                <a:gd name="connsiteY8" fmla="*/ 16866 h 1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708" h="16866">
                  <a:moveTo>
                    <a:pt x="14637" y="16866"/>
                  </a:moveTo>
                  <a:cubicBezTo>
                    <a:pt x="25209" y="16866"/>
                    <a:pt x="31816" y="16866"/>
                    <a:pt x="42387" y="14224"/>
                  </a:cubicBezTo>
                  <a:cubicBezTo>
                    <a:pt x="42387" y="14224"/>
                    <a:pt x="43708" y="8938"/>
                    <a:pt x="43708" y="7617"/>
                  </a:cubicBezTo>
                  <a:cubicBezTo>
                    <a:pt x="43708" y="6296"/>
                    <a:pt x="37101" y="6296"/>
                    <a:pt x="37101" y="4974"/>
                  </a:cubicBezTo>
                  <a:cubicBezTo>
                    <a:pt x="31816" y="3653"/>
                    <a:pt x="29173" y="3653"/>
                    <a:pt x="23887" y="6296"/>
                  </a:cubicBezTo>
                  <a:cubicBezTo>
                    <a:pt x="23887" y="4974"/>
                    <a:pt x="23887" y="3653"/>
                    <a:pt x="23887" y="2331"/>
                  </a:cubicBezTo>
                  <a:cubicBezTo>
                    <a:pt x="18602" y="2331"/>
                    <a:pt x="14637" y="1010"/>
                    <a:pt x="10673" y="4974"/>
                  </a:cubicBezTo>
                  <a:cubicBezTo>
                    <a:pt x="10673" y="-4276"/>
                    <a:pt x="-1219" y="1010"/>
                    <a:pt x="102" y="7617"/>
                  </a:cubicBezTo>
                  <a:cubicBezTo>
                    <a:pt x="102" y="10260"/>
                    <a:pt x="11995" y="15545"/>
                    <a:pt x="14637" y="16866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9Slide.vn 101">
              <a:extLst>
                <a:ext uri="{FF2B5EF4-FFF2-40B4-BE49-F238E27FC236}">
                  <a16:creationId xmlns:a16="http://schemas.microsoft.com/office/drawing/2014/main" id="{B4D8F534-A181-4C57-9E81-8B755270A4F4}"/>
                </a:ext>
              </a:extLst>
            </p:cNvPr>
            <p:cNvSpPr/>
            <p:nvPr/>
          </p:nvSpPr>
          <p:spPr>
            <a:xfrm>
              <a:off x="10974642" y="3001133"/>
              <a:ext cx="40001" cy="17725"/>
            </a:xfrm>
            <a:custGeom>
              <a:avLst/>
              <a:gdLst>
                <a:gd name="connsiteX0" fmla="*/ 13574 w 40001"/>
                <a:gd name="connsiteY0" fmla="*/ 15857 h 17725"/>
                <a:gd name="connsiteX1" fmla="*/ 20181 w 40001"/>
                <a:gd name="connsiteY1" fmla="*/ 15857 h 17725"/>
                <a:gd name="connsiteX2" fmla="*/ 40002 w 40001"/>
                <a:gd name="connsiteY2" fmla="*/ 7928 h 17725"/>
                <a:gd name="connsiteX3" fmla="*/ 29431 w 40001"/>
                <a:gd name="connsiteY3" fmla="*/ 1321 h 17725"/>
                <a:gd name="connsiteX4" fmla="*/ 13574 w 40001"/>
                <a:gd name="connsiteY4" fmla="*/ 0 h 17725"/>
                <a:gd name="connsiteX5" fmla="*/ 360 w 40001"/>
                <a:gd name="connsiteY5" fmla="*/ 5286 h 17725"/>
                <a:gd name="connsiteX6" fmla="*/ 3003 w 40001"/>
                <a:gd name="connsiteY6" fmla="*/ 17178 h 17725"/>
                <a:gd name="connsiteX7" fmla="*/ 13574 w 40001"/>
                <a:gd name="connsiteY7" fmla="*/ 15857 h 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1" h="17725">
                  <a:moveTo>
                    <a:pt x="13574" y="15857"/>
                  </a:moveTo>
                  <a:cubicBezTo>
                    <a:pt x="16217" y="14535"/>
                    <a:pt x="17538" y="17178"/>
                    <a:pt x="20181" y="15857"/>
                  </a:cubicBezTo>
                  <a:cubicBezTo>
                    <a:pt x="28109" y="14535"/>
                    <a:pt x="34716" y="14535"/>
                    <a:pt x="40002" y="7928"/>
                  </a:cubicBezTo>
                  <a:cubicBezTo>
                    <a:pt x="37359" y="5286"/>
                    <a:pt x="34716" y="1321"/>
                    <a:pt x="29431" y="1321"/>
                  </a:cubicBezTo>
                  <a:cubicBezTo>
                    <a:pt x="24145" y="1321"/>
                    <a:pt x="18859" y="1321"/>
                    <a:pt x="13574" y="0"/>
                  </a:cubicBezTo>
                  <a:cubicBezTo>
                    <a:pt x="9610" y="0"/>
                    <a:pt x="4324" y="3964"/>
                    <a:pt x="360" y="5286"/>
                  </a:cubicBezTo>
                  <a:cubicBezTo>
                    <a:pt x="-962" y="5286"/>
                    <a:pt x="1681" y="15857"/>
                    <a:pt x="3003" y="17178"/>
                  </a:cubicBezTo>
                  <a:cubicBezTo>
                    <a:pt x="5645" y="18500"/>
                    <a:pt x="9610" y="17178"/>
                    <a:pt x="13574" y="15857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9Slide.vn 102">
              <a:extLst>
                <a:ext uri="{FF2B5EF4-FFF2-40B4-BE49-F238E27FC236}">
                  <a16:creationId xmlns:a16="http://schemas.microsoft.com/office/drawing/2014/main" id="{6F2444DE-73C9-4975-890F-EC41BB8776D7}"/>
                </a:ext>
              </a:extLst>
            </p:cNvPr>
            <p:cNvSpPr/>
            <p:nvPr/>
          </p:nvSpPr>
          <p:spPr>
            <a:xfrm>
              <a:off x="10183491" y="2800282"/>
              <a:ext cx="80605" cy="56938"/>
            </a:xfrm>
            <a:custGeom>
              <a:avLst/>
              <a:gdLst>
                <a:gd name="connsiteX0" fmla="*/ 7929 w 80605"/>
                <a:gd name="connsiteY0" fmla="*/ 39642 h 56938"/>
                <a:gd name="connsiteX1" fmla="*/ 26428 w 80605"/>
                <a:gd name="connsiteY1" fmla="*/ 40963 h 56938"/>
                <a:gd name="connsiteX2" fmla="*/ 40963 w 80605"/>
                <a:gd name="connsiteY2" fmla="*/ 54177 h 56938"/>
                <a:gd name="connsiteX3" fmla="*/ 62105 w 80605"/>
                <a:gd name="connsiteY3" fmla="*/ 55498 h 56938"/>
                <a:gd name="connsiteX4" fmla="*/ 80605 w 80605"/>
                <a:gd name="connsiteY4" fmla="*/ 54177 h 56938"/>
                <a:gd name="connsiteX5" fmla="*/ 77962 w 80605"/>
                <a:gd name="connsiteY5" fmla="*/ 43606 h 56938"/>
                <a:gd name="connsiteX6" fmla="*/ 79283 w 80605"/>
                <a:gd name="connsiteY6" fmla="*/ 34356 h 56938"/>
                <a:gd name="connsiteX7" fmla="*/ 60784 w 80605"/>
                <a:gd name="connsiteY7" fmla="*/ 36999 h 56938"/>
                <a:gd name="connsiteX8" fmla="*/ 67391 w 80605"/>
                <a:gd name="connsiteY8" fmla="*/ 29070 h 56938"/>
                <a:gd name="connsiteX9" fmla="*/ 55498 w 80605"/>
                <a:gd name="connsiteY9" fmla="*/ 25106 h 56938"/>
                <a:gd name="connsiteX10" fmla="*/ 62105 w 80605"/>
                <a:gd name="connsiteY10" fmla="*/ 14535 h 56938"/>
                <a:gd name="connsiteX11" fmla="*/ 42285 w 80605"/>
                <a:gd name="connsiteY11" fmla="*/ 0 h 56938"/>
                <a:gd name="connsiteX12" fmla="*/ 35678 w 80605"/>
                <a:gd name="connsiteY12" fmla="*/ 5285 h 56938"/>
                <a:gd name="connsiteX13" fmla="*/ 22464 w 80605"/>
                <a:gd name="connsiteY13" fmla="*/ 9250 h 56938"/>
                <a:gd name="connsiteX14" fmla="*/ 15857 w 80605"/>
                <a:gd name="connsiteY14" fmla="*/ 18499 h 56938"/>
                <a:gd name="connsiteX15" fmla="*/ 5286 w 80605"/>
                <a:gd name="connsiteY15" fmla="*/ 22464 h 56938"/>
                <a:gd name="connsiteX16" fmla="*/ 0 w 80605"/>
                <a:gd name="connsiteY16" fmla="*/ 33035 h 56938"/>
                <a:gd name="connsiteX17" fmla="*/ 7929 w 80605"/>
                <a:gd name="connsiteY17" fmla="*/ 39642 h 5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605" h="56938">
                  <a:moveTo>
                    <a:pt x="7929" y="39642"/>
                  </a:moveTo>
                  <a:cubicBezTo>
                    <a:pt x="13214" y="39642"/>
                    <a:pt x="23785" y="35677"/>
                    <a:pt x="26428" y="40963"/>
                  </a:cubicBezTo>
                  <a:cubicBezTo>
                    <a:pt x="30392" y="46249"/>
                    <a:pt x="34357" y="54177"/>
                    <a:pt x="40963" y="54177"/>
                  </a:cubicBezTo>
                  <a:cubicBezTo>
                    <a:pt x="50213" y="52855"/>
                    <a:pt x="54177" y="52855"/>
                    <a:pt x="62105" y="55498"/>
                  </a:cubicBezTo>
                  <a:cubicBezTo>
                    <a:pt x="70033" y="58141"/>
                    <a:pt x="72676" y="56820"/>
                    <a:pt x="80605" y="54177"/>
                  </a:cubicBezTo>
                  <a:cubicBezTo>
                    <a:pt x="79283" y="51534"/>
                    <a:pt x="76640" y="46249"/>
                    <a:pt x="77962" y="43606"/>
                  </a:cubicBezTo>
                  <a:cubicBezTo>
                    <a:pt x="79283" y="40963"/>
                    <a:pt x="81926" y="35677"/>
                    <a:pt x="79283" y="34356"/>
                  </a:cubicBezTo>
                  <a:cubicBezTo>
                    <a:pt x="72676" y="30392"/>
                    <a:pt x="68712" y="34356"/>
                    <a:pt x="60784" y="36999"/>
                  </a:cubicBezTo>
                  <a:cubicBezTo>
                    <a:pt x="63426" y="34356"/>
                    <a:pt x="66069" y="31713"/>
                    <a:pt x="67391" y="29070"/>
                  </a:cubicBezTo>
                  <a:cubicBezTo>
                    <a:pt x="63426" y="27749"/>
                    <a:pt x="55498" y="29070"/>
                    <a:pt x="55498" y="25106"/>
                  </a:cubicBezTo>
                  <a:cubicBezTo>
                    <a:pt x="54177" y="15857"/>
                    <a:pt x="54177" y="17178"/>
                    <a:pt x="62105" y="14535"/>
                  </a:cubicBezTo>
                  <a:cubicBezTo>
                    <a:pt x="56819" y="10571"/>
                    <a:pt x="47570" y="1321"/>
                    <a:pt x="42285" y="0"/>
                  </a:cubicBezTo>
                  <a:cubicBezTo>
                    <a:pt x="35678" y="0"/>
                    <a:pt x="39642" y="3964"/>
                    <a:pt x="35678" y="5285"/>
                  </a:cubicBezTo>
                  <a:cubicBezTo>
                    <a:pt x="31714" y="6607"/>
                    <a:pt x="26428" y="7928"/>
                    <a:pt x="22464" y="9250"/>
                  </a:cubicBezTo>
                  <a:cubicBezTo>
                    <a:pt x="17178" y="10571"/>
                    <a:pt x="18500" y="11892"/>
                    <a:pt x="15857" y="18499"/>
                  </a:cubicBezTo>
                  <a:cubicBezTo>
                    <a:pt x="15857" y="21142"/>
                    <a:pt x="7929" y="21142"/>
                    <a:pt x="5286" y="22464"/>
                  </a:cubicBezTo>
                  <a:cubicBezTo>
                    <a:pt x="2643" y="22464"/>
                    <a:pt x="1322" y="30392"/>
                    <a:pt x="0" y="33035"/>
                  </a:cubicBezTo>
                  <a:cubicBezTo>
                    <a:pt x="0" y="34356"/>
                    <a:pt x="6607" y="39642"/>
                    <a:pt x="7929" y="39642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9Slide.vn 103">
              <a:extLst>
                <a:ext uri="{FF2B5EF4-FFF2-40B4-BE49-F238E27FC236}">
                  <a16:creationId xmlns:a16="http://schemas.microsoft.com/office/drawing/2014/main" id="{853D00FD-F1D1-49EF-9F87-081450851DAA}"/>
                </a:ext>
              </a:extLst>
            </p:cNvPr>
            <p:cNvSpPr/>
            <p:nvPr/>
          </p:nvSpPr>
          <p:spPr>
            <a:xfrm>
              <a:off x="10258810" y="2846116"/>
              <a:ext cx="57549" cy="30730"/>
            </a:xfrm>
            <a:custGeom>
              <a:avLst/>
              <a:gdLst>
                <a:gd name="connsiteX0" fmla="*/ 0 w 57549"/>
                <a:gd name="connsiteY0" fmla="*/ 28164 h 30730"/>
                <a:gd name="connsiteX1" fmla="*/ 23785 w 57549"/>
                <a:gd name="connsiteY1" fmla="*/ 24200 h 30730"/>
                <a:gd name="connsiteX2" fmla="*/ 31714 w 57549"/>
                <a:gd name="connsiteY2" fmla="*/ 26842 h 30730"/>
                <a:gd name="connsiteX3" fmla="*/ 47570 w 57549"/>
                <a:gd name="connsiteY3" fmla="*/ 24200 h 30730"/>
                <a:gd name="connsiteX4" fmla="*/ 56819 w 57549"/>
                <a:gd name="connsiteY4" fmla="*/ 20235 h 30730"/>
                <a:gd name="connsiteX5" fmla="*/ 52855 w 57549"/>
                <a:gd name="connsiteY5" fmla="*/ 12307 h 30730"/>
                <a:gd name="connsiteX6" fmla="*/ 43606 w 57549"/>
                <a:gd name="connsiteY6" fmla="*/ 5700 h 30730"/>
                <a:gd name="connsiteX7" fmla="*/ 33035 w 57549"/>
                <a:gd name="connsiteY7" fmla="*/ 5700 h 30730"/>
                <a:gd name="connsiteX8" fmla="*/ 36999 w 57549"/>
                <a:gd name="connsiteY8" fmla="*/ 1736 h 30730"/>
                <a:gd name="connsiteX9" fmla="*/ 19821 w 57549"/>
                <a:gd name="connsiteY9" fmla="*/ 4379 h 30730"/>
                <a:gd name="connsiteX10" fmla="*/ 6607 w 57549"/>
                <a:gd name="connsiteY10" fmla="*/ 22878 h 30730"/>
                <a:gd name="connsiteX11" fmla="*/ 0 w 57549"/>
                <a:gd name="connsiteY11" fmla="*/ 28164 h 3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549" h="30730">
                  <a:moveTo>
                    <a:pt x="0" y="28164"/>
                  </a:moveTo>
                  <a:cubicBezTo>
                    <a:pt x="5286" y="34771"/>
                    <a:pt x="17178" y="26842"/>
                    <a:pt x="23785" y="24200"/>
                  </a:cubicBezTo>
                  <a:cubicBezTo>
                    <a:pt x="25107" y="24200"/>
                    <a:pt x="29071" y="26842"/>
                    <a:pt x="31714" y="26842"/>
                  </a:cubicBezTo>
                  <a:cubicBezTo>
                    <a:pt x="36999" y="25521"/>
                    <a:pt x="42285" y="25521"/>
                    <a:pt x="47570" y="24200"/>
                  </a:cubicBezTo>
                  <a:cubicBezTo>
                    <a:pt x="51534" y="24200"/>
                    <a:pt x="52855" y="22878"/>
                    <a:pt x="56819" y="20235"/>
                  </a:cubicBezTo>
                  <a:cubicBezTo>
                    <a:pt x="59462" y="18914"/>
                    <a:pt x="54177" y="12307"/>
                    <a:pt x="52855" y="12307"/>
                  </a:cubicBezTo>
                  <a:cubicBezTo>
                    <a:pt x="47570" y="12307"/>
                    <a:pt x="46249" y="9664"/>
                    <a:pt x="43606" y="5700"/>
                  </a:cubicBezTo>
                  <a:cubicBezTo>
                    <a:pt x="42285" y="4379"/>
                    <a:pt x="35678" y="5700"/>
                    <a:pt x="33035" y="5700"/>
                  </a:cubicBezTo>
                  <a:cubicBezTo>
                    <a:pt x="34356" y="4379"/>
                    <a:pt x="35678" y="3057"/>
                    <a:pt x="36999" y="1736"/>
                  </a:cubicBezTo>
                  <a:cubicBezTo>
                    <a:pt x="30392" y="-907"/>
                    <a:pt x="25107" y="-907"/>
                    <a:pt x="19821" y="4379"/>
                  </a:cubicBezTo>
                  <a:cubicBezTo>
                    <a:pt x="14535" y="9664"/>
                    <a:pt x="10571" y="16271"/>
                    <a:pt x="6607" y="22878"/>
                  </a:cubicBezTo>
                  <a:cubicBezTo>
                    <a:pt x="3964" y="25521"/>
                    <a:pt x="2643" y="26842"/>
                    <a:pt x="0" y="28164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9Slide.vn 104">
              <a:extLst>
                <a:ext uri="{FF2B5EF4-FFF2-40B4-BE49-F238E27FC236}">
                  <a16:creationId xmlns:a16="http://schemas.microsoft.com/office/drawing/2014/main" id="{30D8A162-E912-421C-98AA-7D5AFB2B50A9}"/>
                </a:ext>
              </a:extLst>
            </p:cNvPr>
            <p:cNvSpPr/>
            <p:nvPr/>
          </p:nvSpPr>
          <p:spPr>
            <a:xfrm>
              <a:off x="9306090" y="3221286"/>
              <a:ext cx="75403" cy="116390"/>
            </a:xfrm>
            <a:custGeom>
              <a:avLst/>
              <a:gdLst>
                <a:gd name="connsiteX0" fmla="*/ 5285 w 75403"/>
                <a:gd name="connsiteY0" fmla="*/ 12411 h 116390"/>
                <a:gd name="connsiteX1" fmla="*/ 3964 w 75403"/>
                <a:gd name="connsiteY1" fmla="*/ 13732 h 116390"/>
                <a:gd name="connsiteX2" fmla="*/ 6607 w 75403"/>
                <a:gd name="connsiteY2" fmla="*/ 15054 h 116390"/>
                <a:gd name="connsiteX3" fmla="*/ 3964 w 75403"/>
                <a:gd name="connsiteY3" fmla="*/ 21661 h 116390"/>
                <a:gd name="connsiteX4" fmla="*/ 0 w 75403"/>
                <a:gd name="connsiteY4" fmla="*/ 25625 h 116390"/>
                <a:gd name="connsiteX5" fmla="*/ 0 w 75403"/>
                <a:gd name="connsiteY5" fmla="*/ 28268 h 116390"/>
                <a:gd name="connsiteX6" fmla="*/ 2642 w 75403"/>
                <a:gd name="connsiteY6" fmla="*/ 24303 h 116390"/>
                <a:gd name="connsiteX7" fmla="*/ 9249 w 75403"/>
                <a:gd name="connsiteY7" fmla="*/ 20339 h 116390"/>
                <a:gd name="connsiteX8" fmla="*/ 10571 w 75403"/>
                <a:gd name="connsiteY8" fmla="*/ 21661 h 116390"/>
                <a:gd name="connsiteX9" fmla="*/ 5285 w 75403"/>
                <a:gd name="connsiteY9" fmla="*/ 32232 h 116390"/>
                <a:gd name="connsiteX10" fmla="*/ 5285 w 75403"/>
                <a:gd name="connsiteY10" fmla="*/ 38839 h 116390"/>
                <a:gd name="connsiteX11" fmla="*/ 5285 w 75403"/>
                <a:gd name="connsiteY11" fmla="*/ 42803 h 116390"/>
                <a:gd name="connsiteX12" fmla="*/ 7928 w 75403"/>
                <a:gd name="connsiteY12" fmla="*/ 37517 h 116390"/>
                <a:gd name="connsiteX13" fmla="*/ 11892 w 75403"/>
                <a:gd name="connsiteY13" fmla="*/ 29589 h 116390"/>
                <a:gd name="connsiteX14" fmla="*/ 14535 w 75403"/>
                <a:gd name="connsiteY14" fmla="*/ 30910 h 116390"/>
                <a:gd name="connsiteX15" fmla="*/ 15856 w 75403"/>
                <a:gd name="connsiteY15" fmla="*/ 33553 h 116390"/>
                <a:gd name="connsiteX16" fmla="*/ 14535 w 75403"/>
                <a:gd name="connsiteY16" fmla="*/ 37517 h 116390"/>
                <a:gd name="connsiteX17" fmla="*/ 14535 w 75403"/>
                <a:gd name="connsiteY17" fmla="*/ 44124 h 116390"/>
                <a:gd name="connsiteX18" fmla="*/ 14535 w 75403"/>
                <a:gd name="connsiteY18" fmla="*/ 52053 h 116390"/>
                <a:gd name="connsiteX19" fmla="*/ 14535 w 75403"/>
                <a:gd name="connsiteY19" fmla="*/ 49410 h 116390"/>
                <a:gd name="connsiteX20" fmla="*/ 18499 w 75403"/>
                <a:gd name="connsiteY20" fmla="*/ 49410 h 116390"/>
                <a:gd name="connsiteX21" fmla="*/ 31713 w 75403"/>
                <a:gd name="connsiteY21" fmla="*/ 48088 h 116390"/>
                <a:gd name="connsiteX22" fmla="*/ 33035 w 75403"/>
                <a:gd name="connsiteY22" fmla="*/ 58659 h 116390"/>
                <a:gd name="connsiteX23" fmla="*/ 34356 w 75403"/>
                <a:gd name="connsiteY23" fmla="*/ 70552 h 116390"/>
                <a:gd name="connsiteX24" fmla="*/ 33035 w 75403"/>
                <a:gd name="connsiteY24" fmla="*/ 70552 h 116390"/>
                <a:gd name="connsiteX25" fmla="*/ 30392 w 75403"/>
                <a:gd name="connsiteY25" fmla="*/ 69231 h 116390"/>
                <a:gd name="connsiteX26" fmla="*/ 30392 w 75403"/>
                <a:gd name="connsiteY26" fmla="*/ 71873 h 116390"/>
                <a:gd name="connsiteX27" fmla="*/ 22463 w 75403"/>
                <a:gd name="connsiteY27" fmla="*/ 71873 h 116390"/>
                <a:gd name="connsiteX28" fmla="*/ 17178 w 75403"/>
                <a:gd name="connsiteY28" fmla="*/ 69231 h 116390"/>
                <a:gd name="connsiteX29" fmla="*/ 15856 w 75403"/>
                <a:gd name="connsiteY29" fmla="*/ 77159 h 116390"/>
                <a:gd name="connsiteX30" fmla="*/ 22463 w 75403"/>
                <a:gd name="connsiteY30" fmla="*/ 75838 h 116390"/>
                <a:gd name="connsiteX31" fmla="*/ 21142 w 75403"/>
                <a:gd name="connsiteY31" fmla="*/ 85087 h 116390"/>
                <a:gd name="connsiteX32" fmla="*/ 11892 w 75403"/>
                <a:gd name="connsiteY32" fmla="*/ 89051 h 116390"/>
                <a:gd name="connsiteX33" fmla="*/ 11892 w 75403"/>
                <a:gd name="connsiteY33" fmla="*/ 91694 h 116390"/>
                <a:gd name="connsiteX34" fmla="*/ 22463 w 75403"/>
                <a:gd name="connsiteY34" fmla="*/ 93015 h 116390"/>
                <a:gd name="connsiteX35" fmla="*/ 21142 w 75403"/>
                <a:gd name="connsiteY35" fmla="*/ 94337 h 116390"/>
                <a:gd name="connsiteX36" fmla="*/ 27749 w 75403"/>
                <a:gd name="connsiteY36" fmla="*/ 96980 h 116390"/>
                <a:gd name="connsiteX37" fmla="*/ 36999 w 75403"/>
                <a:gd name="connsiteY37" fmla="*/ 94337 h 116390"/>
                <a:gd name="connsiteX38" fmla="*/ 33035 w 75403"/>
                <a:gd name="connsiteY38" fmla="*/ 100944 h 116390"/>
                <a:gd name="connsiteX39" fmla="*/ 19821 w 75403"/>
                <a:gd name="connsiteY39" fmla="*/ 104908 h 116390"/>
                <a:gd name="connsiteX40" fmla="*/ 9249 w 75403"/>
                <a:gd name="connsiteY40" fmla="*/ 115479 h 116390"/>
                <a:gd name="connsiteX41" fmla="*/ 26428 w 75403"/>
                <a:gd name="connsiteY41" fmla="*/ 114158 h 116390"/>
                <a:gd name="connsiteX42" fmla="*/ 39642 w 75403"/>
                <a:gd name="connsiteY42" fmla="*/ 108872 h 116390"/>
                <a:gd name="connsiteX43" fmla="*/ 48891 w 75403"/>
                <a:gd name="connsiteY43" fmla="*/ 104908 h 116390"/>
                <a:gd name="connsiteX44" fmla="*/ 55498 w 75403"/>
                <a:gd name="connsiteY44" fmla="*/ 107551 h 116390"/>
                <a:gd name="connsiteX45" fmla="*/ 71354 w 75403"/>
                <a:gd name="connsiteY45" fmla="*/ 103587 h 116390"/>
                <a:gd name="connsiteX46" fmla="*/ 64747 w 75403"/>
                <a:gd name="connsiteY46" fmla="*/ 96980 h 116390"/>
                <a:gd name="connsiteX47" fmla="*/ 75318 w 75403"/>
                <a:gd name="connsiteY47" fmla="*/ 82445 h 116390"/>
                <a:gd name="connsiteX48" fmla="*/ 60783 w 75403"/>
                <a:gd name="connsiteY48" fmla="*/ 78480 h 116390"/>
                <a:gd name="connsiteX49" fmla="*/ 54177 w 75403"/>
                <a:gd name="connsiteY49" fmla="*/ 67909 h 116390"/>
                <a:gd name="connsiteX50" fmla="*/ 60783 w 75403"/>
                <a:gd name="connsiteY50" fmla="*/ 70552 h 116390"/>
                <a:gd name="connsiteX51" fmla="*/ 47570 w 75403"/>
                <a:gd name="connsiteY51" fmla="*/ 50731 h 116390"/>
                <a:gd name="connsiteX52" fmla="*/ 29070 w 75403"/>
                <a:gd name="connsiteY52" fmla="*/ 37517 h 116390"/>
                <a:gd name="connsiteX53" fmla="*/ 35677 w 75403"/>
                <a:gd name="connsiteY53" fmla="*/ 34874 h 116390"/>
                <a:gd name="connsiteX54" fmla="*/ 43606 w 75403"/>
                <a:gd name="connsiteY54" fmla="*/ 15054 h 116390"/>
                <a:gd name="connsiteX55" fmla="*/ 22463 w 75403"/>
                <a:gd name="connsiteY55" fmla="*/ 17696 h 116390"/>
                <a:gd name="connsiteX56" fmla="*/ 21142 w 75403"/>
                <a:gd name="connsiteY56" fmla="*/ 16375 h 116390"/>
                <a:gd name="connsiteX57" fmla="*/ 23785 w 75403"/>
                <a:gd name="connsiteY57" fmla="*/ 12411 h 116390"/>
                <a:gd name="connsiteX58" fmla="*/ 19821 w 75403"/>
                <a:gd name="connsiteY58" fmla="*/ 11089 h 116390"/>
                <a:gd name="connsiteX59" fmla="*/ 22463 w 75403"/>
                <a:gd name="connsiteY59" fmla="*/ 11089 h 116390"/>
                <a:gd name="connsiteX60" fmla="*/ 31713 w 75403"/>
                <a:gd name="connsiteY60" fmla="*/ 518 h 116390"/>
                <a:gd name="connsiteX61" fmla="*/ 18499 w 75403"/>
                <a:gd name="connsiteY61" fmla="*/ 3161 h 116390"/>
                <a:gd name="connsiteX62" fmla="*/ 15856 w 75403"/>
                <a:gd name="connsiteY62" fmla="*/ 3161 h 116390"/>
                <a:gd name="connsiteX63" fmla="*/ 13214 w 75403"/>
                <a:gd name="connsiteY63" fmla="*/ 5804 h 116390"/>
                <a:gd name="connsiteX64" fmla="*/ 10571 w 75403"/>
                <a:gd name="connsiteY64" fmla="*/ 5804 h 116390"/>
                <a:gd name="connsiteX65" fmla="*/ 9249 w 75403"/>
                <a:gd name="connsiteY65" fmla="*/ 8447 h 116390"/>
                <a:gd name="connsiteX66" fmla="*/ 13214 w 75403"/>
                <a:gd name="connsiteY66" fmla="*/ 12411 h 116390"/>
                <a:gd name="connsiteX67" fmla="*/ 6607 w 75403"/>
                <a:gd name="connsiteY67" fmla="*/ 12411 h 116390"/>
                <a:gd name="connsiteX68" fmla="*/ 7928 w 75403"/>
                <a:gd name="connsiteY68" fmla="*/ 17696 h 116390"/>
                <a:gd name="connsiteX69" fmla="*/ 5285 w 75403"/>
                <a:gd name="connsiteY69" fmla="*/ 17696 h 116390"/>
                <a:gd name="connsiteX70" fmla="*/ 5285 w 75403"/>
                <a:gd name="connsiteY70" fmla="*/ 12411 h 11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75403" h="116390">
                  <a:moveTo>
                    <a:pt x="5285" y="12411"/>
                  </a:moveTo>
                  <a:cubicBezTo>
                    <a:pt x="5285" y="12411"/>
                    <a:pt x="3964" y="12411"/>
                    <a:pt x="3964" y="13732"/>
                  </a:cubicBezTo>
                  <a:cubicBezTo>
                    <a:pt x="5285" y="13732"/>
                    <a:pt x="5285" y="13732"/>
                    <a:pt x="6607" y="15054"/>
                  </a:cubicBezTo>
                  <a:cubicBezTo>
                    <a:pt x="5285" y="16375"/>
                    <a:pt x="3964" y="19018"/>
                    <a:pt x="3964" y="21661"/>
                  </a:cubicBezTo>
                  <a:cubicBezTo>
                    <a:pt x="3964" y="22982"/>
                    <a:pt x="1321" y="24303"/>
                    <a:pt x="0" y="25625"/>
                  </a:cubicBezTo>
                  <a:cubicBezTo>
                    <a:pt x="3964" y="26946"/>
                    <a:pt x="3964" y="28268"/>
                    <a:pt x="0" y="28268"/>
                  </a:cubicBezTo>
                  <a:cubicBezTo>
                    <a:pt x="2642" y="30910"/>
                    <a:pt x="7928" y="28268"/>
                    <a:pt x="2642" y="24303"/>
                  </a:cubicBezTo>
                  <a:cubicBezTo>
                    <a:pt x="5285" y="25625"/>
                    <a:pt x="7928" y="22982"/>
                    <a:pt x="9249" y="20339"/>
                  </a:cubicBezTo>
                  <a:cubicBezTo>
                    <a:pt x="9249" y="20339"/>
                    <a:pt x="9249" y="21661"/>
                    <a:pt x="10571" y="21661"/>
                  </a:cubicBezTo>
                  <a:cubicBezTo>
                    <a:pt x="6607" y="22982"/>
                    <a:pt x="6607" y="28268"/>
                    <a:pt x="5285" y="32232"/>
                  </a:cubicBezTo>
                  <a:cubicBezTo>
                    <a:pt x="5285" y="34874"/>
                    <a:pt x="6607" y="34874"/>
                    <a:pt x="5285" y="38839"/>
                  </a:cubicBezTo>
                  <a:cubicBezTo>
                    <a:pt x="3964" y="40160"/>
                    <a:pt x="2642" y="41481"/>
                    <a:pt x="5285" y="42803"/>
                  </a:cubicBezTo>
                  <a:cubicBezTo>
                    <a:pt x="7928" y="45446"/>
                    <a:pt x="7928" y="38839"/>
                    <a:pt x="7928" y="37517"/>
                  </a:cubicBezTo>
                  <a:cubicBezTo>
                    <a:pt x="7928" y="34874"/>
                    <a:pt x="7928" y="30910"/>
                    <a:pt x="11892" y="29589"/>
                  </a:cubicBezTo>
                  <a:cubicBezTo>
                    <a:pt x="7928" y="33553"/>
                    <a:pt x="10571" y="36196"/>
                    <a:pt x="14535" y="30910"/>
                  </a:cubicBezTo>
                  <a:cubicBezTo>
                    <a:pt x="14535" y="32232"/>
                    <a:pt x="15856" y="33553"/>
                    <a:pt x="15856" y="33553"/>
                  </a:cubicBezTo>
                  <a:cubicBezTo>
                    <a:pt x="13214" y="33553"/>
                    <a:pt x="13214" y="34874"/>
                    <a:pt x="14535" y="37517"/>
                  </a:cubicBezTo>
                  <a:cubicBezTo>
                    <a:pt x="15856" y="41481"/>
                    <a:pt x="15856" y="40160"/>
                    <a:pt x="14535" y="44124"/>
                  </a:cubicBezTo>
                  <a:cubicBezTo>
                    <a:pt x="13214" y="48088"/>
                    <a:pt x="9249" y="49410"/>
                    <a:pt x="14535" y="52053"/>
                  </a:cubicBezTo>
                  <a:cubicBezTo>
                    <a:pt x="14535" y="50731"/>
                    <a:pt x="14535" y="49410"/>
                    <a:pt x="14535" y="49410"/>
                  </a:cubicBezTo>
                  <a:cubicBezTo>
                    <a:pt x="17178" y="50731"/>
                    <a:pt x="19821" y="53374"/>
                    <a:pt x="18499" y="49410"/>
                  </a:cubicBezTo>
                  <a:cubicBezTo>
                    <a:pt x="22463" y="52053"/>
                    <a:pt x="26428" y="46767"/>
                    <a:pt x="31713" y="48088"/>
                  </a:cubicBezTo>
                  <a:cubicBezTo>
                    <a:pt x="23785" y="50731"/>
                    <a:pt x="27749" y="62624"/>
                    <a:pt x="33035" y="58659"/>
                  </a:cubicBezTo>
                  <a:cubicBezTo>
                    <a:pt x="30392" y="61302"/>
                    <a:pt x="30392" y="69231"/>
                    <a:pt x="34356" y="70552"/>
                  </a:cubicBezTo>
                  <a:lnTo>
                    <a:pt x="33035" y="70552"/>
                  </a:lnTo>
                  <a:cubicBezTo>
                    <a:pt x="31713" y="69231"/>
                    <a:pt x="31713" y="69231"/>
                    <a:pt x="30392" y="69231"/>
                  </a:cubicBezTo>
                  <a:cubicBezTo>
                    <a:pt x="30392" y="70552"/>
                    <a:pt x="30392" y="70552"/>
                    <a:pt x="30392" y="71873"/>
                  </a:cubicBezTo>
                  <a:cubicBezTo>
                    <a:pt x="27749" y="71873"/>
                    <a:pt x="25106" y="70552"/>
                    <a:pt x="22463" y="71873"/>
                  </a:cubicBezTo>
                  <a:cubicBezTo>
                    <a:pt x="21142" y="69231"/>
                    <a:pt x="19821" y="69231"/>
                    <a:pt x="17178" y="69231"/>
                  </a:cubicBezTo>
                  <a:cubicBezTo>
                    <a:pt x="21142" y="71873"/>
                    <a:pt x="18499" y="74516"/>
                    <a:pt x="15856" y="77159"/>
                  </a:cubicBezTo>
                  <a:cubicBezTo>
                    <a:pt x="18499" y="77159"/>
                    <a:pt x="19821" y="75838"/>
                    <a:pt x="22463" y="75838"/>
                  </a:cubicBezTo>
                  <a:cubicBezTo>
                    <a:pt x="22463" y="79802"/>
                    <a:pt x="23785" y="81123"/>
                    <a:pt x="21142" y="85087"/>
                  </a:cubicBezTo>
                  <a:cubicBezTo>
                    <a:pt x="19821" y="87730"/>
                    <a:pt x="13214" y="87730"/>
                    <a:pt x="11892" y="89051"/>
                  </a:cubicBezTo>
                  <a:cubicBezTo>
                    <a:pt x="11892" y="90373"/>
                    <a:pt x="11892" y="91694"/>
                    <a:pt x="11892" y="91694"/>
                  </a:cubicBezTo>
                  <a:cubicBezTo>
                    <a:pt x="14535" y="96980"/>
                    <a:pt x="18499" y="90373"/>
                    <a:pt x="22463" y="93015"/>
                  </a:cubicBezTo>
                  <a:cubicBezTo>
                    <a:pt x="22463" y="93015"/>
                    <a:pt x="21142" y="94337"/>
                    <a:pt x="21142" y="94337"/>
                  </a:cubicBezTo>
                  <a:cubicBezTo>
                    <a:pt x="22463" y="94337"/>
                    <a:pt x="26428" y="96980"/>
                    <a:pt x="27749" y="96980"/>
                  </a:cubicBezTo>
                  <a:cubicBezTo>
                    <a:pt x="30392" y="95658"/>
                    <a:pt x="33035" y="94337"/>
                    <a:pt x="36999" y="94337"/>
                  </a:cubicBezTo>
                  <a:cubicBezTo>
                    <a:pt x="35677" y="96980"/>
                    <a:pt x="33035" y="98301"/>
                    <a:pt x="33035" y="100944"/>
                  </a:cubicBezTo>
                  <a:cubicBezTo>
                    <a:pt x="27749" y="99622"/>
                    <a:pt x="21142" y="98301"/>
                    <a:pt x="19821" y="104908"/>
                  </a:cubicBezTo>
                  <a:cubicBezTo>
                    <a:pt x="18499" y="108872"/>
                    <a:pt x="11892" y="111515"/>
                    <a:pt x="9249" y="115479"/>
                  </a:cubicBezTo>
                  <a:cubicBezTo>
                    <a:pt x="14535" y="119443"/>
                    <a:pt x="19821" y="108872"/>
                    <a:pt x="26428" y="114158"/>
                  </a:cubicBezTo>
                  <a:cubicBezTo>
                    <a:pt x="30392" y="104908"/>
                    <a:pt x="31713" y="112836"/>
                    <a:pt x="39642" y="108872"/>
                  </a:cubicBezTo>
                  <a:cubicBezTo>
                    <a:pt x="42284" y="107551"/>
                    <a:pt x="46249" y="104908"/>
                    <a:pt x="48891" y="104908"/>
                  </a:cubicBezTo>
                  <a:cubicBezTo>
                    <a:pt x="51534" y="104908"/>
                    <a:pt x="52855" y="108872"/>
                    <a:pt x="55498" y="107551"/>
                  </a:cubicBezTo>
                  <a:cubicBezTo>
                    <a:pt x="60783" y="106229"/>
                    <a:pt x="64747" y="106229"/>
                    <a:pt x="71354" y="103587"/>
                  </a:cubicBezTo>
                  <a:cubicBezTo>
                    <a:pt x="79283" y="100944"/>
                    <a:pt x="67390" y="98301"/>
                    <a:pt x="64747" y="96980"/>
                  </a:cubicBezTo>
                  <a:cubicBezTo>
                    <a:pt x="71354" y="93015"/>
                    <a:pt x="75318" y="90373"/>
                    <a:pt x="75318" y="82445"/>
                  </a:cubicBezTo>
                  <a:cubicBezTo>
                    <a:pt x="76640" y="74516"/>
                    <a:pt x="62105" y="79802"/>
                    <a:pt x="60783" y="78480"/>
                  </a:cubicBezTo>
                  <a:cubicBezTo>
                    <a:pt x="66069" y="74516"/>
                    <a:pt x="58141" y="67909"/>
                    <a:pt x="54177" y="67909"/>
                  </a:cubicBezTo>
                  <a:cubicBezTo>
                    <a:pt x="56819" y="66588"/>
                    <a:pt x="59462" y="67909"/>
                    <a:pt x="60783" y="70552"/>
                  </a:cubicBezTo>
                  <a:cubicBezTo>
                    <a:pt x="59462" y="59981"/>
                    <a:pt x="50213" y="58659"/>
                    <a:pt x="47570" y="50731"/>
                  </a:cubicBezTo>
                  <a:cubicBezTo>
                    <a:pt x="43606" y="40160"/>
                    <a:pt x="39642" y="38839"/>
                    <a:pt x="29070" y="37517"/>
                  </a:cubicBezTo>
                  <a:cubicBezTo>
                    <a:pt x="30392" y="34874"/>
                    <a:pt x="33035" y="33553"/>
                    <a:pt x="35677" y="34874"/>
                  </a:cubicBezTo>
                  <a:cubicBezTo>
                    <a:pt x="33035" y="28268"/>
                    <a:pt x="47570" y="20339"/>
                    <a:pt x="43606" y="15054"/>
                  </a:cubicBezTo>
                  <a:cubicBezTo>
                    <a:pt x="40963" y="11089"/>
                    <a:pt x="25106" y="13732"/>
                    <a:pt x="22463" y="17696"/>
                  </a:cubicBezTo>
                  <a:lnTo>
                    <a:pt x="21142" y="16375"/>
                  </a:lnTo>
                  <a:cubicBezTo>
                    <a:pt x="22463" y="15054"/>
                    <a:pt x="22463" y="13732"/>
                    <a:pt x="23785" y="12411"/>
                  </a:cubicBezTo>
                  <a:cubicBezTo>
                    <a:pt x="22463" y="12411"/>
                    <a:pt x="21142" y="11089"/>
                    <a:pt x="19821" y="11089"/>
                  </a:cubicBezTo>
                  <a:cubicBezTo>
                    <a:pt x="21142" y="11089"/>
                    <a:pt x="22463" y="11089"/>
                    <a:pt x="22463" y="11089"/>
                  </a:cubicBezTo>
                  <a:cubicBezTo>
                    <a:pt x="23785" y="7125"/>
                    <a:pt x="30392" y="5804"/>
                    <a:pt x="31713" y="518"/>
                  </a:cubicBezTo>
                  <a:cubicBezTo>
                    <a:pt x="27749" y="-803"/>
                    <a:pt x="22463" y="518"/>
                    <a:pt x="18499" y="3161"/>
                  </a:cubicBezTo>
                  <a:cubicBezTo>
                    <a:pt x="17178" y="1840"/>
                    <a:pt x="18499" y="1840"/>
                    <a:pt x="15856" y="3161"/>
                  </a:cubicBezTo>
                  <a:cubicBezTo>
                    <a:pt x="14535" y="-803"/>
                    <a:pt x="11892" y="1840"/>
                    <a:pt x="13214" y="5804"/>
                  </a:cubicBezTo>
                  <a:cubicBezTo>
                    <a:pt x="11892" y="5804"/>
                    <a:pt x="11892" y="5804"/>
                    <a:pt x="10571" y="5804"/>
                  </a:cubicBezTo>
                  <a:cubicBezTo>
                    <a:pt x="10571" y="7125"/>
                    <a:pt x="10571" y="7125"/>
                    <a:pt x="9249" y="8447"/>
                  </a:cubicBezTo>
                  <a:cubicBezTo>
                    <a:pt x="10571" y="9768"/>
                    <a:pt x="11892" y="11089"/>
                    <a:pt x="13214" y="12411"/>
                  </a:cubicBezTo>
                  <a:cubicBezTo>
                    <a:pt x="11892" y="11089"/>
                    <a:pt x="9249" y="11089"/>
                    <a:pt x="6607" y="12411"/>
                  </a:cubicBezTo>
                  <a:cubicBezTo>
                    <a:pt x="7928" y="13732"/>
                    <a:pt x="7928" y="16375"/>
                    <a:pt x="7928" y="17696"/>
                  </a:cubicBezTo>
                  <a:cubicBezTo>
                    <a:pt x="6607" y="17696"/>
                    <a:pt x="6607" y="17696"/>
                    <a:pt x="5285" y="17696"/>
                  </a:cubicBezTo>
                  <a:cubicBezTo>
                    <a:pt x="2642" y="11089"/>
                    <a:pt x="2642" y="11089"/>
                    <a:pt x="5285" y="1241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9Slide.vn 105">
              <a:extLst>
                <a:ext uri="{FF2B5EF4-FFF2-40B4-BE49-F238E27FC236}">
                  <a16:creationId xmlns:a16="http://schemas.microsoft.com/office/drawing/2014/main" id="{C277C642-F17A-4204-A775-6992248188B7}"/>
                </a:ext>
              </a:extLst>
            </p:cNvPr>
            <p:cNvSpPr/>
            <p:nvPr/>
          </p:nvSpPr>
          <p:spPr>
            <a:xfrm>
              <a:off x="9267769" y="3263009"/>
              <a:ext cx="42284" cy="51811"/>
            </a:xfrm>
            <a:custGeom>
              <a:avLst/>
              <a:gdLst>
                <a:gd name="connsiteX0" fmla="*/ 5286 w 42284"/>
                <a:gd name="connsiteY0" fmla="*/ 47329 h 51811"/>
                <a:gd name="connsiteX1" fmla="*/ 2643 w 42284"/>
                <a:gd name="connsiteY1" fmla="*/ 49972 h 51811"/>
                <a:gd name="connsiteX2" fmla="*/ 30392 w 42284"/>
                <a:gd name="connsiteY2" fmla="*/ 42043 h 51811"/>
                <a:gd name="connsiteX3" fmla="*/ 35678 w 42284"/>
                <a:gd name="connsiteY3" fmla="*/ 40722 h 51811"/>
                <a:gd name="connsiteX4" fmla="*/ 38321 w 42284"/>
                <a:gd name="connsiteY4" fmla="*/ 31472 h 51811"/>
                <a:gd name="connsiteX5" fmla="*/ 34356 w 42284"/>
                <a:gd name="connsiteY5" fmla="*/ 19580 h 51811"/>
                <a:gd name="connsiteX6" fmla="*/ 42285 w 42284"/>
                <a:gd name="connsiteY6" fmla="*/ 9009 h 51811"/>
                <a:gd name="connsiteX7" fmla="*/ 36999 w 42284"/>
                <a:gd name="connsiteY7" fmla="*/ 2402 h 51811"/>
                <a:gd name="connsiteX8" fmla="*/ 29071 w 42284"/>
                <a:gd name="connsiteY8" fmla="*/ 3723 h 51811"/>
                <a:gd name="connsiteX9" fmla="*/ 30392 w 42284"/>
                <a:gd name="connsiteY9" fmla="*/ 1080 h 51811"/>
                <a:gd name="connsiteX10" fmla="*/ 14535 w 42284"/>
                <a:gd name="connsiteY10" fmla="*/ 9009 h 51811"/>
                <a:gd name="connsiteX11" fmla="*/ 21142 w 42284"/>
                <a:gd name="connsiteY11" fmla="*/ 11651 h 51811"/>
                <a:gd name="connsiteX12" fmla="*/ 14535 w 42284"/>
                <a:gd name="connsiteY12" fmla="*/ 15616 h 51811"/>
                <a:gd name="connsiteX13" fmla="*/ 7928 w 42284"/>
                <a:gd name="connsiteY13" fmla="*/ 14294 h 51811"/>
                <a:gd name="connsiteX14" fmla="*/ 6607 w 42284"/>
                <a:gd name="connsiteY14" fmla="*/ 20901 h 51811"/>
                <a:gd name="connsiteX15" fmla="*/ 2643 w 42284"/>
                <a:gd name="connsiteY15" fmla="*/ 26187 h 51811"/>
                <a:gd name="connsiteX16" fmla="*/ 13214 w 42284"/>
                <a:gd name="connsiteY16" fmla="*/ 28829 h 51811"/>
                <a:gd name="connsiteX17" fmla="*/ 5286 w 42284"/>
                <a:gd name="connsiteY17" fmla="*/ 38079 h 51811"/>
                <a:gd name="connsiteX18" fmla="*/ 15857 w 42284"/>
                <a:gd name="connsiteY18" fmla="*/ 36758 h 51811"/>
                <a:gd name="connsiteX19" fmla="*/ 6607 w 42284"/>
                <a:gd name="connsiteY19" fmla="*/ 39401 h 51811"/>
                <a:gd name="connsiteX20" fmla="*/ 0 w 42284"/>
                <a:gd name="connsiteY20" fmla="*/ 43365 h 51811"/>
                <a:gd name="connsiteX21" fmla="*/ 3964 w 42284"/>
                <a:gd name="connsiteY21" fmla="*/ 44686 h 51811"/>
                <a:gd name="connsiteX22" fmla="*/ 0 w 42284"/>
                <a:gd name="connsiteY22" fmla="*/ 47329 h 51811"/>
                <a:gd name="connsiteX23" fmla="*/ 5286 w 42284"/>
                <a:gd name="connsiteY23" fmla="*/ 47329 h 5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2284" h="51811">
                  <a:moveTo>
                    <a:pt x="5286" y="47329"/>
                  </a:moveTo>
                  <a:cubicBezTo>
                    <a:pt x="3964" y="47329"/>
                    <a:pt x="3964" y="48650"/>
                    <a:pt x="2643" y="49972"/>
                  </a:cubicBezTo>
                  <a:cubicBezTo>
                    <a:pt x="10571" y="56579"/>
                    <a:pt x="22464" y="43365"/>
                    <a:pt x="30392" y="42043"/>
                  </a:cubicBezTo>
                  <a:cubicBezTo>
                    <a:pt x="33035" y="40722"/>
                    <a:pt x="35678" y="43365"/>
                    <a:pt x="35678" y="40722"/>
                  </a:cubicBezTo>
                  <a:cubicBezTo>
                    <a:pt x="36999" y="38079"/>
                    <a:pt x="36999" y="34115"/>
                    <a:pt x="38321" y="31472"/>
                  </a:cubicBezTo>
                  <a:cubicBezTo>
                    <a:pt x="39642" y="27508"/>
                    <a:pt x="36999" y="22223"/>
                    <a:pt x="34356" y="19580"/>
                  </a:cubicBezTo>
                  <a:cubicBezTo>
                    <a:pt x="39642" y="15616"/>
                    <a:pt x="42285" y="15616"/>
                    <a:pt x="42285" y="9009"/>
                  </a:cubicBezTo>
                  <a:cubicBezTo>
                    <a:pt x="39642" y="10330"/>
                    <a:pt x="38321" y="5044"/>
                    <a:pt x="36999" y="2402"/>
                  </a:cubicBezTo>
                  <a:cubicBezTo>
                    <a:pt x="35678" y="1080"/>
                    <a:pt x="30392" y="3723"/>
                    <a:pt x="29071" y="3723"/>
                  </a:cubicBezTo>
                  <a:cubicBezTo>
                    <a:pt x="29071" y="2402"/>
                    <a:pt x="30392" y="2402"/>
                    <a:pt x="30392" y="1080"/>
                  </a:cubicBezTo>
                  <a:cubicBezTo>
                    <a:pt x="23785" y="-2884"/>
                    <a:pt x="17178" y="5044"/>
                    <a:pt x="14535" y="9009"/>
                  </a:cubicBezTo>
                  <a:cubicBezTo>
                    <a:pt x="17178" y="10330"/>
                    <a:pt x="18500" y="10330"/>
                    <a:pt x="21142" y="11651"/>
                  </a:cubicBezTo>
                  <a:cubicBezTo>
                    <a:pt x="18500" y="14294"/>
                    <a:pt x="17178" y="15616"/>
                    <a:pt x="14535" y="15616"/>
                  </a:cubicBezTo>
                  <a:cubicBezTo>
                    <a:pt x="11893" y="15616"/>
                    <a:pt x="9250" y="12973"/>
                    <a:pt x="7928" y="14294"/>
                  </a:cubicBezTo>
                  <a:cubicBezTo>
                    <a:pt x="3964" y="15616"/>
                    <a:pt x="5286" y="16937"/>
                    <a:pt x="6607" y="20901"/>
                  </a:cubicBezTo>
                  <a:cubicBezTo>
                    <a:pt x="6607" y="22223"/>
                    <a:pt x="3964" y="24865"/>
                    <a:pt x="2643" y="26187"/>
                  </a:cubicBezTo>
                  <a:cubicBezTo>
                    <a:pt x="6607" y="27508"/>
                    <a:pt x="9250" y="28829"/>
                    <a:pt x="13214" y="28829"/>
                  </a:cubicBezTo>
                  <a:cubicBezTo>
                    <a:pt x="10571" y="31472"/>
                    <a:pt x="7928" y="34115"/>
                    <a:pt x="5286" y="38079"/>
                  </a:cubicBezTo>
                  <a:cubicBezTo>
                    <a:pt x="9250" y="36758"/>
                    <a:pt x="13214" y="35436"/>
                    <a:pt x="15857" y="36758"/>
                  </a:cubicBezTo>
                  <a:cubicBezTo>
                    <a:pt x="13214" y="36758"/>
                    <a:pt x="7928" y="36758"/>
                    <a:pt x="6607" y="39401"/>
                  </a:cubicBezTo>
                  <a:cubicBezTo>
                    <a:pt x="5286" y="42043"/>
                    <a:pt x="3964" y="43365"/>
                    <a:pt x="0" y="43365"/>
                  </a:cubicBezTo>
                  <a:cubicBezTo>
                    <a:pt x="1321" y="43365"/>
                    <a:pt x="2643" y="44686"/>
                    <a:pt x="3964" y="44686"/>
                  </a:cubicBezTo>
                  <a:cubicBezTo>
                    <a:pt x="2643" y="46008"/>
                    <a:pt x="1321" y="46008"/>
                    <a:pt x="0" y="47329"/>
                  </a:cubicBezTo>
                  <a:cubicBezTo>
                    <a:pt x="1321" y="46008"/>
                    <a:pt x="3964" y="46008"/>
                    <a:pt x="5286" y="47329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9Slide.vn 106">
              <a:extLst>
                <a:ext uri="{FF2B5EF4-FFF2-40B4-BE49-F238E27FC236}">
                  <a16:creationId xmlns:a16="http://schemas.microsoft.com/office/drawing/2014/main" id="{56198D94-1D6A-4958-8F96-F5DE12C758B9}"/>
                </a:ext>
              </a:extLst>
            </p:cNvPr>
            <p:cNvSpPr/>
            <p:nvPr/>
          </p:nvSpPr>
          <p:spPr>
            <a:xfrm>
              <a:off x="10640691" y="3276805"/>
              <a:ext cx="27748" cy="111494"/>
            </a:xfrm>
            <a:custGeom>
              <a:avLst/>
              <a:gdLst>
                <a:gd name="connsiteX0" fmla="*/ 5285 w 27748"/>
                <a:gd name="connsiteY0" fmla="*/ 45425 h 111494"/>
                <a:gd name="connsiteX1" fmla="*/ 2642 w 27748"/>
                <a:gd name="connsiteY1" fmla="*/ 63925 h 111494"/>
                <a:gd name="connsiteX2" fmla="*/ 3964 w 27748"/>
                <a:gd name="connsiteY2" fmla="*/ 78460 h 111494"/>
                <a:gd name="connsiteX3" fmla="*/ 2642 w 27748"/>
                <a:gd name="connsiteY3" fmla="*/ 87710 h 111494"/>
                <a:gd name="connsiteX4" fmla="*/ 2642 w 27748"/>
                <a:gd name="connsiteY4" fmla="*/ 95638 h 111494"/>
                <a:gd name="connsiteX5" fmla="*/ 3964 w 27748"/>
                <a:gd name="connsiteY5" fmla="*/ 111495 h 111494"/>
                <a:gd name="connsiteX6" fmla="*/ 9249 w 27748"/>
                <a:gd name="connsiteY6" fmla="*/ 100924 h 111494"/>
                <a:gd name="connsiteX7" fmla="*/ 15856 w 27748"/>
                <a:gd name="connsiteY7" fmla="*/ 110173 h 111494"/>
                <a:gd name="connsiteX8" fmla="*/ 11892 w 27748"/>
                <a:gd name="connsiteY8" fmla="*/ 94317 h 111494"/>
                <a:gd name="connsiteX9" fmla="*/ 7928 w 27748"/>
                <a:gd name="connsiteY9" fmla="*/ 81103 h 111494"/>
                <a:gd name="connsiteX10" fmla="*/ 18499 w 27748"/>
                <a:gd name="connsiteY10" fmla="*/ 69210 h 111494"/>
                <a:gd name="connsiteX11" fmla="*/ 27749 w 27748"/>
                <a:gd name="connsiteY11" fmla="*/ 77139 h 111494"/>
                <a:gd name="connsiteX12" fmla="*/ 19821 w 27748"/>
                <a:gd name="connsiteY12" fmla="*/ 54675 h 111494"/>
                <a:gd name="connsiteX13" fmla="*/ 17178 w 27748"/>
                <a:gd name="connsiteY13" fmla="*/ 42783 h 111494"/>
                <a:gd name="connsiteX14" fmla="*/ 13214 w 27748"/>
                <a:gd name="connsiteY14" fmla="*/ 34854 h 111494"/>
                <a:gd name="connsiteX15" fmla="*/ 14535 w 27748"/>
                <a:gd name="connsiteY15" fmla="*/ 12391 h 111494"/>
                <a:gd name="connsiteX16" fmla="*/ 6607 w 27748"/>
                <a:gd name="connsiteY16" fmla="*/ 1820 h 111494"/>
                <a:gd name="connsiteX17" fmla="*/ 7928 w 27748"/>
                <a:gd name="connsiteY17" fmla="*/ 13712 h 111494"/>
                <a:gd name="connsiteX18" fmla="*/ 3964 w 27748"/>
                <a:gd name="connsiteY18" fmla="*/ 13712 h 111494"/>
                <a:gd name="connsiteX19" fmla="*/ 2642 w 27748"/>
                <a:gd name="connsiteY19" fmla="*/ 20319 h 111494"/>
                <a:gd name="connsiteX20" fmla="*/ 0 w 27748"/>
                <a:gd name="connsiteY20" fmla="*/ 36176 h 111494"/>
                <a:gd name="connsiteX21" fmla="*/ 5285 w 27748"/>
                <a:gd name="connsiteY21" fmla="*/ 45425 h 11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748" h="111494">
                  <a:moveTo>
                    <a:pt x="5285" y="45425"/>
                  </a:moveTo>
                  <a:cubicBezTo>
                    <a:pt x="5285" y="52032"/>
                    <a:pt x="6607" y="57318"/>
                    <a:pt x="2642" y="63925"/>
                  </a:cubicBezTo>
                  <a:cubicBezTo>
                    <a:pt x="-1322" y="71853"/>
                    <a:pt x="1321" y="71853"/>
                    <a:pt x="3964" y="78460"/>
                  </a:cubicBezTo>
                  <a:cubicBezTo>
                    <a:pt x="5285" y="82424"/>
                    <a:pt x="5285" y="83746"/>
                    <a:pt x="2642" y="87710"/>
                  </a:cubicBezTo>
                  <a:cubicBezTo>
                    <a:pt x="1321" y="89031"/>
                    <a:pt x="2642" y="92995"/>
                    <a:pt x="2642" y="95638"/>
                  </a:cubicBezTo>
                  <a:cubicBezTo>
                    <a:pt x="2642" y="102245"/>
                    <a:pt x="1321" y="104888"/>
                    <a:pt x="3964" y="111495"/>
                  </a:cubicBezTo>
                  <a:cubicBezTo>
                    <a:pt x="5285" y="107531"/>
                    <a:pt x="5285" y="100924"/>
                    <a:pt x="9249" y="100924"/>
                  </a:cubicBezTo>
                  <a:cubicBezTo>
                    <a:pt x="14535" y="99602"/>
                    <a:pt x="15856" y="106209"/>
                    <a:pt x="15856" y="110173"/>
                  </a:cubicBezTo>
                  <a:cubicBezTo>
                    <a:pt x="19821" y="104888"/>
                    <a:pt x="14535" y="98281"/>
                    <a:pt x="11892" y="94317"/>
                  </a:cubicBezTo>
                  <a:cubicBezTo>
                    <a:pt x="9249" y="89031"/>
                    <a:pt x="6607" y="87710"/>
                    <a:pt x="7928" y="81103"/>
                  </a:cubicBezTo>
                  <a:cubicBezTo>
                    <a:pt x="10571" y="73175"/>
                    <a:pt x="9249" y="70532"/>
                    <a:pt x="18499" y="69210"/>
                  </a:cubicBezTo>
                  <a:cubicBezTo>
                    <a:pt x="23785" y="67889"/>
                    <a:pt x="23785" y="77139"/>
                    <a:pt x="27749" y="77139"/>
                  </a:cubicBezTo>
                  <a:cubicBezTo>
                    <a:pt x="23785" y="69210"/>
                    <a:pt x="21142" y="62603"/>
                    <a:pt x="19821" y="54675"/>
                  </a:cubicBezTo>
                  <a:cubicBezTo>
                    <a:pt x="18499" y="50711"/>
                    <a:pt x="17178" y="46747"/>
                    <a:pt x="17178" y="42783"/>
                  </a:cubicBezTo>
                  <a:cubicBezTo>
                    <a:pt x="15856" y="40140"/>
                    <a:pt x="13214" y="37497"/>
                    <a:pt x="13214" y="34854"/>
                  </a:cubicBezTo>
                  <a:cubicBezTo>
                    <a:pt x="11892" y="25605"/>
                    <a:pt x="18499" y="21640"/>
                    <a:pt x="14535" y="12391"/>
                  </a:cubicBezTo>
                  <a:cubicBezTo>
                    <a:pt x="11892" y="8427"/>
                    <a:pt x="14535" y="-4787"/>
                    <a:pt x="6607" y="1820"/>
                  </a:cubicBezTo>
                  <a:cubicBezTo>
                    <a:pt x="9249" y="4462"/>
                    <a:pt x="11892" y="9748"/>
                    <a:pt x="7928" y="13712"/>
                  </a:cubicBezTo>
                  <a:cubicBezTo>
                    <a:pt x="6607" y="15033"/>
                    <a:pt x="6607" y="12391"/>
                    <a:pt x="3964" y="13712"/>
                  </a:cubicBezTo>
                  <a:cubicBezTo>
                    <a:pt x="1321" y="16355"/>
                    <a:pt x="2642" y="16355"/>
                    <a:pt x="2642" y="20319"/>
                  </a:cubicBezTo>
                  <a:cubicBezTo>
                    <a:pt x="3964" y="24283"/>
                    <a:pt x="1321" y="32212"/>
                    <a:pt x="0" y="36176"/>
                  </a:cubicBezTo>
                  <a:cubicBezTo>
                    <a:pt x="1321" y="37497"/>
                    <a:pt x="10571" y="40140"/>
                    <a:pt x="5285" y="45425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9Slide.vn 107">
              <a:extLst>
                <a:ext uri="{FF2B5EF4-FFF2-40B4-BE49-F238E27FC236}">
                  <a16:creationId xmlns:a16="http://schemas.microsoft.com/office/drawing/2014/main" id="{83466BBC-077C-47F3-8FA2-DA3270B85646}"/>
                </a:ext>
              </a:extLst>
            </p:cNvPr>
            <p:cNvSpPr/>
            <p:nvPr/>
          </p:nvSpPr>
          <p:spPr>
            <a:xfrm>
              <a:off x="10532337" y="3437671"/>
              <a:ext cx="115172" cy="120499"/>
            </a:xfrm>
            <a:custGeom>
              <a:avLst/>
              <a:gdLst>
                <a:gd name="connsiteX0" fmla="*/ 0 w 115172"/>
                <a:gd name="connsiteY0" fmla="*/ 95981 h 120499"/>
                <a:gd name="connsiteX1" fmla="*/ 1321 w 115172"/>
                <a:gd name="connsiteY1" fmla="*/ 102588 h 120499"/>
                <a:gd name="connsiteX2" fmla="*/ 6607 w 115172"/>
                <a:gd name="connsiteY2" fmla="*/ 97303 h 120499"/>
                <a:gd name="connsiteX3" fmla="*/ 7928 w 115172"/>
                <a:gd name="connsiteY3" fmla="*/ 106552 h 120499"/>
                <a:gd name="connsiteX4" fmla="*/ 11892 w 115172"/>
                <a:gd name="connsiteY4" fmla="*/ 119766 h 120499"/>
                <a:gd name="connsiteX5" fmla="*/ 22464 w 115172"/>
                <a:gd name="connsiteY5" fmla="*/ 101267 h 120499"/>
                <a:gd name="connsiteX6" fmla="*/ 19821 w 115172"/>
                <a:gd name="connsiteY6" fmla="*/ 93338 h 120499"/>
                <a:gd name="connsiteX7" fmla="*/ 13214 w 115172"/>
                <a:gd name="connsiteY7" fmla="*/ 89374 h 120499"/>
                <a:gd name="connsiteX8" fmla="*/ 25106 w 115172"/>
                <a:gd name="connsiteY8" fmla="*/ 82767 h 120499"/>
                <a:gd name="connsiteX9" fmla="*/ 31713 w 115172"/>
                <a:gd name="connsiteY9" fmla="*/ 82767 h 120499"/>
                <a:gd name="connsiteX10" fmla="*/ 38320 w 115172"/>
                <a:gd name="connsiteY10" fmla="*/ 80124 h 120499"/>
                <a:gd name="connsiteX11" fmla="*/ 52855 w 115172"/>
                <a:gd name="connsiteY11" fmla="*/ 78803 h 120499"/>
                <a:gd name="connsiteX12" fmla="*/ 55498 w 115172"/>
                <a:gd name="connsiteY12" fmla="*/ 93338 h 120499"/>
                <a:gd name="connsiteX13" fmla="*/ 66069 w 115172"/>
                <a:gd name="connsiteY13" fmla="*/ 84089 h 120499"/>
                <a:gd name="connsiteX14" fmla="*/ 66069 w 115172"/>
                <a:gd name="connsiteY14" fmla="*/ 76160 h 120499"/>
                <a:gd name="connsiteX15" fmla="*/ 83247 w 115172"/>
                <a:gd name="connsiteY15" fmla="*/ 73517 h 120499"/>
                <a:gd name="connsiteX16" fmla="*/ 85890 w 115172"/>
                <a:gd name="connsiteY16" fmla="*/ 78803 h 120499"/>
                <a:gd name="connsiteX17" fmla="*/ 93818 w 115172"/>
                <a:gd name="connsiteY17" fmla="*/ 69553 h 120499"/>
                <a:gd name="connsiteX18" fmla="*/ 92497 w 115172"/>
                <a:gd name="connsiteY18" fmla="*/ 76160 h 120499"/>
                <a:gd name="connsiteX19" fmla="*/ 101747 w 115172"/>
                <a:gd name="connsiteY19" fmla="*/ 68232 h 120499"/>
                <a:gd name="connsiteX20" fmla="*/ 101747 w 115172"/>
                <a:gd name="connsiteY20" fmla="*/ 56340 h 120499"/>
                <a:gd name="connsiteX21" fmla="*/ 104389 w 115172"/>
                <a:gd name="connsiteY21" fmla="*/ 45769 h 120499"/>
                <a:gd name="connsiteX22" fmla="*/ 109675 w 115172"/>
                <a:gd name="connsiteY22" fmla="*/ 37840 h 120499"/>
                <a:gd name="connsiteX23" fmla="*/ 112318 w 115172"/>
                <a:gd name="connsiteY23" fmla="*/ 28590 h 120499"/>
                <a:gd name="connsiteX24" fmla="*/ 114961 w 115172"/>
                <a:gd name="connsiteY24" fmla="*/ 18019 h 120499"/>
                <a:gd name="connsiteX25" fmla="*/ 110996 w 115172"/>
                <a:gd name="connsiteY25" fmla="*/ 8769 h 120499"/>
                <a:gd name="connsiteX26" fmla="*/ 112318 w 115172"/>
                <a:gd name="connsiteY26" fmla="*/ 841 h 120499"/>
                <a:gd name="connsiteX27" fmla="*/ 105711 w 115172"/>
                <a:gd name="connsiteY27" fmla="*/ 7448 h 120499"/>
                <a:gd name="connsiteX28" fmla="*/ 95140 w 115172"/>
                <a:gd name="connsiteY28" fmla="*/ 15376 h 120499"/>
                <a:gd name="connsiteX29" fmla="*/ 97782 w 115172"/>
                <a:gd name="connsiteY29" fmla="*/ 21983 h 120499"/>
                <a:gd name="connsiteX30" fmla="*/ 93818 w 115172"/>
                <a:gd name="connsiteY30" fmla="*/ 35197 h 120499"/>
                <a:gd name="connsiteX31" fmla="*/ 83247 w 115172"/>
                <a:gd name="connsiteY31" fmla="*/ 49733 h 120499"/>
                <a:gd name="connsiteX32" fmla="*/ 73997 w 115172"/>
                <a:gd name="connsiteY32" fmla="*/ 53697 h 120499"/>
                <a:gd name="connsiteX33" fmla="*/ 75319 w 115172"/>
                <a:gd name="connsiteY33" fmla="*/ 47090 h 120499"/>
                <a:gd name="connsiteX34" fmla="*/ 68712 w 115172"/>
                <a:gd name="connsiteY34" fmla="*/ 53697 h 120499"/>
                <a:gd name="connsiteX35" fmla="*/ 62105 w 115172"/>
                <a:gd name="connsiteY35" fmla="*/ 62946 h 120499"/>
                <a:gd name="connsiteX36" fmla="*/ 59462 w 115172"/>
                <a:gd name="connsiteY36" fmla="*/ 69553 h 120499"/>
                <a:gd name="connsiteX37" fmla="*/ 52855 w 115172"/>
                <a:gd name="connsiteY37" fmla="*/ 68232 h 120499"/>
                <a:gd name="connsiteX38" fmla="*/ 31713 w 115172"/>
                <a:gd name="connsiteY38" fmla="*/ 73517 h 120499"/>
                <a:gd name="connsiteX39" fmla="*/ 14535 w 115172"/>
                <a:gd name="connsiteY39" fmla="*/ 84089 h 120499"/>
                <a:gd name="connsiteX40" fmla="*/ 0 w 115172"/>
                <a:gd name="connsiteY40" fmla="*/ 95981 h 12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172" h="120499">
                  <a:moveTo>
                    <a:pt x="0" y="95981"/>
                  </a:moveTo>
                  <a:cubicBezTo>
                    <a:pt x="0" y="98624"/>
                    <a:pt x="0" y="101267"/>
                    <a:pt x="1321" y="102588"/>
                  </a:cubicBezTo>
                  <a:cubicBezTo>
                    <a:pt x="6607" y="102588"/>
                    <a:pt x="2643" y="97303"/>
                    <a:pt x="6607" y="97303"/>
                  </a:cubicBezTo>
                  <a:cubicBezTo>
                    <a:pt x="11892" y="97303"/>
                    <a:pt x="9250" y="103910"/>
                    <a:pt x="7928" y="106552"/>
                  </a:cubicBezTo>
                  <a:cubicBezTo>
                    <a:pt x="5285" y="110516"/>
                    <a:pt x="5285" y="123730"/>
                    <a:pt x="11892" y="119766"/>
                  </a:cubicBezTo>
                  <a:cubicBezTo>
                    <a:pt x="17178" y="115802"/>
                    <a:pt x="19821" y="107874"/>
                    <a:pt x="22464" y="101267"/>
                  </a:cubicBezTo>
                  <a:cubicBezTo>
                    <a:pt x="23785" y="99945"/>
                    <a:pt x="19821" y="94660"/>
                    <a:pt x="19821" y="93338"/>
                  </a:cubicBezTo>
                  <a:cubicBezTo>
                    <a:pt x="18499" y="89374"/>
                    <a:pt x="15857" y="93338"/>
                    <a:pt x="13214" y="89374"/>
                  </a:cubicBezTo>
                  <a:cubicBezTo>
                    <a:pt x="17178" y="85410"/>
                    <a:pt x="22464" y="92017"/>
                    <a:pt x="25106" y="82767"/>
                  </a:cubicBezTo>
                  <a:cubicBezTo>
                    <a:pt x="27749" y="86731"/>
                    <a:pt x="29071" y="85410"/>
                    <a:pt x="31713" y="82767"/>
                  </a:cubicBezTo>
                  <a:cubicBezTo>
                    <a:pt x="33035" y="81446"/>
                    <a:pt x="38320" y="81446"/>
                    <a:pt x="38320" y="80124"/>
                  </a:cubicBezTo>
                  <a:cubicBezTo>
                    <a:pt x="40963" y="76160"/>
                    <a:pt x="47570" y="78803"/>
                    <a:pt x="52855" y="78803"/>
                  </a:cubicBezTo>
                  <a:cubicBezTo>
                    <a:pt x="46249" y="84089"/>
                    <a:pt x="50213" y="88053"/>
                    <a:pt x="55498" y="93338"/>
                  </a:cubicBezTo>
                  <a:cubicBezTo>
                    <a:pt x="58141" y="89374"/>
                    <a:pt x="60783" y="82767"/>
                    <a:pt x="66069" y="84089"/>
                  </a:cubicBezTo>
                  <a:cubicBezTo>
                    <a:pt x="63426" y="81446"/>
                    <a:pt x="62105" y="78803"/>
                    <a:pt x="66069" y="76160"/>
                  </a:cubicBezTo>
                  <a:cubicBezTo>
                    <a:pt x="70033" y="82767"/>
                    <a:pt x="79283" y="80124"/>
                    <a:pt x="83247" y="73517"/>
                  </a:cubicBezTo>
                  <a:cubicBezTo>
                    <a:pt x="84568" y="74839"/>
                    <a:pt x="84568" y="77482"/>
                    <a:pt x="85890" y="78803"/>
                  </a:cubicBezTo>
                  <a:cubicBezTo>
                    <a:pt x="88533" y="74839"/>
                    <a:pt x="89854" y="72196"/>
                    <a:pt x="93818" y="69553"/>
                  </a:cubicBezTo>
                  <a:cubicBezTo>
                    <a:pt x="93818" y="72196"/>
                    <a:pt x="92497" y="73517"/>
                    <a:pt x="92497" y="76160"/>
                  </a:cubicBezTo>
                  <a:cubicBezTo>
                    <a:pt x="96461" y="74839"/>
                    <a:pt x="97782" y="70875"/>
                    <a:pt x="101747" y="68232"/>
                  </a:cubicBezTo>
                  <a:cubicBezTo>
                    <a:pt x="101747" y="68232"/>
                    <a:pt x="100425" y="58982"/>
                    <a:pt x="101747" y="56340"/>
                  </a:cubicBezTo>
                  <a:cubicBezTo>
                    <a:pt x="103068" y="51054"/>
                    <a:pt x="104389" y="51054"/>
                    <a:pt x="104389" y="45769"/>
                  </a:cubicBezTo>
                  <a:cubicBezTo>
                    <a:pt x="104389" y="41804"/>
                    <a:pt x="103068" y="35197"/>
                    <a:pt x="109675" y="37840"/>
                  </a:cubicBezTo>
                  <a:cubicBezTo>
                    <a:pt x="109675" y="33876"/>
                    <a:pt x="108354" y="31233"/>
                    <a:pt x="112318" y="28590"/>
                  </a:cubicBezTo>
                  <a:cubicBezTo>
                    <a:pt x="116282" y="25948"/>
                    <a:pt x="114961" y="21983"/>
                    <a:pt x="114961" y="18019"/>
                  </a:cubicBezTo>
                  <a:cubicBezTo>
                    <a:pt x="114961" y="15376"/>
                    <a:pt x="112318" y="11412"/>
                    <a:pt x="110996" y="8769"/>
                  </a:cubicBezTo>
                  <a:cubicBezTo>
                    <a:pt x="109675" y="6127"/>
                    <a:pt x="110996" y="3484"/>
                    <a:pt x="112318" y="841"/>
                  </a:cubicBezTo>
                  <a:cubicBezTo>
                    <a:pt x="107032" y="-1801"/>
                    <a:pt x="104389" y="2163"/>
                    <a:pt x="105711" y="7448"/>
                  </a:cubicBezTo>
                  <a:cubicBezTo>
                    <a:pt x="103068" y="-3123"/>
                    <a:pt x="96461" y="11412"/>
                    <a:pt x="95140" y="15376"/>
                  </a:cubicBezTo>
                  <a:cubicBezTo>
                    <a:pt x="93818" y="18019"/>
                    <a:pt x="97782" y="20662"/>
                    <a:pt x="97782" y="21983"/>
                  </a:cubicBezTo>
                  <a:cubicBezTo>
                    <a:pt x="96461" y="25948"/>
                    <a:pt x="95140" y="31233"/>
                    <a:pt x="93818" y="35197"/>
                  </a:cubicBezTo>
                  <a:cubicBezTo>
                    <a:pt x="92497" y="40483"/>
                    <a:pt x="88533" y="47090"/>
                    <a:pt x="83247" y="49733"/>
                  </a:cubicBezTo>
                  <a:cubicBezTo>
                    <a:pt x="79283" y="51054"/>
                    <a:pt x="76640" y="53697"/>
                    <a:pt x="73997" y="53697"/>
                  </a:cubicBezTo>
                  <a:cubicBezTo>
                    <a:pt x="70033" y="53697"/>
                    <a:pt x="73997" y="48411"/>
                    <a:pt x="75319" y="47090"/>
                  </a:cubicBezTo>
                  <a:cubicBezTo>
                    <a:pt x="70033" y="48411"/>
                    <a:pt x="68712" y="48411"/>
                    <a:pt x="68712" y="53697"/>
                  </a:cubicBezTo>
                  <a:cubicBezTo>
                    <a:pt x="68712" y="56340"/>
                    <a:pt x="64747" y="60304"/>
                    <a:pt x="62105" y="62946"/>
                  </a:cubicBezTo>
                  <a:cubicBezTo>
                    <a:pt x="59462" y="65589"/>
                    <a:pt x="63426" y="68232"/>
                    <a:pt x="59462" y="69553"/>
                  </a:cubicBezTo>
                  <a:cubicBezTo>
                    <a:pt x="54177" y="72196"/>
                    <a:pt x="56819" y="66910"/>
                    <a:pt x="52855" y="68232"/>
                  </a:cubicBezTo>
                  <a:cubicBezTo>
                    <a:pt x="46249" y="69553"/>
                    <a:pt x="35678" y="66910"/>
                    <a:pt x="31713" y="73517"/>
                  </a:cubicBezTo>
                  <a:cubicBezTo>
                    <a:pt x="27749" y="80124"/>
                    <a:pt x="22464" y="84089"/>
                    <a:pt x="14535" y="84089"/>
                  </a:cubicBezTo>
                  <a:cubicBezTo>
                    <a:pt x="14535" y="90696"/>
                    <a:pt x="5285" y="93338"/>
                    <a:pt x="0" y="9598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9Slide.vn 108">
              <a:extLst>
                <a:ext uri="{FF2B5EF4-FFF2-40B4-BE49-F238E27FC236}">
                  <a16:creationId xmlns:a16="http://schemas.microsoft.com/office/drawing/2014/main" id="{4FEFC83D-FC0F-40C3-AA3D-FDE1BD992F1A}"/>
                </a:ext>
              </a:extLst>
            </p:cNvPr>
            <p:cNvSpPr/>
            <p:nvPr/>
          </p:nvSpPr>
          <p:spPr>
            <a:xfrm>
              <a:off x="10544229" y="3883373"/>
              <a:ext cx="177066" cy="103726"/>
            </a:xfrm>
            <a:custGeom>
              <a:avLst/>
              <a:gdLst>
                <a:gd name="connsiteX0" fmla="*/ 134782 w 177066"/>
                <a:gd name="connsiteY0" fmla="*/ 49338 h 103726"/>
                <a:gd name="connsiteX1" fmla="*/ 129497 w 177066"/>
                <a:gd name="connsiteY1" fmla="*/ 38767 h 103726"/>
                <a:gd name="connsiteX2" fmla="*/ 117604 w 177066"/>
                <a:gd name="connsiteY2" fmla="*/ 30838 h 103726"/>
                <a:gd name="connsiteX3" fmla="*/ 97783 w 177066"/>
                <a:gd name="connsiteY3" fmla="*/ 22910 h 103726"/>
                <a:gd name="connsiteX4" fmla="*/ 66069 w 177066"/>
                <a:gd name="connsiteY4" fmla="*/ 11017 h 103726"/>
                <a:gd name="connsiteX5" fmla="*/ 48891 w 177066"/>
                <a:gd name="connsiteY5" fmla="*/ 17624 h 103726"/>
                <a:gd name="connsiteX6" fmla="*/ 40963 w 177066"/>
                <a:gd name="connsiteY6" fmla="*/ 28196 h 103726"/>
                <a:gd name="connsiteX7" fmla="*/ 33035 w 177066"/>
                <a:gd name="connsiteY7" fmla="*/ 21589 h 103726"/>
                <a:gd name="connsiteX8" fmla="*/ 29071 w 177066"/>
                <a:gd name="connsiteY8" fmla="*/ 7053 h 103726"/>
                <a:gd name="connsiteX9" fmla="*/ 21143 w 177066"/>
                <a:gd name="connsiteY9" fmla="*/ 446 h 103726"/>
                <a:gd name="connsiteX10" fmla="*/ 0 w 177066"/>
                <a:gd name="connsiteY10" fmla="*/ 8375 h 103726"/>
                <a:gd name="connsiteX11" fmla="*/ 9250 w 177066"/>
                <a:gd name="connsiteY11" fmla="*/ 9696 h 103726"/>
                <a:gd name="connsiteX12" fmla="*/ 10572 w 177066"/>
                <a:gd name="connsiteY12" fmla="*/ 16303 h 103726"/>
                <a:gd name="connsiteX13" fmla="*/ 26428 w 177066"/>
                <a:gd name="connsiteY13" fmla="*/ 17624 h 103726"/>
                <a:gd name="connsiteX14" fmla="*/ 26428 w 177066"/>
                <a:gd name="connsiteY14" fmla="*/ 21589 h 103726"/>
                <a:gd name="connsiteX15" fmla="*/ 9250 w 177066"/>
                <a:gd name="connsiteY15" fmla="*/ 22910 h 103726"/>
                <a:gd name="connsiteX16" fmla="*/ 17179 w 177066"/>
                <a:gd name="connsiteY16" fmla="*/ 37445 h 103726"/>
                <a:gd name="connsiteX17" fmla="*/ 25107 w 177066"/>
                <a:gd name="connsiteY17" fmla="*/ 28196 h 103726"/>
                <a:gd name="connsiteX18" fmla="*/ 31714 w 177066"/>
                <a:gd name="connsiteY18" fmla="*/ 37445 h 103726"/>
                <a:gd name="connsiteX19" fmla="*/ 52855 w 177066"/>
                <a:gd name="connsiteY19" fmla="*/ 46695 h 103726"/>
                <a:gd name="connsiteX20" fmla="*/ 64748 w 177066"/>
                <a:gd name="connsiteY20" fmla="*/ 53302 h 103726"/>
                <a:gd name="connsiteX21" fmla="*/ 71355 w 177066"/>
                <a:gd name="connsiteY21" fmla="*/ 70480 h 103726"/>
                <a:gd name="connsiteX22" fmla="*/ 60784 w 177066"/>
                <a:gd name="connsiteY22" fmla="*/ 81051 h 103726"/>
                <a:gd name="connsiteX23" fmla="*/ 80605 w 177066"/>
                <a:gd name="connsiteY23" fmla="*/ 79730 h 103726"/>
                <a:gd name="connsiteX24" fmla="*/ 89855 w 177066"/>
                <a:gd name="connsiteY24" fmla="*/ 88980 h 103726"/>
                <a:gd name="connsiteX25" fmla="*/ 108354 w 177066"/>
                <a:gd name="connsiteY25" fmla="*/ 87658 h 103726"/>
                <a:gd name="connsiteX26" fmla="*/ 116283 w 177066"/>
                <a:gd name="connsiteY26" fmla="*/ 75766 h 103726"/>
                <a:gd name="connsiteX27" fmla="*/ 133461 w 177066"/>
                <a:gd name="connsiteY27" fmla="*/ 78408 h 103726"/>
                <a:gd name="connsiteX28" fmla="*/ 149317 w 177066"/>
                <a:gd name="connsiteY28" fmla="*/ 94265 h 103726"/>
                <a:gd name="connsiteX29" fmla="*/ 163852 w 177066"/>
                <a:gd name="connsiteY29" fmla="*/ 99550 h 103726"/>
                <a:gd name="connsiteX30" fmla="*/ 177066 w 177066"/>
                <a:gd name="connsiteY30" fmla="*/ 103514 h 103726"/>
                <a:gd name="connsiteX31" fmla="*/ 170459 w 177066"/>
                <a:gd name="connsiteY31" fmla="*/ 92944 h 103726"/>
                <a:gd name="connsiteX32" fmla="*/ 163852 w 177066"/>
                <a:gd name="connsiteY32" fmla="*/ 87658 h 103726"/>
                <a:gd name="connsiteX33" fmla="*/ 151960 w 177066"/>
                <a:gd name="connsiteY33" fmla="*/ 77087 h 103726"/>
                <a:gd name="connsiteX34" fmla="*/ 145353 w 177066"/>
                <a:gd name="connsiteY34" fmla="*/ 71801 h 103726"/>
                <a:gd name="connsiteX35" fmla="*/ 142710 w 177066"/>
                <a:gd name="connsiteY35" fmla="*/ 63873 h 103726"/>
                <a:gd name="connsiteX36" fmla="*/ 150638 w 177066"/>
                <a:gd name="connsiteY36" fmla="*/ 62552 h 103726"/>
                <a:gd name="connsiteX37" fmla="*/ 134782 w 177066"/>
                <a:gd name="connsiteY37" fmla="*/ 49338 h 10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7066" h="103726">
                  <a:moveTo>
                    <a:pt x="134782" y="49338"/>
                  </a:moveTo>
                  <a:cubicBezTo>
                    <a:pt x="132139" y="46695"/>
                    <a:pt x="133461" y="41410"/>
                    <a:pt x="129497" y="38767"/>
                  </a:cubicBezTo>
                  <a:cubicBezTo>
                    <a:pt x="125532" y="36124"/>
                    <a:pt x="121568" y="33481"/>
                    <a:pt x="117604" y="30838"/>
                  </a:cubicBezTo>
                  <a:cubicBezTo>
                    <a:pt x="112318" y="26874"/>
                    <a:pt x="103069" y="25553"/>
                    <a:pt x="97783" y="22910"/>
                  </a:cubicBezTo>
                  <a:cubicBezTo>
                    <a:pt x="87212" y="18946"/>
                    <a:pt x="76641" y="14982"/>
                    <a:pt x="66069" y="11017"/>
                  </a:cubicBezTo>
                  <a:cubicBezTo>
                    <a:pt x="60784" y="9696"/>
                    <a:pt x="52855" y="12339"/>
                    <a:pt x="48891" y="17624"/>
                  </a:cubicBezTo>
                  <a:cubicBezTo>
                    <a:pt x="47570" y="18946"/>
                    <a:pt x="42285" y="28196"/>
                    <a:pt x="40963" y="28196"/>
                  </a:cubicBezTo>
                  <a:cubicBezTo>
                    <a:pt x="36999" y="25553"/>
                    <a:pt x="34357" y="25553"/>
                    <a:pt x="33035" y="21589"/>
                  </a:cubicBezTo>
                  <a:cubicBezTo>
                    <a:pt x="30393" y="16303"/>
                    <a:pt x="30393" y="12339"/>
                    <a:pt x="29071" y="7053"/>
                  </a:cubicBezTo>
                  <a:cubicBezTo>
                    <a:pt x="27750" y="1768"/>
                    <a:pt x="26428" y="1768"/>
                    <a:pt x="21143" y="446"/>
                  </a:cubicBezTo>
                  <a:cubicBezTo>
                    <a:pt x="13214" y="-875"/>
                    <a:pt x="3965" y="446"/>
                    <a:pt x="0" y="8375"/>
                  </a:cubicBezTo>
                  <a:cubicBezTo>
                    <a:pt x="2643" y="8375"/>
                    <a:pt x="5286" y="9696"/>
                    <a:pt x="9250" y="9696"/>
                  </a:cubicBezTo>
                  <a:cubicBezTo>
                    <a:pt x="10572" y="9696"/>
                    <a:pt x="9250" y="14982"/>
                    <a:pt x="10572" y="16303"/>
                  </a:cubicBezTo>
                  <a:cubicBezTo>
                    <a:pt x="15857" y="18946"/>
                    <a:pt x="21143" y="17624"/>
                    <a:pt x="26428" y="17624"/>
                  </a:cubicBezTo>
                  <a:cubicBezTo>
                    <a:pt x="26428" y="18946"/>
                    <a:pt x="26428" y="20267"/>
                    <a:pt x="26428" y="21589"/>
                  </a:cubicBezTo>
                  <a:cubicBezTo>
                    <a:pt x="19821" y="18946"/>
                    <a:pt x="15857" y="20267"/>
                    <a:pt x="9250" y="22910"/>
                  </a:cubicBezTo>
                  <a:cubicBezTo>
                    <a:pt x="11893" y="28196"/>
                    <a:pt x="14536" y="32160"/>
                    <a:pt x="17179" y="37445"/>
                  </a:cubicBezTo>
                  <a:cubicBezTo>
                    <a:pt x="19821" y="34803"/>
                    <a:pt x="22464" y="30838"/>
                    <a:pt x="25107" y="28196"/>
                  </a:cubicBezTo>
                  <a:cubicBezTo>
                    <a:pt x="26428" y="36124"/>
                    <a:pt x="26428" y="34803"/>
                    <a:pt x="31714" y="37445"/>
                  </a:cubicBezTo>
                  <a:cubicBezTo>
                    <a:pt x="38321" y="40088"/>
                    <a:pt x="46249" y="44052"/>
                    <a:pt x="52855" y="46695"/>
                  </a:cubicBezTo>
                  <a:cubicBezTo>
                    <a:pt x="55498" y="48016"/>
                    <a:pt x="63427" y="49338"/>
                    <a:pt x="64748" y="53302"/>
                  </a:cubicBezTo>
                  <a:cubicBezTo>
                    <a:pt x="67391" y="58587"/>
                    <a:pt x="70034" y="65194"/>
                    <a:pt x="71355" y="70480"/>
                  </a:cubicBezTo>
                  <a:cubicBezTo>
                    <a:pt x="63427" y="73123"/>
                    <a:pt x="62105" y="71801"/>
                    <a:pt x="60784" y="81051"/>
                  </a:cubicBezTo>
                  <a:cubicBezTo>
                    <a:pt x="67391" y="81051"/>
                    <a:pt x="73998" y="79730"/>
                    <a:pt x="80605" y="79730"/>
                  </a:cubicBezTo>
                  <a:cubicBezTo>
                    <a:pt x="84569" y="79730"/>
                    <a:pt x="85890" y="88980"/>
                    <a:pt x="89855" y="88980"/>
                  </a:cubicBezTo>
                  <a:cubicBezTo>
                    <a:pt x="96462" y="88980"/>
                    <a:pt x="103069" y="91622"/>
                    <a:pt x="108354" y="87658"/>
                  </a:cubicBezTo>
                  <a:cubicBezTo>
                    <a:pt x="110997" y="85015"/>
                    <a:pt x="113640" y="75766"/>
                    <a:pt x="116283" y="75766"/>
                  </a:cubicBezTo>
                  <a:cubicBezTo>
                    <a:pt x="120247" y="75766"/>
                    <a:pt x="130818" y="75766"/>
                    <a:pt x="133461" y="78408"/>
                  </a:cubicBezTo>
                  <a:cubicBezTo>
                    <a:pt x="138746" y="83694"/>
                    <a:pt x="144032" y="88980"/>
                    <a:pt x="149317" y="94265"/>
                  </a:cubicBezTo>
                  <a:cubicBezTo>
                    <a:pt x="153281" y="98229"/>
                    <a:pt x="158566" y="98229"/>
                    <a:pt x="163852" y="99550"/>
                  </a:cubicBezTo>
                  <a:cubicBezTo>
                    <a:pt x="167816" y="99550"/>
                    <a:pt x="173102" y="104836"/>
                    <a:pt x="177066" y="103514"/>
                  </a:cubicBezTo>
                  <a:cubicBezTo>
                    <a:pt x="174423" y="100872"/>
                    <a:pt x="167816" y="95586"/>
                    <a:pt x="170459" y="92944"/>
                  </a:cubicBezTo>
                  <a:cubicBezTo>
                    <a:pt x="166495" y="91622"/>
                    <a:pt x="162531" y="92944"/>
                    <a:pt x="163852" y="87658"/>
                  </a:cubicBezTo>
                  <a:cubicBezTo>
                    <a:pt x="155924" y="87658"/>
                    <a:pt x="155924" y="85015"/>
                    <a:pt x="151960" y="77087"/>
                  </a:cubicBezTo>
                  <a:cubicBezTo>
                    <a:pt x="150638" y="74444"/>
                    <a:pt x="146674" y="73123"/>
                    <a:pt x="145353" y="71801"/>
                  </a:cubicBezTo>
                  <a:cubicBezTo>
                    <a:pt x="144032" y="70480"/>
                    <a:pt x="142710" y="66516"/>
                    <a:pt x="142710" y="63873"/>
                  </a:cubicBezTo>
                  <a:cubicBezTo>
                    <a:pt x="145353" y="63873"/>
                    <a:pt x="147996" y="63873"/>
                    <a:pt x="150638" y="62552"/>
                  </a:cubicBezTo>
                  <a:cubicBezTo>
                    <a:pt x="154602" y="50659"/>
                    <a:pt x="138746" y="53302"/>
                    <a:pt x="134782" y="49338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9Slide.vn 109">
              <a:extLst>
                <a:ext uri="{FF2B5EF4-FFF2-40B4-BE49-F238E27FC236}">
                  <a16:creationId xmlns:a16="http://schemas.microsoft.com/office/drawing/2014/main" id="{32D61E54-7328-4E24-85C9-DD04E974F3DB}"/>
                </a:ext>
              </a:extLst>
            </p:cNvPr>
            <p:cNvSpPr/>
            <p:nvPr/>
          </p:nvSpPr>
          <p:spPr>
            <a:xfrm>
              <a:off x="10626155" y="3389345"/>
              <a:ext cx="54177" cy="50488"/>
            </a:xfrm>
            <a:custGeom>
              <a:avLst/>
              <a:gdLst>
                <a:gd name="connsiteX0" fmla="*/ 5286 w 54177"/>
                <a:gd name="connsiteY0" fmla="*/ 26704 h 50488"/>
                <a:gd name="connsiteX1" fmla="*/ 3964 w 54177"/>
                <a:gd name="connsiteY1" fmla="*/ 33311 h 50488"/>
                <a:gd name="connsiteX2" fmla="*/ 0 w 54177"/>
                <a:gd name="connsiteY2" fmla="*/ 38596 h 50488"/>
                <a:gd name="connsiteX3" fmla="*/ 3964 w 54177"/>
                <a:gd name="connsiteY3" fmla="*/ 50489 h 50488"/>
                <a:gd name="connsiteX4" fmla="*/ 9250 w 54177"/>
                <a:gd name="connsiteY4" fmla="*/ 46525 h 50488"/>
                <a:gd name="connsiteX5" fmla="*/ 11893 w 54177"/>
                <a:gd name="connsiteY5" fmla="*/ 43882 h 50488"/>
                <a:gd name="connsiteX6" fmla="*/ 5286 w 54177"/>
                <a:gd name="connsiteY6" fmla="*/ 37275 h 50488"/>
                <a:gd name="connsiteX7" fmla="*/ 13214 w 54177"/>
                <a:gd name="connsiteY7" fmla="*/ 38596 h 50488"/>
                <a:gd name="connsiteX8" fmla="*/ 19821 w 54177"/>
                <a:gd name="connsiteY8" fmla="*/ 37275 h 50488"/>
                <a:gd name="connsiteX9" fmla="*/ 31714 w 54177"/>
                <a:gd name="connsiteY9" fmla="*/ 43882 h 50488"/>
                <a:gd name="connsiteX10" fmla="*/ 34357 w 54177"/>
                <a:gd name="connsiteY10" fmla="*/ 35953 h 50488"/>
                <a:gd name="connsiteX11" fmla="*/ 40963 w 54177"/>
                <a:gd name="connsiteY11" fmla="*/ 31989 h 50488"/>
                <a:gd name="connsiteX12" fmla="*/ 54177 w 54177"/>
                <a:gd name="connsiteY12" fmla="*/ 26704 h 50488"/>
                <a:gd name="connsiteX13" fmla="*/ 50213 w 54177"/>
                <a:gd name="connsiteY13" fmla="*/ 14811 h 50488"/>
                <a:gd name="connsiteX14" fmla="*/ 34357 w 54177"/>
                <a:gd name="connsiteY14" fmla="*/ 16133 h 50488"/>
                <a:gd name="connsiteX15" fmla="*/ 21143 w 54177"/>
                <a:gd name="connsiteY15" fmla="*/ 1597 h 50488"/>
                <a:gd name="connsiteX16" fmla="*/ 18500 w 54177"/>
                <a:gd name="connsiteY16" fmla="*/ 13490 h 50488"/>
                <a:gd name="connsiteX17" fmla="*/ 14536 w 54177"/>
                <a:gd name="connsiteY17" fmla="*/ 21418 h 50488"/>
                <a:gd name="connsiteX18" fmla="*/ 13214 w 54177"/>
                <a:gd name="connsiteY18" fmla="*/ 28025 h 50488"/>
                <a:gd name="connsiteX19" fmla="*/ 5286 w 54177"/>
                <a:gd name="connsiteY19" fmla="*/ 26704 h 5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177" h="50488">
                  <a:moveTo>
                    <a:pt x="5286" y="26704"/>
                  </a:moveTo>
                  <a:cubicBezTo>
                    <a:pt x="5286" y="28025"/>
                    <a:pt x="5286" y="33311"/>
                    <a:pt x="3964" y="33311"/>
                  </a:cubicBezTo>
                  <a:cubicBezTo>
                    <a:pt x="1322" y="34632"/>
                    <a:pt x="0" y="34632"/>
                    <a:pt x="0" y="38596"/>
                  </a:cubicBezTo>
                  <a:cubicBezTo>
                    <a:pt x="0" y="39918"/>
                    <a:pt x="2643" y="50489"/>
                    <a:pt x="3964" y="50489"/>
                  </a:cubicBezTo>
                  <a:cubicBezTo>
                    <a:pt x="5286" y="50489"/>
                    <a:pt x="6607" y="46525"/>
                    <a:pt x="9250" y="46525"/>
                  </a:cubicBezTo>
                  <a:cubicBezTo>
                    <a:pt x="10571" y="46525"/>
                    <a:pt x="13214" y="47846"/>
                    <a:pt x="11893" y="43882"/>
                  </a:cubicBezTo>
                  <a:cubicBezTo>
                    <a:pt x="10571" y="41239"/>
                    <a:pt x="3964" y="42560"/>
                    <a:pt x="5286" y="37275"/>
                  </a:cubicBezTo>
                  <a:cubicBezTo>
                    <a:pt x="7929" y="35953"/>
                    <a:pt x="11893" y="39918"/>
                    <a:pt x="13214" y="38596"/>
                  </a:cubicBezTo>
                  <a:cubicBezTo>
                    <a:pt x="14536" y="37275"/>
                    <a:pt x="18500" y="34632"/>
                    <a:pt x="19821" y="37275"/>
                  </a:cubicBezTo>
                  <a:cubicBezTo>
                    <a:pt x="22464" y="39918"/>
                    <a:pt x="29071" y="45203"/>
                    <a:pt x="31714" y="43882"/>
                  </a:cubicBezTo>
                  <a:cubicBezTo>
                    <a:pt x="31714" y="43882"/>
                    <a:pt x="33035" y="37275"/>
                    <a:pt x="34357" y="35953"/>
                  </a:cubicBezTo>
                  <a:cubicBezTo>
                    <a:pt x="35678" y="34632"/>
                    <a:pt x="39642" y="31989"/>
                    <a:pt x="40963" y="31989"/>
                  </a:cubicBezTo>
                  <a:cubicBezTo>
                    <a:pt x="46249" y="31989"/>
                    <a:pt x="50213" y="30668"/>
                    <a:pt x="54177" y="26704"/>
                  </a:cubicBezTo>
                  <a:cubicBezTo>
                    <a:pt x="43606" y="26704"/>
                    <a:pt x="51534" y="18775"/>
                    <a:pt x="50213" y="14811"/>
                  </a:cubicBezTo>
                  <a:cubicBezTo>
                    <a:pt x="43606" y="21418"/>
                    <a:pt x="43606" y="20097"/>
                    <a:pt x="34357" y="16133"/>
                  </a:cubicBezTo>
                  <a:cubicBezTo>
                    <a:pt x="27750" y="13490"/>
                    <a:pt x="25107" y="6883"/>
                    <a:pt x="21143" y="1597"/>
                  </a:cubicBezTo>
                  <a:cubicBezTo>
                    <a:pt x="15857" y="-5010"/>
                    <a:pt x="18500" y="10847"/>
                    <a:pt x="18500" y="13490"/>
                  </a:cubicBezTo>
                  <a:cubicBezTo>
                    <a:pt x="19821" y="16133"/>
                    <a:pt x="14536" y="18775"/>
                    <a:pt x="14536" y="21418"/>
                  </a:cubicBezTo>
                  <a:cubicBezTo>
                    <a:pt x="14536" y="24061"/>
                    <a:pt x="14536" y="26704"/>
                    <a:pt x="13214" y="28025"/>
                  </a:cubicBezTo>
                  <a:cubicBezTo>
                    <a:pt x="10571" y="28025"/>
                    <a:pt x="7929" y="26704"/>
                    <a:pt x="5286" y="26704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9Slide.vn 110">
              <a:extLst>
                <a:ext uri="{FF2B5EF4-FFF2-40B4-BE49-F238E27FC236}">
                  <a16:creationId xmlns:a16="http://schemas.microsoft.com/office/drawing/2014/main" id="{BDA3DC6B-67DE-4805-B02D-F57C184EBDB8}"/>
                </a:ext>
              </a:extLst>
            </p:cNvPr>
            <p:cNvSpPr/>
            <p:nvPr/>
          </p:nvSpPr>
          <p:spPr>
            <a:xfrm>
              <a:off x="10434435" y="3857392"/>
              <a:ext cx="52974" cy="78622"/>
            </a:xfrm>
            <a:custGeom>
              <a:avLst/>
              <a:gdLst>
                <a:gd name="connsiteX0" fmla="*/ 5405 w 52974"/>
                <a:gd name="connsiteY0" fmla="*/ 33035 h 78622"/>
                <a:gd name="connsiteX1" fmla="*/ 2762 w 52974"/>
                <a:gd name="connsiteY1" fmla="*/ 43606 h 78622"/>
                <a:gd name="connsiteX2" fmla="*/ 1441 w 52974"/>
                <a:gd name="connsiteY2" fmla="*/ 55498 h 78622"/>
                <a:gd name="connsiteX3" fmla="*/ 6726 w 52974"/>
                <a:gd name="connsiteY3" fmla="*/ 60784 h 78622"/>
                <a:gd name="connsiteX4" fmla="*/ 4083 w 52974"/>
                <a:gd name="connsiteY4" fmla="*/ 76640 h 78622"/>
                <a:gd name="connsiteX5" fmla="*/ 13333 w 52974"/>
                <a:gd name="connsiteY5" fmla="*/ 76640 h 78622"/>
                <a:gd name="connsiteX6" fmla="*/ 12012 w 52974"/>
                <a:gd name="connsiteY6" fmla="*/ 70033 h 78622"/>
                <a:gd name="connsiteX7" fmla="*/ 13333 w 52974"/>
                <a:gd name="connsiteY7" fmla="*/ 64748 h 78622"/>
                <a:gd name="connsiteX8" fmla="*/ 13333 w 52974"/>
                <a:gd name="connsiteY8" fmla="*/ 52855 h 78622"/>
                <a:gd name="connsiteX9" fmla="*/ 15976 w 52974"/>
                <a:gd name="connsiteY9" fmla="*/ 46249 h 78622"/>
                <a:gd name="connsiteX10" fmla="*/ 17297 w 52974"/>
                <a:gd name="connsiteY10" fmla="*/ 55498 h 78622"/>
                <a:gd name="connsiteX11" fmla="*/ 22583 w 52974"/>
                <a:gd name="connsiteY11" fmla="*/ 63426 h 78622"/>
                <a:gd name="connsiteX12" fmla="*/ 27869 w 52974"/>
                <a:gd name="connsiteY12" fmla="*/ 68712 h 78622"/>
                <a:gd name="connsiteX13" fmla="*/ 34475 w 52974"/>
                <a:gd name="connsiteY13" fmla="*/ 63426 h 78622"/>
                <a:gd name="connsiteX14" fmla="*/ 29190 w 52974"/>
                <a:gd name="connsiteY14" fmla="*/ 55498 h 78622"/>
                <a:gd name="connsiteX15" fmla="*/ 30511 w 52974"/>
                <a:gd name="connsiteY15" fmla="*/ 50213 h 78622"/>
                <a:gd name="connsiteX16" fmla="*/ 26547 w 52974"/>
                <a:gd name="connsiteY16" fmla="*/ 43606 h 78622"/>
                <a:gd name="connsiteX17" fmla="*/ 19940 w 52974"/>
                <a:gd name="connsiteY17" fmla="*/ 38320 h 78622"/>
                <a:gd name="connsiteX18" fmla="*/ 38439 w 52974"/>
                <a:gd name="connsiteY18" fmla="*/ 29071 h 78622"/>
                <a:gd name="connsiteX19" fmla="*/ 31833 w 52974"/>
                <a:gd name="connsiteY19" fmla="*/ 26428 h 78622"/>
                <a:gd name="connsiteX20" fmla="*/ 25226 w 52974"/>
                <a:gd name="connsiteY20" fmla="*/ 29071 h 78622"/>
                <a:gd name="connsiteX21" fmla="*/ 19940 w 52974"/>
                <a:gd name="connsiteY21" fmla="*/ 29071 h 78622"/>
                <a:gd name="connsiteX22" fmla="*/ 9369 w 52974"/>
                <a:gd name="connsiteY22" fmla="*/ 14535 h 78622"/>
                <a:gd name="connsiteX23" fmla="*/ 19940 w 52974"/>
                <a:gd name="connsiteY23" fmla="*/ 14535 h 78622"/>
                <a:gd name="connsiteX24" fmla="*/ 34475 w 52974"/>
                <a:gd name="connsiteY24" fmla="*/ 14535 h 78622"/>
                <a:gd name="connsiteX25" fmla="*/ 52974 w 52974"/>
                <a:gd name="connsiteY25" fmla="*/ 0 h 78622"/>
                <a:gd name="connsiteX26" fmla="*/ 41082 w 52974"/>
                <a:gd name="connsiteY26" fmla="*/ 9250 h 78622"/>
                <a:gd name="connsiteX27" fmla="*/ 33154 w 52974"/>
                <a:gd name="connsiteY27" fmla="*/ 7928 h 78622"/>
                <a:gd name="connsiteX28" fmla="*/ 27869 w 52974"/>
                <a:gd name="connsiteY28" fmla="*/ 9250 h 78622"/>
                <a:gd name="connsiteX29" fmla="*/ 12012 w 52974"/>
                <a:gd name="connsiteY29" fmla="*/ 6607 h 78622"/>
                <a:gd name="connsiteX30" fmla="*/ 2762 w 52974"/>
                <a:gd name="connsiteY30" fmla="*/ 18499 h 78622"/>
                <a:gd name="connsiteX31" fmla="*/ 5405 w 52974"/>
                <a:gd name="connsiteY31" fmla="*/ 33035 h 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2974" h="78622">
                  <a:moveTo>
                    <a:pt x="5405" y="33035"/>
                  </a:moveTo>
                  <a:cubicBezTo>
                    <a:pt x="4083" y="36999"/>
                    <a:pt x="5405" y="39642"/>
                    <a:pt x="2762" y="43606"/>
                  </a:cubicBezTo>
                  <a:cubicBezTo>
                    <a:pt x="119" y="48891"/>
                    <a:pt x="-1202" y="50213"/>
                    <a:pt x="1441" y="55498"/>
                  </a:cubicBezTo>
                  <a:cubicBezTo>
                    <a:pt x="2762" y="58141"/>
                    <a:pt x="8048" y="54177"/>
                    <a:pt x="6726" y="60784"/>
                  </a:cubicBezTo>
                  <a:cubicBezTo>
                    <a:pt x="6726" y="63426"/>
                    <a:pt x="2762" y="73998"/>
                    <a:pt x="4083" y="76640"/>
                  </a:cubicBezTo>
                  <a:cubicBezTo>
                    <a:pt x="5405" y="79283"/>
                    <a:pt x="12012" y="79283"/>
                    <a:pt x="13333" y="76640"/>
                  </a:cubicBezTo>
                  <a:cubicBezTo>
                    <a:pt x="13333" y="75319"/>
                    <a:pt x="12012" y="72676"/>
                    <a:pt x="12012" y="70033"/>
                  </a:cubicBezTo>
                  <a:cubicBezTo>
                    <a:pt x="12012" y="68712"/>
                    <a:pt x="13333" y="67391"/>
                    <a:pt x="13333" y="64748"/>
                  </a:cubicBezTo>
                  <a:cubicBezTo>
                    <a:pt x="13333" y="60784"/>
                    <a:pt x="13333" y="56819"/>
                    <a:pt x="13333" y="52855"/>
                  </a:cubicBezTo>
                  <a:cubicBezTo>
                    <a:pt x="13333" y="48891"/>
                    <a:pt x="8048" y="46249"/>
                    <a:pt x="15976" y="46249"/>
                  </a:cubicBezTo>
                  <a:cubicBezTo>
                    <a:pt x="19940" y="46249"/>
                    <a:pt x="17297" y="52855"/>
                    <a:pt x="17297" y="55498"/>
                  </a:cubicBezTo>
                  <a:cubicBezTo>
                    <a:pt x="18619" y="59462"/>
                    <a:pt x="23904" y="59462"/>
                    <a:pt x="22583" y="63426"/>
                  </a:cubicBezTo>
                  <a:cubicBezTo>
                    <a:pt x="21262" y="67391"/>
                    <a:pt x="23904" y="68712"/>
                    <a:pt x="27869" y="68712"/>
                  </a:cubicBezTo>
                  <a:cubicBezTo>
                    <a:pt x="26547" y="68712"/>
                    <a:pt x="35797" y="62105"/>
                    <a:pt x="34475" y="63426"/>
                  </a:cubicBezTo>
                  <a:cubicBezTo>
                    <a:pt x="37118" y="56819"/>
                    <a:pt x="30511" y="60784"/>
                    <a:pt x="29190" y="55498"/>
                  </a:cubicBezTo>
                  <a:cubicBezTo>
                    <a:pt x="29190" y="54177"/>
                    <a:pt x="31833" y="51534"/>
                    <a:pt x="30511" y="50213"/>
                  </a:cubicBezTo>
                  <a:cubicBezTo>
                    <a:pt x="29190" y="47570"/>
                    <a:pt x="27869" y="46249"/>
                    <a:pt x="26547" y="43606"/>
                  </a:cubicBezTo>
                  <a:cubicBezTo>
                    <a:pt x="25226" y="39642"/>
                    <a:pt x="22583" y="40963"/>
                    <a:pt x="19940" y="38320"/>
                  </a:cubicBezTo>
                  <a:cubicBezTo>
                    <a:pt x="27869" y="40963"/>
                    <a:pt x="30511" y="25106"/>
                    <a:pt x="38439" y="29071"/>
                  </a:cubicBezTo>
                  <a:cubicBezTo>
                    <a:pt x="41082" y="22464"/>
                    <a:pt x="34475" y="26428"/>
                    <a:pt x="31833" y="26428"/>
                  </a:cubicBezTo>
                  <a:cubicBezTo>
                    <a:pt x="27869" y="26428"/>
                    <a:pt x="27869" y="27749"/>
                    <a:pt x="25226" y="29071"/>
                  </a:cubicBezTo>
                  <a:cubicBezTo>
                    <a:pt x="22583" y="30392"/>
                    <a:pt x="23904" y="26428"/>
                    <a:pt x="19940" y="29071"/>
                  </a:cubicBezTo>
                  <a:cubicBezTo>
                    <a:pt x="12012" y="38320"/>
                    <a:pt x="4083" y="22464"/>
                    <a:pt x="9369" y="14535"/>
                  </a:cubicBezTo>
                  <a:cubicBezTo>
                    <a:pt x="12012" y="10571"/>
                    <a:pt x="15976" y="14535"/>
                    <a:pt x="19940" y="14535"/>
                  </a:cubicBezTo>
                  <a:cubicBezTo>
                    <a:pt x="23904" y="14535"/>
                    <a:pt x="30511" y="11892"/>
                    <a:pt x="34475" y="14535"/>
                  </a:cubicBezTo>
                  <a:cubicBezTo>
                    <a:pt x="45046" y="19821"/>
                    <a:pt x="50331" y="9250"/>
                    <a:pt x="52974" y="0"/>
                  </a:cubicBezTo>
                  <a:cubicBezTo>
                    <a:pt x="49010" y="0"/>
                    <a:pt x="45046" y="6607"/>
                    <a:pt x="41082" y="9250"/>
                  </a:cubicBezTo>
                  <a:cubicBezTo>
                    <a:pt x="38439" y="10571"/>
                    <a:pt x="35797" y="7928"/>
                    <a:pt x="33154" y="7928"/>
                  </a:cubicBezTo>
                  <a:cubicBezTo>
                    <a:pt x="30511" y="7928"/>
                    <a:pt x="30511" y="9250"/>
                    <a:pt x="27869" y="9250"/>
                  </a:cubicBezTo>
                  <a:cubicBezTo>
                    <a:pt x="23904" y="7928"/>
                    <a:pt x="15976" y="3964"/>
                    <a:pt x="12012" y="6607"/>
                  </a:cubicBezTo>
                  <a:cubicBezTo>
                    <a:pt x="6726" y="10571"/>
                    <a:pt x="5405" y="13214"/>
                    <a:pt x="2762" y="18499"/>
                  </a:cubicBezTo>
                  <a:cubicBezTo>
                    <a:pt x="12012" y="26428"/>
                    <a:pt x="6726" y="29071"/>
                    <a:pt x="5405" y="33035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9Slide.vn 111">
              <a:extLst>
                <a:ext uri="{FF2B5EF4-FFF2-40B4-BE49-F238E27FC236}">
                  <a16:creationId xmlns:a16="http://schemas.microsoft.com/office/drawing/2014/main" id="{DF7A8957-2521-452F-80E0-2D4B80E4B3BD}"/>
                </a:ext>
              </a:extLst>
            </p:cNvPr>
            <p:cNvSpPr/>
            <p:nvPr/>
          </p:nvSpPr>
          <p:spPr>
            <a:xfrm>
              <a:off x="10384103" y="3984245"/>
              <a:ext cx="363619" cy="307201"/>
            </a:xfrm>
            <a:custGeom>
              <a:avLst/>
              <a:gdLst>
                <a:gd name="connsiteX0" fmla="*/ 341156 w 363619"/>
                <a:gd name="connsiteY0" fmla="*/ 134781 h 307201"/>
                <a:gd name="connsiteX1" fmla="*/ 334549 w 363619"/>
                <a:gd name="connsiteY1" fmla="*/ 120246 h 307201"/>
                <a:gd name="connsiteX2" fmla="*/ 327942 w 363619"/>
                <a:gd name="connsiteY2" fmla="*/ 122889 h 307201"/>
                <a:gd name="connsiteX3" fmla="*/ 323978 w 363619"/>
                <a:gd name="connsiteY3" fmla="*/ 110996 h 307201"/>
                <a:gd name="connsiteX4" fmla="*/ 316050 w 363619"/>
                <a:gd name="connsiteY4" fmla="*/ 96461 h 307201"/>
                <a:gd name="connsiteX5" fmla="*/ 297550 w 363619"/>
                <a:gd name="connsiteY5" fmla="*/ 84569 h 307201"/>
                <a:gd name="connsiteX6" fmla="*/ 294908 w 363619"/>
                <a:gd name="connsiteY6" fmla="*/ 64748 h 307201"/>
                <a:gd name="connsiteX7" fmla="*/ 288301 w 363619"/>
                <a:gd name="connsiteY7" fmla="*/ 44927 h 307201"/>
                <a:gd name="connsiteX8" fmla="*/ 276409 w 363619"/>
                <a:gd name="connsiteY8" fmla="*/ 38320 h 307201"/>
                <a:gd name="connsiteX9" fmla="*/ 264516 w 363619"/>
                <a:gd name="connsiteY9" fmla="*/ 0 h 307201"/>
                <a:gd name="connsiteX10" fmla="*/ 255266 w 363619"/>
                <a:gd name="connsiteY10" fmla="*/ 19821 h 307201"/>
                <a:gd name="connsiteX11" fmla="*/ 255266 w 363619"/>
                <a:gd name="connsiteY11" fmla="*/ 40963 h 307201"/>
                <a:gd name="connsiteX12" fmla="*/ 239409 w 363619"/>
                <a:gd name="connsiteY12" fmla="*/ 71355 h 307201"/>
                <a:gd name="connsiteX13" fmla="*/ 227517 w 363619"/>
                <a:gd name="connsiteY13" fmla="*/ 60784 h 307201"/>
                <a:gd name="connsiteX14" fmla="*/ 205053 w 363619"/>
                <a:gd name="connsiteY14" fmla="*/ 47570 h 307201"/>
                <a:gd name="connsiteX15" fmla="*/ 203732 w 363619"/>
                <a:gd name="connsiteY15" fmla="*/ 33035 h 307201"/>
                <a:gd name="connsiteX16" fmla="*/ 212981 w 363619"/>
                <a:gd name="connsiteY16" fmla="*/ 17178 h 307201"/>
                <a:gd name="connsiteX17" fmla="*/ 194482 w 363619"/>
                <a:gd name="connsiteY17" fmla="*/ 9249 h 307201"/>
                <a:gd name="connsiteX18" fmla="*/ 172019 w 363619"/>
                <a:gd name="connsiteY18" fmla="*/ 7928 h 307201"/>
                <a:gd name="connsiteX19" fmla="*/ 173340 w 363619"/>
                <a:gd name="connsiteY19" fmla="*/ 18499 h 307201"/>
                <a:gd name="connsiteX20" fmla="*/ 152198 w 363619"/>
                <a:gd name="connsiteY20" fmla="*/ 21142 h 307201"/>
                <a:gd name="connsiteX21" fmla="*/ 144270 w 363619"/>
                <a:gd name="connsiteY21" fmla="*/ 44927 h 307201"/>
                <a:gd name="connsiteX22" fmla="*/ 123127 w 363619"/>
                <a:gd name="connsiteY22" fmla="*/ 34356 h 307201"/>
                <a:gd name="connsiteX23" fmla="*/ 109913 w 363619"/>
                <a:gd name="connsiteY23" fmla="*/ 44927 h 307201"/>
                <a:gd name="connsiteX24" fmla="*/ 76879 w 363619"/>
                <a:gd name="connsiteY24" fmla="*/ 77962 h 307201"/>
                <a:gd name="connsiteX25" fmla="*/ 66308 w 363619"/>
                <a:gd name="connsiteY25" fmla="*/ 93819 h 307201"/>
                <a:gd name="connsiteX26" fmla="*/ 37237 w 363619"/>
                <a:gd name="connsiteY26" fmla="*/ 100426 h 307201"/>
                <a:gd name="connsiteX27" fmla="*/ 21380 w 363619"/>
                <a:gd name="connsiteY27" fmla="*/ 109675 h 307201"/>
                <a:gd name="connsiteX28" fmla="*/ 9488 w 363619"/>
                <a:gd name="connsiteY28" fmla="*/ 125532 h 307201"/>
                <a:gd name="connsiteX29" fmla="*/ 5524 w 363619"/>
                <a:gd name="connsiteY29" fmla="*/ 116282 h 307201"/>
                <a:gd name="connsiteX30" fmla="*/ 2881 w 363619"/>
                <a:gd name="connsiteY30" fmla="*/ 150638 h 307201"/>
                <a:gd name="connsiteX31" fmla="*/ 2881 w 363619"/>
                <a:gd name="connsiteY31" fmla="*/ 166495 h 307201"/>
                <a:gd name="connsiteX32" fmla="*/ 6845 w 363619"/>
                <a:gd name="connsiteY32" fmla="*/ 181030 h 307201"/>
                <a:gd name="connsiteX33" fmla="*/ 18738 w 363619"/>
                <a:gd name="connsiteY33" fmla="*/ 218029 h 307201"/>
                <a:gd name="connsiteX34" fmla="*/ 21380 w 363619"/>
                <a:gd name="connsiteY34" fmla="*/ 240492 h 307201"/>
                <a:gd name="connsiteX35" fmla="*/ 14773 w 363619"/>
                <a:gd name="connsiteY35" fmla="*/ 252385 h 307201"/>
                <a:gd name="connsiteX36" fmla="*/ 29309 w 363619"/>
                <a:gd name="connsiteY36" fmla="*/ 261635 h 307201"/>
                <a:gd name="connsiteX37" fmla="*/ 45166 w 363619"/>
                <a:gd name="connsiteY37" fmla="*/ 258992 h 307201"/>
                <a:gd name="connsiteX38" fmla="*/ 61022 w 363619"/>
                <a:gd name="connsiteY38" fmla="*/ 249742 h 307201"/>
                <a:gd name="connsiteX39" fmla="*/ 78200 w 363619"/>
                <a:gd name="connsiteY39" fmla="*/ 248421 h 307201"/>
                <a:gd name="connsiteX40" fmla="*/ 91414 w 363619"/>
                <a:gd name="connsiteY40" fmla="*/ 248421 h 307201"/>
                <a:gd name="connsiteX41" fmla="*/ 95378 w 363619"/>
                <a:gd name="connsiteY41" fmla="*/ 240492 h 307201"/>
                <a:gd name="connsiteX42" fmla="*/ 111235 w 363619"/>
                <a:gd name="connsiteY42" fmla="*/ 231243 h 307201"/>
                <a:gd name="connsiteX43" fmla="*/ 127091 w 363619"/>
                <a:gd name="connsiteY43" fmla="*/ 229921 h 307201"/>
                <a:gd name="connsiteX44" fmla="*/ 141627 w 363619"/>
                <a:gd name="connsiteY44" fmla="*/ 221993 h 307201"/>
                <a:gd name="connsiteX45" fmla="*/ 179947 w 363619"/>
                <a:gd name="connsiteY45" fmla="*/ 229921 h 307201"/>
                <a:gd name="connsiteX46" fmla="*/ 193161 w 363619"/>
                <a:gd name="connsiteY46" fmla="*/ 243135 h 307201"/>
                <a:gd name="connsiteX47" fmla="*/ 202410 w 363619"/>
                <a:gd name="connsiteY47" fmla="*/ 258992 h 307201"/>
                <a:gd name="connsiteX48" fmla="*/ 220910 w 363619"/>
                <a:gd name="connsiteY48" fmla="*/ 233885 h 307201"/>
                <a:gd name="connsiteX49" fmla="*/ 212981 w 363619"/>
                <a:gd name="connsiteY49" fmla="*/ 260313 h 307201"/>
                <a:gd name="connsiteX50" fmla="*/ 224874 w 363619"/>
                <a:gd name="connsiteY50" fmla="*/ 249742 h 307201"/>
                <a:gd name="connsiteX51" fmla="*/ 228838 w 363619"/>
                <a:gd name="connsiteY51" fmla="*/ 268241 h 307201"/>
                <a:gd name="connsiteX52" fmla="*/ 238088 w 363619"/>
                <a:gd name="connsiteY52" fmla="*/ 282777 h 307201"/>
                <a:gd name="connsiteX53" fmla="*/ 264516 w 363619"/>
                <a:gd name="connsiteY53" fmla="*/ 303919 h 307201"/>
                <a:gd name="connsiteX54" fmla="*/ 280373 w 363619"/>
                <a:gd name="connsiteY54" fmla="*/ 301276 h 307201"/>
                <a:gd name="connsiteX55" fmla="*/ 292265 w 363619"/>
                <a:gd name="connsiteY55" fmla="*/ 305241 h 307201"/>
                <a:gd name="connsiteX56" fmla="*/ 305478 w 363619"/>
                <a:gd name="connsiteY56" fmla="*/ 302598 h 307201"/>
                <a:gd name="connsiteX57" fmla="*/ 321335 w 363619"/>
                <a:gd name="connsiteY57" fmla="*/ 295991 h 307201"/>
                <a:gd name="connsiteX58" fmla="*/ 337192 w 363619"/>
                <a:gd name="connsiteY58" fmla="*/ 264277 h 307201"/>
                <a:gd name="connsiteX59" fmla="*/ 353049 w 363619"/>
                <a:gd name="connsiteY59" fmla="*/ 235207 h 307201"/>
                <a:gd name="connsiteX60" fmla="*/ 363620 w 363619"/>
                <a:gd name="connsiteY60" fmla="*/ 194244 h 307201"/>
                <a:gd name="connsiteX61" fmla="*/ 358334 w 363619"/>
                <a:gd name="connsiteY61" fmla="*/ 155924 h 307201"/>
                <a:gd name="connsiteX62" fmla="*/ 341156 w 363619"/>
                <a:gd name="connsiteY62" fmla="*/ 134781 h 30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63619" h="307201">
                  <a:moveTo>
                    <a:pt x="341156" y="134781"/>
                  </a:moveTo>
                  <a:cubicBezTo>
                    <a:pt x="335871" y="129496"/>
                    <a:pt x="342478" y="122889"/>
                    <a:pt x="334549" y="120246"/>
                  </a:cubicBezTo>
                  <a:cubicBezTo>
                    <a:pt x="333228" y="120246"/>
                    <a:pt x="329264" y="125532"/>
                    <a:pt x="327942" y="122889"/>
                  </a:cubicBezTo>
                  <a:cubicBezTo>
                    <a:pt x="326621" y="118925"/>
                    <a:pt x="325299" y="114960"/>
                    <a:pt x="323978" y="110996"/>
                  </a:cubicBezTo>
                  <a:cubicBezTo>
                    <a:pt x="321335" y="104390"/>
                    <a:pt x="321335" y="100426"/>
                    <a:pt x="316050" y="96461"/>
                  </a:cubicBezTo>
                  <a:cubicBezTo>
                    <a:pt x="313407" y="95140"/>
                    <a:pt x="297550" y="87212"/>
                    <a:pt x="297550" y="84569"/>
                  </a:cubicBezTo>
                  <a:cubicBezTo>
                    <a:pt x="297550" y="77962"/>
                    <a:pt x="298872" y="70033"/>
                    <a:pt x="294908" y="64748"/>
                  </a:cubicBezTo>
                  <a:cubicBezTo>
                    <a:pt x="288301" y="58141"/>
                    <a:pt x="289622" y="54177"/>
                    <a:pt x="288301" y="44927"/>
                  </a:cubicBezTo>
                  <a:cubicBezTo>
                    <a:pt x="288301" y="38320"/>
                    <a:pt x="280373" y="35677"/>
                    <a:pt x="276409" y="38320"/>
                  </a:cubicBezTo>
                  <a:cubicBezTo>
                    <a:pt x="273766" y="23785"/>
                    <a:pt x="269802" y="13214"/>
                    <a:pt x="264516" y="0"/>
                  </a:cubicBezTo>
                  <a:cubicBezTo>
                    <a:pt x="257909" y="1321"/>
                    <a:pt x="256588" y="14535"/>
                    <a:pt x="255266" y="19821"/>
                  </a:cubicBezTo>
                  <a:cubicBezTo>
                    <a:pt x="253945" y="26428"/>
                    <a:pt x="255266" y="34356"/>
                    <a:pt x="255266" y="40963"/>
                  </a:cubicBezTo>
                  <a:cubicBezTo>
                    <a:pt x="255266" y="48891"/>
                    <a:pt x="251302" y="75319"/>
                    <a:pt x="239409" y="71355"/>
                  </a:cubicBezTo>
                  <a:cubicBezTo>
                    <a:pt x="235445" y="70033"/>
                    <a:pt x="231481" y="63426"/>
                    <a:pt x="227517" y="60784"/>
                  </a:cubicBezTo>
                  <a:cubicBezTo>
                    <a:pt x="219588" y="56819"/>
                    <a:pt x="212981" y="51534"/>
                    <a:pt x="205053" y="47570"/>
                  </a:cubicBezTo>
                  <a:cubicBezTo>
                    <a:pt x="198446" y="43606"/>
                    <a:pt x="201089" y="40963"/>
                    <a:pt x="203732" y="33035"/>
                  </a:cubicBezTo>
                  <a:cubicBezTo>
                    <a:pt x="205053" y="26428"/>
                    <a:pt x="209017" y="22463"/>
                    <a:pt x="212981" y="17178"/>
                  </a:cubicBezTo>
                  <a:cubicBezTo>
                    <a:pt x="206374" y="10571"/>
                    <a:pt x="203732" y="9249"/>
                    <a:pt x="194482" y="9249"/>
                  </a:cubicBezTo>
                  <a:cubicBezTo>
                    <a:pt x="187875" y="7928"/>
                    <a:pt x="179947" y="7928"/>
                    <a:pt x="172019" y="7928"/>
                  </a:cubicBezTo>
                  <a:cubicBezTo>
                    <a:pt x="172019" y="11892"/>
                    <a:pt x="172019" y="14535"/>
                    <a:pt x="173340" y="18499"/>
                  </a:cubicBezTo>
                  <a:cubicBezTo>
                    <a:pt x="165412" y="17178"/>
                    <a:pt x="157484" y="13214"/>
                    <a:pt x="152198" y="21142"/>
                  </a:cubicBezTo>
                  <a:cubicBezTo>
                    <a:pt x="146912" y="29070"/>
                    <a:pt x="145591" y="35677"/>
                    <a:pt x="144270" y="44927"/>
                  </a:cubicBezTo>
                  <a:cubicBezTo>
                    <a:pt x="137663" y="40963"/>
                    <a:pt x="129734" y="36999"/>
                    <a:pt x="123127" y="34356"/>
                  </a:cubicBezTo>
                  <a:cubicBezTo>
                    <a:pt x="120484" y="33035"/>
                    <a:pt x="111235" y="42284"/>
                    <a:pt x="109913" y="44927"/>
                  </a:cubicBezTo>
                  <a:cubicBezTo>
                    <a:pt x="98021" y="54177"/>
                    <a:pt x="83486" y="63426"/>
                    <a:pt x="76879" y="77962"/>
                  </a:cubicBezTo>
                  <a:cubicBezTo>
                    <a:pt x="74236" y="85890"/>
                    <a:pt x="74236" y="92497"/>
                    <a:pt x="66308" y="93819"/>
                  </a:cubicBezTo>
                  <a:cubicBezTo>
                    <a:pt x="57058" y="96461"/>
                    <a:pt x="46487" y="97783"/>
                    <a:pt x="37237" y="100426"/>
                  </a:cubicBezTo>
                  <a:cubicBezTo>
                    <a:pt x="30630" y="101747"/>
                    <a:pt x="26666" y="104390"/>
                    <a:pt x="21380" y="109675"/>
                  </a:cubicBezTo>
                  <a:cubicBezTo>
                    <a:pt x="14773" y="114960"/>
                    <a:pt x="12131" y="116282"/>
                    <a:pt x="9488" y="125532"/>
                  </a:cubicBezTo>
                  <a:cubicBezTo>
                    <a:pt x="8166" y="122889"/>
                    <a:pt x="6845" y="118925"/>
                    <a:pt x="5524" y="116282"/>
                  </a:cubicBezTo>
                  <a:cubicBezTo>
                    <a:pt x="238" y="128174"/>
                    <a:pt x="-2405" y="138746"/>
                    <a:pt x="2881" y="150638"/>
                  </a:cubicBezTo>
                  <a:cubicBezTo>
                    <a:pt x="5524" y="157245"/>
                    <a:pt x="5524" y="158566"/>
                    <a:pt x="2881" y="166495"/>
                  </a:cubicBezTo>
                  <a:cubicBezTo>
                    <a:pt x="1559" y="171780"/>
                    <a:pt x="4202" y="175744"/>
                    <a:pt x="6845" y="181030"/>
                  </a:cubicBezTo>
                  <a:cubicBezTo>
                    <a:pt x="12131" y="192923"/>
                    <a:pt x="16095" y="204815"/>
                    <a:pt x="18738" y="218029"/>
                  </a:cubicBezTo>
                  <a:cubicBezTo>
                    <a:pt x="20059" y="223314"/>
                    <a:pt x="24023" y="236528"/>
                    <a:pt x="21380" y="240492"/>
                  </a:cubicBezTo>
                  <a:cubicBezTo>
                    <a:pt x="21380" y="241814"/>
                    <a:pt x="9488" y="248421"/>
                    <a:pt x="14773" y="252385"/>
                  </a:cubicBezTo>
                  <a:cubicBezTo>
                    <a:pt x="18738" y="256349"/>
                    <a:pt x="24023" y="261635"/>
                    <a:pt x="29309" y="261635"/>
                  </a:cubicBezTo>
                  <a:cubicBezTo>
                    <a:pt x="34594" y="261635"/>
                    <a:pt x="41201" y="262956"/>
                    <a:pt x="45166" y="258992"/>
                  </a:cubicBezTo>
                  <a:cubicBezTo>
                    <a:pt x="51773" y="252385"/>
                    <a:pt x="53094" y="251064"/>
                    <a:pt x="61022" y="249742"/>
                  </a:cubicBezTo>
                  <a:cubicBezTo>
                    <a:pt x="66308" y="249742"/>
                    <a:pt x="72915" y="248421"/>
                    <a:pt x="78200" y="248421"/>
                  </a:cubicBezTo>
                  <a:cubicBezTo>
                    <a:pt x="82164" y="248421"/>
                    <a:pt x="87450" y="248421"/>
                    <a:pt x="91414" y="248421"/>
                  </a:cubicBezTo>
                  <a:cubicBezTo>
                    <a:pt x="92735" y="248421"/>
                    <a:pt x="95378" y="241814"/>
                    <a:pt x="95378" y="240492"/>
                  </a:cubicBezTo>
                  <a:cubicBezTo>
                    <a:pt x="98021" y="235207"/>
                    <a:pt x="105949" y="233885"/>
                    <a:pt x="111235" y="231243"/>
                  </a:cubicBezTo>
                  <a:cubicBezTo>
                    <a:pt x="116520" y="228600"/>
                    <a:pt x="123127" y="232564"/>
                    <a:pt x="127091" y="229921"/>
                  </a:cubicBezTo>
                  <a:cubicBezTo>
                    <a:pt x="131056" y="227278"/>
                    <a:pt x="137663" y="221993"/>
                    <a:pt x="141627" y="221993"/>
                  </a:cubicBezTo>
                  <a:cubicBezTo>
                    <a:pt x="154841" y="223314"/>
                    <a:pt x="166733" y="224636"/>
                    <a:pt x="179947" y="229921"/>
                  </a:cubicBezTo>
                  <a:cubicBezTo>
                    <a:pt x="187875" y="232564"/>
                    <a:pt x="189197" y="233885"/>
                    <a:pt x="193161" y="243135"/>
                  </a:cubicBezTo>
                  <a:cubicBezTo>
                    <a:pt x="195803" y="248421"/>
                    <a:pt x="198446" y="253706"/>
                    <a:pt x="202410" y="258992"/>
                  </a:cubicBezTo>
                  <a:cubicBezTo>
                    <a:pt x="209017" y="251064"/>
                    <a:pt x="215624" y="243135"/>
                    <a:pt x="220910" y="233885"/>
                  </a:cubicBezTo>
                  <a:cubicBezTo>
                    <a:pt x="224874" y="244457"/>
                    <a:pt x="216946" y="252385"/>
                    <a:pt x="212981" y="260313"/>
                  </a:cubicBezTo>
                  <a:cubicBezTo>
                    <a:pt x="220910" y="261635"/>
                    <a:pt x="220910" y="257671"/>
                    <a:pt x="224874" y="249742"/>
                  </a:cubicBezTo>
                  <a:cubicBezTo>
                    <a:pt x="224874" y="255028"/>
                    <a:pt x="223553" y="268241"/>
                    <a:pt x="228838" y="268241"/>
                  </a:cubicBezTo>
                  <a:cubicBezTo>
                    <a:pt x="234124" y="268241"/>
                    <a:pt x="236767" y="277491"/>
                    <a:pt x="238088" y="282777"/>
                  </a:cubicBezTo>
                  <a:cubicBezTo>
                    <a:pt x="240731" y="297312"/>
                    <a:pt x="251302" y="301276"/>
                    <a:pt x="264516" y="303919"/>
                  </a:cubicBezTo>
                  <a:cubicBezTo>
                    <a:pt x="272444" y="305241"/>
                    <a:pt x="273766" y="306562"/>
                    <a:pt x="280373" y="301276"/>
                  </a:cubicBezTo>
                  <a:cubicBezTo>
                    <a:pt x="286980" y="294669"/>
                    <a:pt x="286980" y="297312"/>
                    <a:pt x="292265" y="305241"/>
                  </a:cubicBezTo>
                  <a:cubicBezTo>
                    <a:pt x="294908" y="309205"/>
                    <a:pt x="302836" y="306562"/>
                    <a:pt x="305478" y="302598"/>
                  </a:cubicBezTo>
                  <a:cubicBezTo>
                    <a:pt x="312085" y="295991"/>
                    <a:pt x="313407" y="295991"/>
                    <a:pt x="321335" y="295991"/>
                  </a:cubicBezTo>
                  <a:cubicBezTo>
                    <a:pt x="335871" y="295991"/>
                    <a:pt x="334549" y="276170"/>
                    <a:pt x="337192" y="264277"/>
                  </a:cubicBezTo>
                  <a:cubicBezTo>
                    <a:pt x="338513" y="253706"/>
                    <a:pt x="350406" y="245778"/>
                    <a:pt x="353049" y="235207"/>
                  </a:cubicBezTo>
                  <a:cubicBezTo>
                    <a:pt x="355692" y="223314"/>
                    <a:pt x="362299" y="207458"/>
                    <a:pt x="363620" y="194244"/>
                  </a:cubicBezTo>
                  <a:cubicBezTo>
                    <a:pt x="363620" y="182351"/>
                    <a:pt x="359656" y="167816"/>
                    <a:pt x="358334" y="155924"/>
                  </a:cubicBezTo>
                  <a:cubicBezTo>
                    <a:pt x="353049" y="145353"/>
                    <a:pt x="347763" y="140067"/>
                    <a:pt x="341156" y="13478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9Slide.vn 112">
              <a:extLst>
                <a:ext uri="{FF2B5EF4-FFF2-40B4-BE49-F238E27FC236}">
                  <a16:creationId xmlns:a16="http://schemas.microsoft.com/office/drawing/2014/main" id="{2E50E19D-099D-46E2-BF55-D2658E7EE470}"/>
                </a:ext>
              </a:extLst>
            </p:cNvPr>
            <p:cNvSpPr/>
            <p:nvPr/>
          </p:nvSpPr>
          <p:spPr>
            <a:xfrm>
              <a:off x="10866894" y="4305342"/>
              <a:ext cx="69786" cy="76545"/>
            </a:xfrm>
            <a:custGeom>
              <a:avLst/>
              <a:gdLst>
                <a:gd name="connsiteX0" fmla="*/ 60537 w 69786"/>
                <a:gd name="connsiteY0" fmla="*/ 10571 h 76545"/>
                <a:gd name="connsiteX1" fmla="*/ 57895 w 69786"/>
                <a:gd name="connsiteY1" fmla="*/ 0 h 76545"/>
                <a:gd name="connsiteX2" fmla="*/ 51288 w 69786"/>
                <a:gd name="connsiteY2" fmla="*/ 7928 h 76545"/>
                <a:gd name="connsiteX3" fmla="*/ 46002 w 69786"/>
                <a:gd name="connsiteY3" fmla="*/ 14535 h 76545"/>
                <a:gd name="connsiteX4" fmla="*/ 42038 w 69786"/>
                <a:gd name="connsiteY4" fmla="*/ 25106 h 76545"/>
                <a:gd name="connsiteX5" fmla="*/ 34109 w 69786"/>
                <a:gd name="connsiteY5" fmla="*/ 31713 h 76545"/>
                <a:gd name="connsiteX6" fmla="*/ 26181 w 69786"/>
                <a:gd name="connsiteY6" fmla="*/ 38320 h 76545"/>
                <a:gd name="connsiteX7" fmla="*/ 16931 w 69786"/>
                <a:gd name="connsiteY7" fmla="*/ 42285 h 76545"/>
                <a:gd name="connsiteX8" fmla="*/ 1075 w 69786"/>
                <a:gd name="connsiteY8" fmla="*/ 63427 h 76545"/>
                <a:gd name="connsiteX9" fmla="*/ 12967 w 69786"/>
                <a:gd name="connsiteY9" fmla="*/ 71355 h 76545"/>
                <a:gd name="connsiteX10" fmla="*/ 30145 w 69786"/>
                <a:gd name="connsiteY10" fmla="*/ 73998 h 76545"/>
                <a:gd name="connsiteX11" fmla="*/ 42038 w 69786"/>
                <a:gd name="connsiteY11" fmla="*/ 54177 h 76545"/>
                <a:gd name="connsiteX12" fmla="*/ 55252 w 69786"/>
                <a:gd name="connsiteY12" fmla="*/ 38320 h 76545"/>
                <a:gd name="connsiteX13" fmla="*/ 59216 w 69786"/>
                <a:gd name="connsiteY13" fmla="*/ 42285 h 76545"/>
                <a:gd name="connsiteX14" fmla="*/ 59216 w 69786"/>
                <a:gd name="connsiteY14" fmla="*/ 31713 h 76545"/>
                <a:gd name="connsiteX15" fmla="*/ 69787 w 69786"/>
                <a:gd name="connsiteY15" fmla="*/ 17178 h 76545"/>
                <a:gd name="connsiteX16" fmla="*/ 67144 w 69786"/>
                <a:gd name="connsiteY16" fmla="*/ 6607 h 76545"/>
                <a:gd name="connsiteX17" fmla="*/ 60537 w 69786"/>
                <a:gd name="connsiteY17" fmla="*/ 10571 h 7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9786" h="76545">
                  <a:moveTo>
                    <a:pt x="60537" y="10571"/>
                  </a:moveTo>
                  <a:cubicBezTo>
                    <a:pt x="60537" y="6607"/>
                    <a:pt x="59216" y="3964"/>
                    <a:pt x="57895" y="0"/>
                  </a:cubicBezTo>
                  <a:cubicBezTo>
                    <a:pt x="53930" y="2643"/>
                    <a:pt x="52609" y="2643"/>
                    <a:pt x="51288" y="7928"/>
                  </a:cubicBezTo>
                  <a:cubicBezTo>
                    <a:pt x="49966" y="13214"/>
                    <a:pt x="48645" y="10571"/>
                    <a:pt x="46002" y="14535"/>
                  </a:cubicBezTo>
                  <a:cubicBezTo>
                    <a:pt x="44681" y="17178"/>
                    <a:pt x="44681" y="22464"/>
                    <a:pt x="42038" y="25106"/>
                  </a:cubicBezTo>
                  <a:cubicBezTo>
                    <a:pt x="40716" y="27749"/>
                    <a:pt x="36752" y="30392"/>
                    <a:pt x="34109" y="31713"/>
                  </a:cubicBezTo>
                  <a:cubicBezTo>
                    <a:pt x="31467" y="34356"/>
                    <a:pt x="28824" y="36999"/>
                    <a:pt x="26181" y="38320"/>
                  </a:cubicBezTo>
                  <a:cubicBezTo>
                    <a:pt x="23538" y="39642"/>
                    <a:pt x="18253" y="40963"/>
                    <a:pt x="16931" y="42285"/>
                  </a:cubicBezTo>
                  <a:cubicBezTo>
                    <a:pt x="11646" y="48891"/>
                    <a:pt x="6361" y="55498"/>
                    <a:pt x="1075" y="63427"/>
                  </a:cubicBezTo>
                  <a:cubicBezTo>
                    <a:pt x="-4210" y="70034"/>
                    <a:pt x="11646" y="68712"/>
                    <a:pt x="12967" y="71355"/>
                  </a:cubicBezTo>
                  <a:cubicBezTo>
                    <a:pt x="15610" y="75319"/>
                    <a:pt x="27502" y="79283"/>
                    <a:pt x="30145" y="73998"/>
                  </a:cubicBezTo>
                  <a:cubicBezTo>
                    <a:pt x="34109" y="68712"/>
                    <a:pt x="39395" y="60784"/>
                    <a:pt x="42038" y="54177"/>
                  </a:cubicBezTo>
                  <a:cubicBezTo>
                    <a:pt x="44681" y="44927"/>
                    <a:pt x="47323" y="43606"/>
                    <a:pt x="55252" y="38320"/>
                  </a:cubicBezTo>
                  <a:cubicBezTo>
                    <a:pt x="55252" y="40963"/>
                    <a:pt x="56573" y="42285"/>
                    <a:pt x="59216" y="42285"/>
                  </a:cubicBezTo>
                  <a:cubicBezTo>
                    <a:pt x="56573" y="36999"/>
                    <a:pt x="56573" y="35678"/>
                    <a:pt x="59216" y="31713"/>
                  </a:cubicBezTo>
                  <a:cubicBezTo>
                    <a:pt x="63180" y="26428"/>
                    <a:pt x="67144" y="22464"/>
                    <a:pt x="69787" y="17178"/>
                  </a:cubicBezTo>
                  <a:cubicBezTo>
                    <a:pt x="68466" y="13214"/>
                    <a:pt x="67144" y="10571"/>
                    <a:pt x="67144" y="6607"/>
                  </a:cubicBezTo>
                  <a:cubicBezTo>
                    <a:pt x="64502" y="6607"/>
                    <a:pt x="61859" y="7928"/>
                    <a:pt x="60537" y="1057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9Slide.vn 113">
              <a:extLst>
                <a:ext uri="{FF2B5EF4-FFF2-40B4-BE49-F238E27FC236}">
                  <a16:creationId xmlns:a16="http://schemas.microsoft.com/office/drawing/2014/main" id="{B0D090DF-8A07-4347-8AD4-8BA370A7AC5A}"/>
                </a:ext>
              </a:extLst>
            </p:cNvPr>
            <p:cNvSpPr/>
            <p:nvPr/>
          </p:nvSpPr>
          <p:spPr>
            <a:xfrm>
              <a:off x="10922146" y="4235309"/>
              <a:ext cx="52871" cy="80787"/>
            </a:xfrm>
            <a:custGeom>
              <a:avLst/>
              <a:gdLst>
                <a:gd name="connsiteX0" fmla="*/ 48891 w 52871"/>
                <a:gd name="connsiteY0" fmla="*/ 35677 h 80787"/>
                <a:gd name="connsiteX1" fmla="*/ 31713 w 52871"/>
                <a:gd name="connsiteY1" fmla="*/ 38320 h 80787"/>
                <a:gd name="connsiteX2" fmla="*/ 25106 w 52871"/>
                <a:gd name="connsiteY2" fmla="*/ 25106 h 80787"/>
                <a:gd name="connsiteX3" fmla="*/ 18499 w 52871"/>
                <a:gd name="connsiteY3" fmla="*/ 27749 h 80787"/>
                <a:gd name="connsiteX4" fmla="*/ 18499 w 52871"/>
                <a:gd name="connsiteY4" fmla="*/ 21142 h 80787"/>
                <a:gd name="connsiteX5" fmla="*/ 14535 w 52871"/>
                <a:gd name="connsiteY5" fmla="*/ 15856 h 80787"/>
                <a:gd name="connsiteX6" fmla="*/ 9250 w 52871"/>
                <a:gd name="connsiteY6" fmla="*/ 6607 h 80787"/>
                <a:gd name="connsiteX7" fmla="*/ 0 w 52871"/>
                <a:gd name="connsiteY7" fmla="*/ 0 h 80787"/>
                <a:gd name="connsiteX8" fmla="*/ 5285 w 52871"/>
                <a:gd name="connsiteY8" fmla="*/ 11892 h 80787"/>
                <a:gd name="connsiteX9" fmla="*/ 7928 w 52871"/>
                <a:gd name="connsiteY9" fmla="*/ 10571 h 80787"/>
                <a:gd name="connsiteX10" fmla="*/ 18499 w 52871"/>
                <a:gd name="connsiteY10" fmla="*/ 29070 h 80787"/>
                <a:gd name="connsiteX11" fmla="*/ 18499 w 52871"/>
                <a:gd name="connsiteY11" fmla="*/ 43606 h 80787"/>
                <a:gd name="connsiteX12" fmla="*/ 9250 w 52871"/>
                <a:gd name="connsiteY12" fmla="*/ 55498 h 80787"/>
                <a:gd name="connsiteX13" fmla="*/ 15857 w 52871"/>
                <a:gd name="connsiteY13" fmla="*/ 60784 h 80787"/>
                <a:gd name="connsiteX14" fmla="*/ 22464 w 52871"/>
                <a:gd name="connsiteY14" fmla="*/ 63426 h 80787"/>
                <a:gd name="connsiteX15" fmla="*/ 15857 w 52871"/>
                <a:gd name="connsiteY15" fmla="*/ 77962 h 80787"/>
                <a:gd name="connsiteX16" fmla="*/ 29071 w 52871"/>
                <a:gd name="connsiteY16" fmla="*/ 76640 h 80787"/>
                <a:gd name="connsiteX17" fmla="*/ 36999 w 52871"/>
                <a:gd name="connsiteY17" fmla="*/ 56819 h 80787"/>
                <a:gd name="connsiteX18" fmla="*/ 43606 w 52871"/>
                <a:gd name="connsiteY18" fmla="*/ 52855 h 80787"/>
                <a:gd name="connsiteX19" fmla="*/ 44927 w 52871"/>
                <a:gd name="connsiteY19" fmla="*/ 48891 h 80787"/>
                <a:gd name="connsiteX20" fmla="*/ 48891 w 52871"/>
                <a:gd name="connsiteY20" fmla="*/ 35677 h 8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2871" h="80787">
                  <a:moveTo>
                    <a:pt x="48891" y="35677"/>
                  </a:moveTo>
                  <a:cubicBezTo>
                    <a:pt x="42285" y="40963"/>
                    <a:pt x="39642" y="39642"/>
                    <a:pt x="31713" y="38320"/>
                  </a:cubicBezTo>
                  <a:cubicBezTo>
                    <a:pt x="26428" y="36999"/>
                    <a:pt x="30392" y="27749"/>
                    <a:pt x="25106" y="25106"/>
                  </a:cubicBezTo>
                  <a:cubicBezTo>
                    <a:pt x="25106" y="30392"/>
                    <a:pt x="22464" y="34356"/>
                    <a:pt x="18499" y="27749"/>
                  </a:cubicBezTo>
                  <a:cubicBezTo>
                    <a:pt x="17178" y="26428"/>
                    <a:pt x="19821" y="22463"/>
                    <a:pt x="18499" y="21142"/>
                  </a:cubicBezTo>
                  <a:cubicBezTo>
                    <a:pt x="17178" y="19821"/>
                    <a:pt x="15857" y="17178"/>
                    <a:pt x="14535" y="15856"/>
                  </a:cubicBezTo>
                  <a:cubicBezTo>
                    <a:pt x="11892" y="9249"/>
                    <a:pt x="15857" y="9249"/>
                    <a:pt x="9250" y="6607"/>
                  </a:cubicBezTo>
                  <a:cubicBezTo>
                    <a:pt x="5285" y="5285"/>
                    <a:pt x="3964" y="1321"/>
                    <a:pt x="0" y="0"/>
                  </a:cubicBezTo>
                  <a:cubicBezTo>
                    <a:pt x="1321" y="3964"/>
                    <a:pt x="3964" y="7928"/>
                    <a:pt x="5285" y="11892"/>
                  </a:cubicBezTo>
                  <a:cubicBezTo>
                    <a:pt x="6607" y="11892"/>
                    <a:pt x="6607" y="10571"/>
                    <a:pt x="7928" y="10571"/>
                  </a:cubicBezTo>
                  <a:cubicBezTo>
                    <a:pt x="10571" y="14535"/>
                    <a:pt x="14535" y="30392"/>
                    <a:pt x="18499" y="29070"/>
                  </a:cubicBezTo>
                  <a:cubicBezTo>
                    <a:pt x="17178" y="34356"/>
                    <a:pt x="19821" y="38320"/>
                    <a:pt x="18499" y="43606"/>
                  </a:cubicBezTo>
                  <a:cubicBezTo>
                    <a:pt x="15857" y="50213"/>
                    <a:pt x="14535" y="51534"/>
                    <a:pt x="9250" y="55498"/>
                  </a:cubicBezTo>
                  <a:cubicBezTo>
                    <a:pt x="11892" y="56819"/>
                    <a:pt x="13214" y="59462"/>
                    <a:pt x="15857" y="60784"/>
                  </a:cubicBezTo>
                  <a:cubicBezTo>
                    <a:pt x="17178" y="62105"/>
                    <a:pt x="22464" y="62105"/>
                    <a:pt x="22464" y="63426"/>
                  </a:cubicBezTo>
                  <a:cubicBezTo>
                    <a:pt x="25106" y="68712"/>
                    <a:pt x="18499" y="75319"/>
                    <a:pt x="15857" y="77962"/>
                  </a:cubicBezTo>
                  <a:cubicBezTo>
                    <a:pt x="21142" y="80605"/>
                    <a:pt x="25106" y="83247"/>
                    <a:pt x="29071" y="76640"/>
                  </a:cubicBezTo>
                  <a:cubicBezTo>
                    <a:pt x="31713" y="71355"/>
                    <a:pt x="36999" y="63426"/>
                    <a:pt x="36999" y="56819"/>
                  </a:cubicBezTo>
                  <a:cubicBezTo>
                    <a:pt x="36999" y="52855"/>
                    <a:pt x="42285" y="52855"/>
                    <a:pt x="43606" y="52855"/>
                  </a:cubicBezTo>
                  <a:cubicBezTo>
                    <a:pt x="46249" y="54177"/>
                    <a:pt x="43606" y="50213"/>
                    <a:pt x="44927" y="48891"/>
                  </a:cubicBezTo>
                  <a:cubicBezTo>
                    <a:pt x="51534" y="47570"/>
                    <a:pt x="56819" y="36999"/>
                    <a:pt x="48891" y="35677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9Slide.vn 114">
              <a:extLst>
                <a:ext uri="{FF2B5EF4-FFF2-40B4-BE49-F238E27FC236}">
                  <a16:creationId xmlns:a16="http://schemas.microsoft.com/office/drawing/2014/main" id="{7DAA1DF2-028F-494C-AACC-E83C426E0B34}"/>
                </a:ext>
              </a:extLst>
            </p:cNvPr>
            <p:cNvSpPr/>
            <p:nvPr/>
          </p:nvSpPr>
          <p:spPr>
            <a:xfrm>
              <a:off x="9198791" y="2879604"/>
              <a:ext cx="1883242" cy="1345280"/>
            </a:xfrm>
            <a:custGeom>
              <a:avLst/>
              <a:gdLst>
                <a:gd name="connsiteX0" fmla="*/ 1871351 w 1883242"/>
                <a:gd name="connsiteY0" fmla="*/ 229882 h 1345280"/>
                <a:gd name="connsiteX1" fmla="*/ 1883243 w 1883242"/>
                <a:gd name="connsiteY1" fmla="*/ 220633 h 1345280"/>
                <a:gd name="connsiteX2" fmla="*/ 1866065 w 1883242"/>
                <a:gd name="connsiteY2" fmla="*/ 207419 h 1345280"/>
                <a:gd name="connsiteX3" fmla="*/ 1842280 w 1883242"/>
                <a:gd name="connsiteY3" fmla="*/ 203455 h 1345280"/>
                <a:gd name="connsiteX4" fmla="*/ 1846244 w 1883242"/>
                <a:gd name="connsiteY4" fmla="*/ 215347 h 1345280"/>
                <a:gd name="connsiteX5" fmla="*/ 1834351 w 1883242"/>
                <a:gd name="connsiteY5" fmla="*/ 202133 h 1345280"/>
                <a:gd name="connsiteX6" fmla="*/ 1822459 w 1883242"/>
                <a:gd name="connsiteY6" fmla="*/ 188920 h 1345280"/>
                <a:gd name="connsiteX7" fmla="*/ 1785461 w 1883242"/>
                <a:gd name="connsiteY7" fmla="*/ 169099 h 1345280"/>
                <a:gd name="connsiteX8" fmla="*/ 1751104 w 1883242"/>
                <a:gd name="connsiteY8" fmla="*/ 154563 h 1345280"/>
                <a:gd name="connsiteX9" fmla="*/ 1704855 w 1883242"/>
                <a:gd name="connsiteY9" fmla="*/ 150599 h 1345280"/>
                <a:gd name="connsiteX10" fmla="*/ 1707498 w 1883242"/>
                <a:gd name="connsiteY10" fmla="*/ 171742 h 1345280"/>
                <a:gd name="connsiteX11" fmla="*/ 1694285 w 1883242"/>
                <a:gd name="connsiteY11" fmla="*/ 173063 h 1345280"/>
                <a:gd name="connsiteX12" fmla="*/ 1682392 w 1883242"/>
                <a:gd name="connsiteY12" fmla="*/ 161170 h 1345280"/>
                <a:gd name="connsiteX13" fmla="*/ 1673143 w 1883242"/>
                <a:gd name="connsiteY13" fmla="*/ 161170 h 1345280"/>
                <a:gd name="connsiteX14" fmla="*/ 1659929 w 1883242"/>
                <a:gd name="connsiteY14" fmla="*/ 161170 h 1345280"/>
                <a:gd name="connsiteX15" fmla="*/ 1630858 w 1883242"/>
                <a:gd name="connsiteY15" fmla="*/ 161170 h 1345280"/>
                <a:gd name="connsiteX16" fmla="*/ 1605751 w 1883242"/>
                <a:gd name="connsiteY16" fmla="*/ 155885 h 1345280"/>
                <a:gd name="connsiteX17" fmla="*/ 1605751 w 1883242"/>
                <a:gd name="connsiteY17" fmla="*/ 142671 h 1345280"/>
                <a:gd name="connsiteX18" fmla="*/ 1596502 w 1883242"/>
                <a:gd name="connsiteY18" fmla="*/ 136064 h 1345280"/>
                <a:gd name="connsiteX19" fmla="*/ 1570074 w 1883242"/>
                <a:gd name="connsiteY19" fmla="*/ 130778 h 1345280"/>
                <a:gd name="connsiteX20" fmla="*/ 1538361 w 1883242"/>
                <a:gd name="connsiteY20" fmla="*/ 136064 h 1345280"/>
                <a:gd name="connsiteX21" fmla="*/ 1518540 w 1883242"/>
                <a:gd name="connsiteY21" fmla="*/ 116243 h 1345280"/>
                <a:gd name="connsiteX22" fmla="*/ 1490791 w 1883242"/>
                <a:gd name="connsiteY22" fmla="*/ 109636 h 1345280"/>
                <a:gd name="connsiteX23" fmla="*/ 1467006 w 1883242"/>
                <a:gd name="connsiteY23" fmla="*/ 103029 h 1345280"/>
                <a:gd name="connsiteX24" fmla="*/ 1435293 w 1883242"/>
                <a:gd name="connsiteY24" fmla="*/ 99065 h 1345280"/>
                <a:gd name="connsiteX25" fmla="*/ 1426043 w 1883242"/>
                <a:gd name="connsiteY25" fmla="*/ 110958 h 1345280"/>
                <a:gd name="connsiteX26" fmla="*/ 1431328 w 1883242"/>
                <a:gd name="connsiteY26" fmla="*/ 122850 h 1345280"/>
                <a:gd name="connsiteX27" fmla="*/ 1414150 w 1883242"/>
                <a:gd name="connsiteY27" fmla="*/ 129457 h 1345280"/>
                <a:gd name="connsiteX28" fmla="*/ 1399615 w 1883242"/>
                <a:gd name="connsiteY28" fmla="*/ 122850 h 1345280"/>
                <a:gd name="connsiteX29" fmla="*/ 1385080 w 1883242"/>
                <a:gd name="connsiteY29" fmla="*/ 125493 h 1345280"/>
                <a:gd name="connsiteX30" fmla="*/ 1370545 w 1883242"/>
                <a:gd name="connsiteY30" fmla="*/ 121529 h 1345280"/>
                <a:gd name="connsiteX31" fmla="*/ 1359974 w 1883242"/>
                <a:gd name="connsiteY31" fmla="*/ 124171 h 1345280"/>
                <a:gd name="connsiteX32" fmla="*/ 1348081 w 1883242"/>
                <a:gd name="connsiteY32" fmla="*/ 137385 h 1345280"/>
                <a:gd name="connsiteX33" fmla="*/ 1332224 w 1883242"/>
                <a:gd name="connsiteY33" fmla="*/ 128136 h 1345280"/>
                <a:gd name="connsiteX34" fmla="*/ 1329582 w 1883242"/>
                <a:gd name="connsiteY34" fmla="*/ 110958 h 1345280"/>
                <a:gd name="connsiteX35" fmla="*/ 1332224 w 1883242"/>
                <a:gd name="connsiteY35" fmla="*/ 95101 h 1345280"/>
                <a:gd name="connsiteX36" fmla="*/ 1320332 w 1883242"/>
                <a:gd name="connsiteY36" fmla="*/ 81887 h 1345280"/>
                <a:gd name="connsiteX37" fmla="*/ 1303154 w 1883242"/>
                <a:gd name="connsiteY37" fmla="*/ 84530 h 1345280"/>
                <a:gd name="connsiteX38" fmla="*/ 1285976 w 1883242"/>
                <a:gd name="connsiteY38" fmla="*/ 84530 h 1345280"/>
                <a:gd name="connsiteX39" fmla="*/ 1278048 w 1883242"/>
                <a:gd name="connsiteY39" fmla="*/ 93780 h 1345280"/>
                <a:gd name="connsiteX40" fmla="*/ 1263513 w 1883242"/>
                <a:gd name="connsiteY40" fmla="*/ 96422 h 1345280"/>
                <a:gd name="connsiteX41" fmla="*/ 1245013 w 1883242"/>
                <a:gd name="connsiteY41" fmla="*/ 97744 h 1345280"/>
                <a:gd name="connsiteX42" fmla="*/ 1230478 w 1883242"/>
                <a:gd name="connsiteY42" fmla="*/ 91137 h 1345280"/>
                <a:gd name="connsiteX43" fmla="*/ 1238406 w 1883242"/>
                <a:gd name="connsiteY43" fmla="*/ 85851 h 1345280"/>
                <a:gd name="connsiteX44" fmla="*/ 1193478 w 1883242"/>
                <a:gd name="connsiteY44" fmla="*/ 81887 h 1345280"/>
                <a:gd name="connsiteX45" fmla="*/ 1171015 w 1883242"/>
                <a:gd name="connsiteY45" fmla="*/ 76602 h 1345280"/>
                <a:gd name="connsiteX46" fmla="*/ 1151195 w 1883242"/>
                <a:gd name="connsiteY46" fmla="*/ 80566 h 1345280"/>
                <a:gd name="connsiteX47" fmla="*/ 1164409 w 1883242"/>
                <a:gd name="connsiteY47" fmla="*/ 83209 h 1345280"/>
                <a:gd name="connsiteX48" fmla="*/ 1112874 w 1883242"/>
                <a:gd name="connsiteY48" fmla="*/ 97744 h 1345280"/>
                <a:gd name="connsiteX49" fmla="*/ 1188193 w 1883242"/>
                <a:gd name="connsiteY49" fmla="*/ 51495 h 1345280"/>
                <a:gd name="connsiteX50" fmla="*/ 1192157 w 1883242"/>
                <a:gd name="connsiteY50" fmla="*/ 42246 h 1345280"/>
                <a:gd name="connsiteX51" fmla="*/ 1186871 w 1883242"/>
                <a:gd name="connsiteY51" fmla="*/ 34317 h 1345280"/>
                <a:gd name="connsiteX52" fmla="*/ 1168373 w 1883242"/>
                <a:gd name="connsiteY52" fmla="*/ 21103 h 1345280"/>
                <a:gd name="connsiteX53" fmla="*/ 1149873 w 1883242"/>
                <a:gd name="connsiteY53" fmla="*/ 18461 h 1345280"/>
                <a:gd name="connsiteX54" fmla="*/ 1137981 w 1883242"/>
                <a:gd name="connsiteY54" fmla="*/ 18461 h 1345280"/>
                <a:gd name="connsiteX55" fmla="*/ 1136659 w 1883242"/>
                <a:gd name="connsiteY55" fmla="*/ 27710 h 1345280"/>
                <a:gd name="connsiteX56" fmla="*/ 1120802 w 1883242"/>
                <a:gd name="connsiteY56" fmla="*/ 26389 h 1345280"/>
                <a:gd name="connsiteX57" fmla="*/ 1132695 w 1883242"/>
                <a:gd name="connsiteY57" fmla="*/ 15818 h 1345280"/>
                <a:gd name="connsiteX58" fmla="*/ 1104946 w 1883242"/>
                <a:gd name="connsiteY58" fmla="*/ 11854 h 1345280"/>
                <a:gd name="connsiteX59" fmla="*/ 1122124 w 1883242"/>
                <a:gd name="connsiteY59" fmla="*/ 6568 h 1345280"/>
                <a:gd name="connsiteX60" fmla="*/ 1095696 w 1883242"/>
                <a:gd name="connsiteY60" fmla="*/ 2604 h 1345280"/>
                <a:gd name="connsiteX61" fmla="*/ 1077197 w 1883242"/>
                <a:gd name="connsiteY61" fmla="*/ 11854 h 1345280"/>
                <a:gd name="connsiteX62" fmla="*/ 1070590 w 1883242"/>
                <a:gd name="connsiteY62" fmla="*/ 23746 h 1345280"/>
                <a:gd name="connsiteX63" fmla="*/ 1005842 w 1883242"/>
                <a:gd name="connsiteY63" fmla="*/ 38281 h 1345280"/>
                <a:gd name="connsiteX64" fmla="*/ 968843 w 1883242"/>
                <a:gd name="connsiteY64" fmla="*/ 44888 h 1345280"/>
                <a:gd name="connsiteX65" fmla="*/ 952987 w 1883242"/>
                <a:gd name="connsiteY65" fmla="*/ 54138 h 1345280"/>
                <a:gd name="connsiteX66" fmla="*/ 946380 w 1883242"/>
                <a:gd name="connsiteY66" fmla="*/ 67352 h 1345280"/>
                <a:gd name="connsiteX67" fmla="*/ 943737 w 1883242"/>
                <a:gd name="connsiteY67" fmla="*/ 76602 h 1345280"/>
                <a:gd name="connsiteX68" fmla="*/ 922594 w 1883242"/>
                <a:gd name="connsiteY68" fmla="*/ 79244 h 1345280"/>
                <a:gd name="connsiteX69" fmla="*/ 886917 w 1883242"/>
                <a:gd name="connsiteY69" fmla="*/ 83209 h 1345280"/>
                <a:gd name="connsiteX70" fmla="*/ 892202 w 1883242"/>
                <a:gd name="connsiteY70" fmla="*/ 104351 h 1345280"/>
                <a:gd name="connsiteX71" fmla="*/ 904095 w 1883242"/>
                <a:gd name="connsiteY71" fmla="*/ 106994 h 1345280"/>
                <a:gd name="connsiteX72" fmla="*/ 908059 w 1883242"/>
                <a:gd name="connsiteY72" fmla="*/ 118886 h 1345280"/>
                <a:gd name="connsiteX73" fmla="*/ 897488 w 1883242"/>
                <a:gd name="connsiteY73" fmla="*/ 118886 h 1345280"/>
                <a:gd name="connsiteX74" fmla="*/ 888238 w 1883242"/>
                <a:gd name="connsiteY74" fmla="*/ 113601 h 1345280"/>
                <a:gd name="connsiteX75" fmla="*/ 861811 w 1883242"/>
                <a:gd name="connsiteY75" fmla="*/ 110958 h 1345280"/>
                <a:gd name="connsiteX76" fmla="*/ 851240 w 1883242"/>
                <a:gd name="connsiteY76" fmla="*/ 122850 h 1345280"/>
                <a:gd name="connsiteX77" fmla="*/ 875024 w 1883242"/>
                <a:gd name="connsiteY77" fmla="*/ 132100 h 1345280"/>
                <a:gd name="connsiteX78" fmla="*/ 844633 w 1883242"/>
                <a:gd name="connsiteY78" fmla="*/ 126814 h 1345280"/>
                <a:gd name="connsiteX79" fmla="*/ 843311 w 1883242"/>
                <a:gd name="connsiteY79" fmla="*/ 110958 h 1345280"/>
                <a:gd name="connsiteX80" fmla="*/ 836704 w 1883242"/>
                <a:gd name="connsiteY80" fmla="*/ 100387 h 1345280"/>
                <a:gd name="connsiteX81" fmla="*/ 836704 w 1883242"/>
                <a:gd name="connsiteY81" fmla="*/ 114922 h 1345280"/>
                <a:gd name="connsiteX82" fmla="*/ 822169 w 1883242"/>
                <a:gd name="connsiteY82" fmla="*/ 122850 h 1345280"/>
                <a:gd name="connsiteX83" fmla="*/ 830097 w 1883242"/>
                <a:gd name="connsiteY83" fmla="*/ 137385 h 1345280"/>
                <a:gd name="connsiteX84" fmla="*/ 826133 w 1883242"/>
                <a:gd name="connsiteY84" fmla="*/ 153242 h 1345280"/>
                <a:gd name="connsiteX85" fmla="*/ 828776 w 1883242"/>
                <a:gd name="connsiteY85" fmla="*/ 167777 h 1345280"/>
                <a:gd name="connsiteX86" fmla="*/ 844633 w 1883242"/>
                <a:gd name="connsiteY86" fmla="*/ 165135 h 1345280"/>
                <a:gd name="connsiteX87" fmla="*/ 857847 w 1883242"/>
                <a:gd name="connsiteY87" fmla="*/ 167777 h 1345280"/>
                <a:gd name="connsiteX88" fmla="*/ 861811 w 1883242"/>
                <a:gd name="connsiteY88" fmla="*/ 182313 h 1345280"/>
                <a:gd name="connsiteX89" fmla="*/ 851240 w 1883242"/>
                <a:gd name="connsiteY89" fmla="*/ 169099 h 1345280"/>
                <a:gd name="connsiteX90" fmla="*/ 838026 w 1883242"/>
                <a:gd name="connsiteY90" fmla="*/ 171742 h 1345280"/>
                <a:gd name="connsiteX91" fmla="*/ 834062 w 1883242"/>
                <a:gd name="connsiteY91" fmla="*/ 192884 h 1345280"/>
                <a:gd name="connsiteX92" fmla="*/ 810276 w 1883242"/>
                <a:gd name="connsiteY92" fmla="*/ 212705 h 1345280"/>
                <a:gd name="connsiteX93" fmla="*/ 783848 w 1883242"/>
                <a:gd name="connsiteY93" fmla="*/ 204776 h 1345280"/>
                <a:gd name="connsiteX94" fmla="*/ 798384 w 1883242"/>
                <a:gd name="connsiteY94" fmla="*/ 206098 h 1345280"/>
                <a:gd name="connsiteX95" fmla="*/ 816883 w 1883242"/>
                <a:gd name="connsiteY95" fmla="*/ 195527 h 1345280"/>
                <a:gd name="connsiteX96" fmla="*/ 823490 w 1883242"/>
                <a:gd name="connsiteY96" fmla="*/ 180991 h 1345280"/>
                <a:gd name="connsiteX97" fmla="*/ 814241 w 1883242"/>
                <a:gd name="connsiteY97" fmla="*/ 169099 h 1345280"/>
                <a:gd name="connsiteX98" fmla="*/ 815562 w 1883242"/>
                <a:gd name="connsiteY98" fmla="*/ 134743 h 1345280"/>
                <a:gd name="connsiteX99" fmla="*/ 808955 w 1883242"/>
                <a:gd name="connsiteY99" fmla="*/ 120207 h 1345280"/>
                <a:gd name="connsiteX100" fmla="*/ 815562 w 1883242"/>
                <a:gd name="connsiteY100" fmla="*/ 100387 h 1345280"/>
                <a:gd name="connsiteX101" fmla="*/ 781206 w 1883242"/>
                <a:gd name="connsiteY101" fmla="*/ 99065 h 1345280"/>
                <a:gd name="connsiteX102" fmla="*/ 774599 w 1883242"/>
                <a:gd name="connsiteY102" fmla="*/ 117565 h 1345280"/>
                <a:gd name="connsiteX103" fmla="*/ 757421 w 1883242"/>
                <a:gd name="connsiteY103" fmla="*/ 130778 h 1345280"/>
                <a:gd name="connsiteX104" fmla="*/ 767992 w 1883242"/>
                <a:gd name="connsiteY104" fmla="*/ 138707 h 1345280"/>
                <a:gd name="connsiteX105" fmla="*/ 764028 w 1883242"/>
                <a:gd name="connsiteY105" fmla="*/ 153242 h 1345280"/>
                <a:gd name="connsiteX106" fmla="*/ 781206 w 1883242"/>
                <a:gd name="connsiteY106" fmla="*/ 166456 h 1345280"/>
                <a:gd name="connsiteX107" fmla="*/ 779884 w 1883242"/>
                <a:gd name="connsiteY107" fmla="*/ 180991 h 1345280"/>
                <a:gd name="connsiteX108" fmla="*/ 764028 w 1883242"/>
                <a:gd name="connsiteY108" fmla="*/ 169099 h 1345280"/>
                <a:gd name="connsiteX109" fmla="*/ 740243 w 1883242"/>
                <a:gd name="connsiteY109" fmla="*/ 159849 h 1345280"/>
                <a:gd name="connsiteX110" fmla="*/ 701923 w 1883242"/>
                <a:gd name="connsiteY110" fmla="*/ 158528 h 1345280"/>
                <a:gd name="connsiteX111" fmla="*/ 704565 w 1883242"/>
                <a:gd name="connsiteY111" fmla="*/ 171742 h 1345280"/>
                <a:gd name="connsiteX112" fmla="*/ 691351 w 1883242"/>
                <a:gd name="connsiteY112" fmla="*/ 175706 h 1345280"/>
                <a:gd name="connsiteX113" fmla="*/ 695316 w 1883242"/>
                <a:gd name="connsiteY113" fmla="*/ 170420 h 1345280"/>
                <a:gd name="connsiteX114" fmla="*/ 679459 w 1883242"/>
                <a:gd name="connsiteY114" fmla="*/ 171742 h 1345280"/>
                <a:gd name="connsiteX115" fmla="*/ 663602 w 1883242"/>
                <a:gd name="connsiteY115" fmla="*/ 173063 h 1345280"/>
                <a:gd name="connsiteX116" fmla="*/ 651710 w 1883242"/>
                <a:gd name="connsiteY116" fmla="*/ 180991 h 1345280"/>
                <a:gd name="connsiteX117" fmla="*/ 641139 w 1883242"/>
                <a:gd name="connsiteY117" fmla="*/ 170420 h 1345280"/>
                <a:gd name="connsiteX118" fmla="*/ 614711 w 1883242"/>
                <a:gd name="connsiteY118" fmla="*/ 182313 h 1345280"/>
                <a:gd name="connsiteX119" fmla="*/ 597533 w 1883242"/>
                <a:gd name="connsiteY119" fmla="*/ 190241 h 1345280"/>
                <a:gd name="connsiteX120" fmla="*/ 588283 w 1883242"/>
                <a:gd name="connsiteY120" fmla="*/ 194205 h 1345280"/>
                <a:gd name="connsiteX121" fmla="*/ 582998 w 1883242"/>
                <a:gd name="connsiteY121" fmla="*/ 203455 h 1345280"/>
                <a:gd name="connsiteX122" fmla="*/ 569784 w 1883242"/>
                <a:gd name="connsiteY122" fmla="*/ 202133 h 1345280"/>
                <a:gd name="connsiteX123" fmla="*/ 564498 w 1883242"/>
                <a:gd name="connsiteY123" fmla="*/ 190241 h 1345280"/>
                <a:gd name="connsiteX124" fmla="*/ 579033 w 1883242"/>
                <a:gd name="connsiteY124" fmla="*/ 187598 h 1345280"/>
                <a:gd name="connsiteX125" fmla="*/ 568462 w 1883242"/>
                <a:gd name="connsiteY125" fmla="*/ 175706 h 1345280"/>
                <a:gd name="connsiteX126" fmla="*/ 549963 w 1883242"/>
                <a:gd name="connsiteY126" fmla="*/ 173063 h 1345280"/>
                <a:gd name="connsiteX127" fmla="*/ 556570 w 1883242"/>
                <a:gd name="connsiteY127" fmla="*/ 180991 h 1345280"/>
                <a:gd name="connsiteX128" fmla="*/ 552606 w 1883242"/>
                <a:gd name="connsiteY128" fmla="*/ 195527 h 1345280"/>
                <a:gd name="connsiteX129" fmla="*/ 557891 w 1883242"/>
                <a:gd name="connsiteY129" fmla="*/ 203455 h 1345280"/>
                <a:gd name="connsiteX130" fmla="*/ 555249 w 1883242"/>
                <a:gd name="connsiteY130" fmla="*/ 215347 h 1345280"/>
                <a:gd name="connsiteX131" fmla="*/ 539392 w 1883242"/>
                <a:gd name="connsiteY131" fmla="*/ 210062 h 1345280"/>
                <a:gd name="connsiteX132" fmla="*/ 528821 w 1883242"/>
                <a:gd name="connsiteY132" fmla="*/ 215347 h 1345280"/>
                <a:gd name="connsiteX133" fmla="*/ 514286 w 1883242"/>
                <a:gd name="connsiteY133" fmla="*/ 224597 h 1345280"/>
                <a:gd name="connsiteX134" fmla="*/ 519571 w 1883242"/>
                <a:gd name="connsiteY134" fmla="*/ 239132 h 1345280"/>
                <a:gd name="connsiteX135" fmla="*/ 499750 w 1883242"/>
                <a:gd name="connsiteY135" fmla="*/ 232525 h 1345280"/>
                <a:gd name="connsiteX136" fmla="*/ 485215 w 1883242"/>
                <a:gd name="connsiteY136" fmla="*/ 233847 h 1345280"/>
                <a:gd name="connsiteX137" fmla="*/ 494465 w 1883242"/>
                <a:gd name="connsiteY137" fmla="*/ 241775 h 1345280"/>
                <a:gd name="connsiteX138" fmla="*/ 497108 w 1883242"/>
                <a:gd name="connsiteY138" fmla="*/ 249703 h 1345280"/>
                <a:gd name="connsiteX139" fmla="*/ 473322 w 1883242"/>
                <a:gd name="connsiteY139" fmla="*/ 241775 h 1345280"/>
                <a:gd name="connsiteX140" fmla="*/ 468037 w 1883242"/>
                <a:gd name="connsiteY140" fmla="*/ 217990 h 1345280"/>
                <a:gd name="connsiteX141" fmla="*/ 450859 w 1883242"/>
                <a:gd name="connsiteY141" fmla="*/ 198169 h 1345280"/>
                <a:gd name="connsiteX142" fmla="*/ 497108 w 1883242"/>
                <a:gd name="connsiteY142" fmla="*/ 214026 h 1345280"/>
                <a:gd name="connsiteX143" fmla="*/ 518250 w 1883242"/>
                <a:gd name="connsiteY143" fmla="*/ 212705 h 1345280"/>
                <a:gd name="connsiteX144" fmla="*/ 526178 w 1883242"/>
                <a:gd name="connsiteY144" fmla="*/ 204776 h 1345280"/>
                <a:gd name="connsiteX145" fmla="*/ 528821 w 1883242"/>
                <a:gd name="connsiteY145" fmla="*/ 191562 h 1345280"/>
                <a:gd name="connsiteX146" fmla="*/ 511643 w 1883242"/>
                <a:gd name="connsiteY146" fmla="*/ 178348 h 1345280"/>
                <a:gd name="connsiteX147" fmla="*/ 489179 w 1883242"/>
                <a:gd name="connsiteY147" fmla="*/ 167777 h 1345280"/>
                <a:gd name="connsiteX148" fmla="*/ 466715 w 1883242"/>
                <a:gd name="connsiteY148" fmla="*/ 159849 h 1345280"/>
                <a:gd name="connsiteX149" fmla="*/ 446895 w 1883242"/>
                <a:gd name="connsiteY149" fmla="*/ 153242 h 1345280"/>
                <a:gd name="connsiteX150" fmla="*/ 456144 w 1883242"/>
                <a:gd name="connsiteY150" fmla="*/ 151921 h 1345280"/>
                <a:gd name="connsiteX151" fmla="*/ 446895 w 1883242"/>
                <a:gd name="connsiteY151" fmla="*/ 147957 h 1345280"/>
                <a:gd name="connsiteX152" fmla="*/ 433681 w 1883242"/>
                <a:gd name="connsiteY152" fmla="*/ 149278 h 1345280"/>
                <a:gd name="connsiteX153" fmla="*/ 425753 w 1883242"/>
                <a:gd name="connsiteY153" fmla="*/ 149278 h 1345280"/>
                <a:gd name="connsiteX154" fmla="*/ 417825 w 1883242"/>
                <a:gd name="connsiteY154" fmla="*/ 142671 h 1345280"/>
                <a:gd name="connsiteX155" fmla="*/ 432360 w 1883242"/>
                <a:gd name="connsiteY155" fmla="*/ 143992 h 1345280"/>
                <a:gd name="connsiteX156" fmla="*/ 438967 w 1883242"/>
                <a:gd name="connsiteY156" fmla="*/ 137385 h 1345280"/>
                <a:gd name="connsiteX157" fmla="*/ 421789 w 1883242"/>
                <a:gd name="connsiteY157" fmla="*/ 130778 h 1345280"/>
                <a:gd name="connsiteX158" fmla="*/ 413860 w 1883242"/>
                <a:gd name="connsiteY158" fmla="*/ 136064 h 1345280"/>
                <a:gd name="connsiteX159" fmla="*/ 419146 w 1883242"/>
                <a:gd name="connsiteY159" fmla="*/ 128136 h 1345280"/>
                <a:gd name="connsiteX160" fmla="*/ 409896 w 1883242"/>
                <a:gd name="connsiteY160" fmla="*/ 128136 h 1345280"/>
                <a:gd name="connsiteX161" fmla="*/ 401968 w 1883242"/>
                <a:gd name="connsiteY161" fmla="*/ 138707 h 1345280"/>
                <a:gd name="connsiteX162" fmla="*/ 400646 w 1883242"/>
                <a:gd name="connsiteY162" fmla="*/ 130778 h 1345280"/>
                <a:gd name="connsiteX163" fmla="*/ 386111 w 1883242"/>
                <a:gd name="connsiteY163" fmla="*/ 145314 h 1345280"/>
                <a:gd name="connsiteX164" fmla="*/ 396682 w 1883242"/>
                <a:gd name="connsiteY164" fmla="*/ 126814 h 1345280"/>
                <a:gd name="connsiteX165" fmla="*/ 380825 w 1883242"/>
                <a:gd name="connsiteY165" fmla="*/ 129457 h 1345280"/>
                <a:gd name="connsiteX166" fmla="*/ 368933 w 1883242"/>
                <a:gd name="connsiteY166" fmla="*/ 141350 h 1345280"/>
                <a:gd name="connsiteX167" fmla="*/ 330613 w 1883242"/>
                <a:gd name="connsiteY167" fmla="*/ 154563 h 1345280"/>
                <a:gd name="connsiteX168" fmla="*/ 302864 w 1883242"/>
                <a:gd name="connsiteY168" fmla="*/ 179670 h 1345280"/>
                <a:gd name="connsiteX169" fmla="*/ 277757 w 1883242"/>
                <a:gd name="connsiteY169" fmla="*/ 208740 h 1345280"/>
                <a:gd name="connsiteX170" fmla="*/ 256615 w 1883242"/>
                <a:gd name="connsiteY170" fmla="*/ 240454 h 1345280"/>
                <a:gd name="connsiteX171" fmla="*/ 243401 w 1883242"/>
                <a:gd name="connsiteY171" fmla="*/ 253667 h 1345280"/>
                <a:gd name="connsiteX172" fmla="*/ 227545 w 1883242"/>
                <a:gd name="connsiteY172" fmla="*/ 264239 h 1345280"/>
                <a:gd name="connsiteX173" fmla="*/ 213010 w 1883242"/>
                <a:gd name="connsiteY173" fmla="*/ 272167 h 1345280"/>
                <a:gd name="connsiteX174" fmla="*/ 203760 w 1883242"/>
                <a:gd name="connsiteY174" fmla="*/ 289345 h 1345280"/>
                <a:gd name="connsiteX175" fmla="*/ 209045 w 1883242"/>
                <a:gd name="connsiteY175" fmla="*/ 326344 h 1345280"/>
                <a:gd name="connsiteX176" fmla="*/ 232830 w 1883242"/>
                <a:gd name="connsiteY176" fmla="*/ 334272 h 1345280"/>
                <a:gd name="connsiteX177" fmla="*/ 244722 w 1883242"/>
                <a:gd name="connsiteY177" fmla="*/ 323701 h 1345280"/>
                <a:gd name="connsiteX178" fmla="*/ 253972 w 1883242"/>
                <a:gd name="connsiteY178" fmla="*/ 311809 h 1345280"/>
                <a:gd name="connsiteX179" fmla="*/ 257936 w 1883242"/>
                <a:gd name="connsiteY179" fmla="*/ 319737 h 1345280"/>
                <a:gd name="connsiteX180" fmla="*/ 259258 w 1883242"/>
                <a:gd name="connsiteY180" fmla="*/ 327665 h 1345280"/>
                <a:gd name="connsiteX181" fmla="*/ 263222 w 1883242"/>
                <a:gd name="connsiteY181" fmla="*/ 336915 h 1345280"/>
                <a:gd name="connsiteX182" fmla="*/ 264543 w 1883242"/>
                <a:gd name="connsiteY182" fmla="*/ 344843 h 1345280"/>
                <a:gd name="connsiteX183" fmla="*/ 273793 w 1883242"/>
                <a:gd name="connsiteY183" fmla="*/ 360700 h 1345280"/>
                <a:gd name="connsiteX184" fmla="*/ 275114 w 1883242"/>
                <a:gd name="connsiteY184" fmla="*/ 369950 h 1345280"/>
                <a:gd name="connsiteX185" fmla="*/ 281721 w 1883242"/>
                <a:gd name="connsiteY185" fmla="*/ 373914 h 1345280"/>
                <a:gd name="connsiteX186" fmla="*/ 288328 w 1883242"/>
                <a:gd name="connsiteY186" fmla="*/ 371271 h 1345280"/>
                <a:gd name="connsiteX187" fmla="*/ 290971 w 1883242"/>
                <a:gd name="connsiteY187" fmla="*/ 364664 h 1345280"/>
                <a:gd name="connsiteX188" fmla="*/ 306828 w 1883242"/>
                <a:gd name="connsiteY188" fmla="*/ 355414 h 1345280"/>
                <a:gd name="connsiteX189" fmla="*/ 309471 w 1883242"/>
                <a:gd name="connsiteY189" fmla="*/ 334272 h 1345280"/>
                <a:gd name="connsiteX190" fmla="*/ 320042 w 1883242"/>
                <a:gd name="connsiteY190" fmla="*/ 319737 h 1345280"/>
                <a:gd name="connsiteX191" fmla="*/ 329292 w 1883242"/>
                <a:gd name="connsiteY191" fmla="*/ 309166 h 1345280"/>
                <a:gd name="connsiteX192" fmla="*/ 314756 w 1883242"/>
                <a:gd name="connsiteY192" fmla="*/ 297273 h 1345280"/>
                <a:gd name="connsiteX193" fmla="*/ 325328 w 1883242"/>
                <a:gd name="connsiteY193" fmla="*/ 261596 h 1345280"/>
                <a:gd name="connsiteX194" fmla="*/ 351755 w 1883242"/>
                <a:gd name="connsiteY194" fmla="*/ 239132 h 1345280"/>
                <a:gd name="connsiteX195" fmla="*/ 354397 w 1883242"/>
                <a:gd name="connsiteY195" fmla="*/ 223276 h 1345280"/>
                <a:gd name="connsiteX196" fmla="*/ 372897 w 1883242"/>
                <a:gd name="connsiteY196" fmla="*/ 216669 h 1345280"/>
                <a:gd name="connsiteX197" fmla="*/ 387432 w 1883242"/>
                <a:gd name="connsiteY197" fmla="*/ 227240 h 1345280"/>
                <a:gd name="connsiteX198" fmla="*/ 382147 w 1883242"/>
                <a:gd name="connsiteY198" fmla="*/ 231204 h 1345280"/>
                <a:gd name="connsiteX199" fmla="*/ 372897 w 1883242"/>
                <a:gd name="connsiteY199" fmla="*/ 241775 h 1345280"/>
                <a:gd name="connsiteX200" fmla="*/ 357040 w 1883242"/>
                <a:gd name="connsiteY200" fmla="*/ 256310 h 1345280"/>
                <a:gd name="connsiteX201" fmla="*/ 349112 w 1883242"/>
                <a:gd name="connsiteY201" fmla="*/ 265560 h 1345280"/>
                <a:gd name="connsiteX202" fmla="*/ 353076 w 1883242"/>
                <a:gd name="connsiteY202" fmla="*/ 278774 h 1345280"/>
                <a:gd name="connsiteX203" fmla="*/ 353076 w 1883242"/>
                <a:gd name="connsiteY203" fmla="*/ 289345 h 1345280"/>
                <a:gd name="connsiteX204" fmla="*/ 357040 w 1883242"/>
                <a:gd name="connsiteY204" fmla="*/ 297273 h 1345280"/>
                <a:gd name="connsiteX205" fmla="*/ 364969 w 1883242"/>
                <a:gd name="connsiteY205" fmla="*/ 305202 h 1345280"/>
                <a:gd name="connsiteX206" fmla="*/ 372897 w 1883242"/>
                <a:gd name="connsiteY206" fmla="*/ 303880 h 1345280"/>
                <a:gd name="connsiteX207" fmla="*/ 416503 w 1883242"/>
                <a:gd name="connsiteY207" fmla="*/ 294631 h 1345280"/>
                <a:gd name="connsiteX208" fmla="*/ 415182 w 1883242"/>
                <a:gd name="connsiteY208" fmla="*/ 298595 h 1345280"/>
                <a:gd name="connsiteX209" fmla="*/ 429717 w 1883242"/>
                <a:gd name="connsiteY209" fmla="*/ 306523 h 1345280"/>
                <a:gd name="connsiteX210" fmla="*/ 420467 w 1883242"/>
                <a:gd name="connsiteY210" fmla="*/ 305202 h 1345280"/>
                <a:gd name="connsiteX211" fmla="*/ 411218 w 1883242"/>
                <a:gd name="connsiteY211" fmla="*/ 307844 h 1345280"/>
                <a:gd name="connsiteX212" fmla="*/ 405932 w 1883242"/>
                <a:gd name="connsiteY212" fmla="*/ 311809 h 1345280"/>
                <a:gd name="connsiteX213" fmla="*/ 390075 w 1883242"/>
                <a:gd name="connsiteY213" fmla="*/ 310487 h 1345280"/>
                <a:gd name="connsiteX214" fmla="*/ 368933 w 1883242"/>
                <a:gd name="connsiteY214" fmla="*/ 315773 h 1345280"/>
                <a:gd name="connsiteX215" fmla="*/ 370254 w 1883242"/>
                <a:gd name="connsiteY215" fmla="*/ 325023 h 1345280"/>
                <a:gd name="connsiteX216" fmla="*/ 374218 w 1883242"/>
                <a:gd name="connsiteY216" fmla="*/ 328987 h 1345280"/>
                <a:gd name="connsiteX217" fmla="*/ 378183 w 1883242"/>
                <a:gd name="connsiteY217" fmla="*/ 327665 h 1345280"/>
                <a:gd name="connsiteX218" fmla="*/ 376861 w 1883242"/>
                <a:gd name="connsiteY218" fmla="*/ 338236 h 1345280"/>
                <a:gd name="connsiteX219" fmla="*/ 371576 w 1883242"/>
                <a:gd name="connsiteY219" fmla="*/ 346165 h 1345280"/>
                <a:gd name="connsiteX220" fmla="*/ 353076 w 1883242"/>
                <a:gd name="connsiteY220" fmla="*/ 336915 h 1345280"/>
                <a:gd name="connsiteX221" fmla="*/ 349112 w 1883242"/>
                <a:gd name="connsiteY221" fmla="*/ 346165 h 1345280"/>
                <a:gd name="connsiteX222" fmla="*/ 346469 w 1883242"/>
                <a:gd name="connsiteY222" fmla="*/ 355414 h 1345280"/>
                <a:gd name="connsiteX223" fmla="*/ 342505 w 1883242"/>
                <a:gd name="connsiteY223" fmla="*/ 373914 h 1345280"/>
                <a:gd name="connsiteX224" fmla="*/ 346469 w 1883242"/>
                <a:gd name="connsiteY224" fmla="*/ 368628 h 1345280"/>
                <a:gd name="connsiteX225" fmla="*/ 339863 w 1883242"/>
                <a:gd name="connsiteY225" fmla="*/ 373914 h 1345280"/>
                <a:gd name="connsiteX226" fmla="*/ 337220 w 1883242"/>
                <a:gd name="connsiteY226" fmla="*/ 375235 h 1345280"/>
                <a:gd name="connsiteX227" fmla="*/ 334577 w 1883242"/>
                <a:gd name="connsiteY227" fmla="*/ 380521 h 1345280"/>
                <a:gd name="connsiteX228" fmla="*/ 322685 w 1883242"/>
                <a:gd name="connsiteY228" fmla="*/ 377878 h 1345280"/>
                <a:gd name="connsiteX229" fmla="*/ 326649 w 1883242"/>
                <a:gd name="connsiteY229" fmla="*/ 379199 h 1345280"/>
                <a:gd name="connsiteX230" fmla="*/ 302864 w 1883242"/>
                <a:gd name="connsiteY230" fmla="*/ 383163 h 1345280"/>
                <a:gd name="connsiteX231" fmla="*/ 283043 w 1883242"/>
                <a:gd name="connsiteY231" fmla="*/ 389770 h 1345280"/>
                <a:gd name="connsiteX232" fmla="*/ 288328 w 1883242"/>
                <a:gd name="connsiteY232" fmla="*/ 389770 h 1345280"/>
                <a:gd name="connsiteX233" fmla="*/ 288328 w 1883242"/>
                <a:gd name="connsiteY233" fmla="*/ 393735 h 1345280"/>
                <a:gd name="connsiteX234" fmla="*/ 280400 w 1883242"/>
                <a:gd name="connsiteY234" fmla="*/ 387128 h 1345280"/>
                <a:gd name="connsiteX235" fmla="*/ 272472 w 1883242"/>
                <a:gd name="connsiteY235" fmla="*/ 381842 h 1345280"/>
                <a:gd name="connsiteX236" fmla="*/ 255293 w 1883242"/>
                <a:gd name="connsiteY236" fmla="*/ 388449 h 1345280"/>
                <a:gd name="connsiteX237" fmla="*/ 257936 w 1883242"/>
                <a:gd name="connsiteY237" fmla="*/ 383163 h 1345280"/>
                <a:gd name="connsiteX238" fmla="*/ 243401 w 1883242"/>
                <a:gd name="connsiteY238" fmla="*/ 373914 h 1345280"/>
                <a:gd name="connsiteX239" fmla="*/ 255293 w 1883242"/>
                <a:gd name="connsiteY239" fmla="*/ 354093 h 1345280"/>
                <a:gd name="connsiteX240" fmla="*/ 252651 w 1883242"/>
                <a:gd name="connsiteY240" fmla="*/ 335593 h 1345280"/>
                <a:gd name="connsiteX241" fmla="*/ 238116 w 1883242"/>
                <a:gd name="connsiteY241" fmla="*/ 343522 h 1345280"/>
                <a:gd name="connsiteX242" fmla="*/ 230188 w 1883242"/>
                <a:gd name="connsiteY242" fmla="*/ 358057 h 1345280"/>
                <a:gd name="connsiteX243" fmla="*/ 232830 w 1883242"/>
                <a:gd name="connsiteY243" fmla="*/ 365985 h 1345280"/>
                <a:gd name="connsiteX244" fmla="*/ 235473 w 1883242"/>
                <a:gd name="connsiteY244" fmla="*/ 375235 h 1345280"/>
                <a:gd name="connsiteX245" fmla="*/ 236794 w 1883242"/>
                <a:gd name="connsiteY245" fmla="*/ 381842 h 1345280"/>
                <a:gd name="connsiteX246" fmla="*/ 240758 w 1883242"/>
                <a:gd name="connsiteY246" fmla="*/ 388449 h 1345280"/>
                <a:gd name="connsiteX247" fmla="*/ 234152 w 1883242"/>
                <a:gd name="connsiteY247" fmla="*/ 392413 h 1345280"/>
                <a:gd name="connsiteX248" fmla="*/ 226224 w 1883242"/>
                <a:gd name="connsiteY248" fmla="*/ 391092 h 1345280"/>
                <a:gd name="connsiteX249" fmla="*/ 220938 w 1883242"/>
                <a:gd name="connsiteY249" fmla="*/ 392413 h 1345280"/>
                <a:gd name="connsiteX250" fmla="*/ 219617 w 1883242"/>
                <a:gd name="connsiteY250" fmla="*/ 396377 h 1345280"/>
                <a:gd name="connsiteX251" fmla="*/ 203760 w 1883242"/>
                <a:gd name="connsiteY251" fmla="*/ 400342 h 1345280"/>
                <a:gd name="connsiteX252" fmla="*/ 198474 w 1883242"/>
                <a:gd name="connsiteY252" fmla="*/ 404306 h 1345280"/>
                <a:gd name="connsiteX253" fmla="*/ 194510 w 1883242"/>
                <a:gd name="connsiteY253" fmla="*/ 414877 h 1345280"/>
                <a:gd name="connsiteX254" fmla="*/ 193189 w 1883242"/>
                <a:gd name="connsiteY254" fmla="*/ 418841 h 1345280"/>
                <a:gd name="connsiteX255" fmla="*/ 189224 w 1883242"/>
                <a:gd name="connsiteY255" fmla="*/ 420162 h 1345280"/>
                <a:gd name="connsiteX256" fmla="*/ 195831 w 1883242"/>
                <a:gd name="connsiteY256" fmla="*/ 422805 h 1345280"/>
                <a:gd name="connsiteX257" fmla="*/ 183939 w 1883242"/>
                <a:gd name="connsiteY257" fmla="*/ 424127 h 1345280"/>
                <a:gd name="connsiteX258" fmla="*/ 172046 w 1883242"/>
                <a:gd name="connsiteY258" fmla="*/ 429412 h 1345280"/>
                <a:gd name="connsiteX259" fmla="*/ 169403 w 1883242"/>
                <a:gd name="connsiteY259" fmla="*/ 439983 h 1345280"/>
                <a:gd name="connsiteX260" fmla="*/ 157511 w 1883242"/>
                <a:gd name="connsiteY260" fmla="*/ 446590 h 1345280"/>
                <a:gd name="connsiteX261" fmla="*/ 161475 w 1883242"/>
                <a:gd name="connsiteY261" fmla="*/ 447911 h 1345280"/>
                <a:gd name="connsiteX262" fmla="*/ 149582 w 1883242"/>
                <a:gd name="connsiteY262" fmla="*/ 449233 h 1345280"/>
                <a:gd name="connsiteX263" fmla="*/ 146940 w 1883242"/>
                <a:gd name="connsiteY263" fmla="*/ 445269 h 1345280"/>
                <a:gd name="connsiteX264" fmla="*/ 140333 w 1883242"/>
                <a:gd name="connsiteY264" fmla="*/ 443947 h 1345280"/>
                <a:gd name="connsiteX265" fmla="*/ 144297 w 1883242"/>
                <a:gd name="connsiteY265" fmla="*/ 454518 h 1345280"/>
                <a:gd name="connsiteX266" fmla="*/ 133726 w 1883242"/>
                <a:gd name="connsiteY266" fmla="*/ 458483 h 1345280"/>
                <a:gd name="connsiteX267" fmla="*/ 125798 w 1883242"/>
                <a:gd name="connsiteY267" fmla="*/ 455840 h 1345280"/>
                <a:gd name="connsiteX268" fmla="*/ 113906 w 1883242"/>
                <a:gd name="connsiteY268" fmla="*/ 458483 h 1345280"/>
                <a:gd name="connsiteX269" fmla="*/ 117870 w 1883242"/>
                <a:gd name="connsiteY269" fmla="*/ 463768 h 1345280"/>
                <a:gd name="connsiteX270" fmla="*/ 115227 w 1883242"/>
                <a:gd name="connsiteY270" fmla="*/ 465089 h 1345280"/>
                <a:gd name="connsiteX271" fmla="*/ 120513 w 1883242"/>
                <a:gd name="connsiteY271" fmla="*/ 467732 h 1345280"/>
                <a:gd name="connsiteX272" fmla="*/ 128441 w 1883242"/>
                <a:gd name="connsiteY272" fmla="*/ 471696 h 1345280"/>
                <a:gd name="connsiteX273" fmla="*/ 135048 w 1883242"/>
                <a:gd name="connsiteY273" fmla="*/ 473018 h 1345280"/>
                <a:gd name="connsiteX274" fmla="*/ 139012 w 1883242"/>
                <a:gd name="connsiteY274" fmla="*/ 474339 h 1345280"/>
                <a:gd name="connsiteX275" fmla="*/ 142976 w 1883242"/>
                <a:gd name="connsiteY275" fmla="*/ 484910 h 1345280"/>
                <a:gd name="connsiteX276" fmla="*/ 148261 w 1883242"/>
                <a:gd name="connsiteY276" fmla="*/ 496803 h 1345280"/>
                <a:gd name="connsiteX277" fmla="*/ 140333 w 1883242"/>
                <a:gd name="connsiteY277" fmla="*/ 524552 h 1345280"/>
                <a:gd name="connsiteX278" fmla="*/ 127120 w 1883242"/>
                <a:gd name="connsiteY278" fmla="*/ 523231 h 1345280"/>
                <a:gd name="connsiteX279" fmla="*/ 112584 w 1883242"/>
                <a:gd name="connsiteY279" fmla="*/ 521909 h 1345280"/>
                <a:gd name="connsiteX280" fmla="*/ 96727 w 1883242"/>
                <a:gd name="connsiteY280" fmla="*/ 521909 h 1345280"/>
                <a:gd name="connsiteX281" fmla="*/ 83513 w 1883242"/>
                <a:gd name="connsiteY281" fmla="*/ 521909 h 1345280"/>
                <a:gd name="connsiteX282" fmla="*/ 84835 w 1883242"/>
                <a:gd name="connsiteY282" fmla="*/ 523231 h 1345280"/>
                <a:gd name="connsiteX283" fmla="*/ 75585 w 1883242"/>
                <a:gd name="connsiteY283" fmla="*/ 525873 h 1345280"/>
                <a:gd name="connsiteX284" fmla="*/ 79549 w 1883242"/>
                <a:gd name="connsiteY284" fmla="*/ 531159 h 1345280"/>
                <a:gd name="connsiteX285" fmla="*/ 79549 w 1883242"/>
                <a:gd name="connsiteY285" fmla="*/ 548337 h 1345280"/>
                <a:gd name="connsiteX286" fmla="*/ 75585 w 1883242"/>
                <a:gd name="connsiteY286" fmla="*/ 569479 h 1345280"/>
                <a:gd name="connsiteX287" fmla="*/ 75585 w 1883242"/>
                <a:gd name="connsiteY287" fmla="*/ 582693 h 1345280"/>
                <a:gd name="connsiteX288" fmla="*/ 78228 w 1883242"/>
                <a:gd name="connsiteY288" fmla="*/ 584015 h 1345280"/>
                <a:gd name="connsiteX289" fmla="*/ 78228 w 1883242"/>
                <a:gd name="connsiteY289" fmla="*/ 589300 h 1345280"/>
                <a:gd name="connsiteX290" fmla="*/ 76906 w 1883242"/>
                <a:gd name="connsiteY290" fmla="*/ 599871 h 1345280"/>
                <a:gd name="connsiteX291" fmla="*/ 88799 w 1883242"/>
                <a:gd name="connsiteY291" fmla="*/ 598549 h 1345280"/>
                <a:gd name="connsiteX292" fmla="*/ 102013 w 1883242"/>
                <a:gd name="connsiteY292" fmla="*/ 601192 h 1345280"/>
                <a:gd name="connsiteX293" fmla="*/ 107299 w 1883242"/>
                <a:gd name="connsiteY293" fmla="*/ 611763 h 1345280"/>
                <a:gd name="connsiteX294" fmla="*/ 120513 w 1883242"/>
                <a:gd name="connsiteY294" fmla="*/ 603835 h 1345280"/>
                <a:gd name="connsiteX295" fmla="*/ 139012 w 1883242"/>
                <a:gd name="connsiteY295" fmla="*/ 603835 h 1345280"/>
                <a:gd name="connsiteX296" fmla="*/ 144297 w 1883242"/>
                <a:gd name="connsiteY296" fmla="*/ 597228 h 1345280"/>
                <a:gd name="connsiteX297" fmla="*/ 152225 w 1883242"/>
                <a:gd name="connsiteY297" fmla="*/ 594585 h 1345280"/>
                <a:gd name="connsiteX298" fmla="*/ 158832 w 1883242"/>
                <a:gd name="connsiteY298" fmla="*/ 584015 h 1345280"/>
                <a:gd name="connsiteX299" fmla="*/ 156189 w 1883242"/>
                <a:gd name="connsiteY299" fmla="*/ 573443 h 1345280"/>
                <a:gd name="connsiteX300" fmla="*/ 173368 w 1883242"/>
                <a:gd name="connsiteY300" fmla="*/ 550980 h 1345280"/>
                <a:gd name="connsiteX301" fmla="*/ 186582 w 1883242"/>
                <a:gd name="connsiteY301" fmla="*/ 544373 h 1345280"/>
                <a:gd name="connsiteX302" fmla="*/ 186582 w 1883242"/>
                <a:gd name="connsiteY302" fmla="*/ 531159 h 1345280"/>
                <a:gd name="connsiteX303" fmla="*/ 195831 w 1883242"/>
                <a:gd name="connsiteY303" fmla="*/ 523231 h 1345280"/>
                <a:gd name="connsiteX304" fmla="*/ 213010 w 1883242"/>
                <a:gd name="connsiteY304" fmla="*/ 528516 h 1345280"/>
                <a:gd name="connsiteX305" fmla="*/ 234152 w 1883242"/>
                <a:gd name="connsiteY305" fmla="*/ 513981 h 1345280"/>
                <a:gd name="connsiteX306" fmla="*/ 243401 w 1883242"/>
                <a:gd name="connsiteY306" fmla="*/ 513981 h 1345280"/>
                <a:gd name="connsiteX307" fmla="*/ 251329 w 1883242"/>
                <a:gd name="connsiteY307" fmla="*/ 525873 h 1345280"/>
                <a:gd name="connsiteX308" fmla="*/ 267186 w 1883242"/>
                <a:gd name="connsiteY308" fmla="*/ 543051 h 1345280"/>
                <a:gd name="connsiteX309" fmla="*/ 277757 w 1883242"/>
                <a:gd name="connsiteY309" fmla="*/ 550980 h 1345280"/>
                <a:gd name="connsiteX310" fmla="*/ 287007 w 1883242"/>
                <a:gd name="connsiteY310" fmla="*/ 558908 h 1345280"/>
                <a:gd name="connsiteX311" fmla="*/ 292293 w 1883242"/>
                <a:gd name="connsiteY311" fmla="*/ 562872 h 1345280"/>
                <a:gd name="connsiteX312" fmla="*/ 297578 w 1883242"/>
                <a:gd name="connsiteY312" fmla="*/ 565515 h 1345280"/>
                <a:gd name="connsiteX313" fmla="*/ 301542 w 1883242"/>
                <a:gd name="connsiteY313" fmla="*/ 580050 h 1345280"/>
                <a:gd name="connsiteX314" fmla="*/ 297578 w 1883242"/>
                <a:gd name="connsiteY314" fmla="*/ 585336 h 1345280"/>
                <a:gd name="connsiteX315" fmla="*/ 285686 w 1883242"/>
                <a:gd name="connsiteY315" fmla="*/ 587979 h 1345280"/>
                <a:gd name="connsiteX316" fmla="*/ 269829 w 1883242"/>
                <a:gd name="connsiteY316" fmla="*/ 586657 h 1345280"/>
                <a:gd name="connsiteX317" fmla="*/ 285686 w 1883242"/>
                <a:gd name="connsiteY317" fmla="*/ 602514 h 1345280"/>
                <a:gd name="connsiteX318" fmla="*/ 293614 w 1883242"/>
                <a:gd name="connsiteY318" fmla="*/ 599871 h 1345280"/>
                <a:gd name="connsiteX319" fmla="*/ 296257 w 1883242"/>
                <a:gd name="connsiteY319" fmla="*/ 586657 h 1345280"/>
                <a:gd name="connsiteX320" fmla="*/ 304185 w 1883242"/>
                <a:gd name="connsiteY320" fmla="*/ 581372 h 1345280"/>
                <a:gd name="connsiteX321" fmla="*/ 308149 w 1883242"/>
                <a:gd name="connsiteY321" fmla="*/ 572122 h 1345280"/>
                <a:gd name="connsiteX322" fmla="*/ 304185 w 1883242"/>
                <a:gd name="connsiteY322" fmla="*/ 566836 h 1345280"/>
                <a:gd name="connsiteX323" fmla="*/ 308149 w 1883242"/>
                <a:gd name="connsiteY323" fmla="*/ 560229 h 1345280"/>
                <a:gd name="connsiteX324" fmla="*/ 320042 w 1883242"/>
                <a:gd name="connsiteY324" fmla="*/ 568158 h 1345280"/>
                <a:gd name="connsiteX325" fmla="*/ 298900 w 1883242"/>
                <a:gd name="connsiteY325" fmla="*/ 547015 h 1345280"/>
                <a:gd name="connsiteX326" fmla="*/ 294935 w 1883242"/>
                <a:gd name="connsiteY326" fmla="*/ 543051 h 1345280"/>
                <a:gd name="connsiteX327" fmla="*/ 284364 w 1883242"/>
                <a:gd name="connsiteY327" fmla="*/ 536445 h 1345280"/>
                <a:gd name="connsiteX328" fmla="*/ 279079 w 1883242"/>
                <a:gd name="connsiteY328" fmla="*/ 524552 h 1345280"/>
                <a:gd name="connsiteX329" fmla="*/ 268507 w 1883242"/>
                <a:gd name="connsiteY329" fmla="*/ 516624 h 1345280"/>
                <a:gd name="connsiteX330" fmla="*/ 267186 w 1883242"/>
                <a:gd name="connsiteY330" fmla="*/ 506053 h 1345280"/>
                <a:gd name="connsiteX331" fmla="*/ 272472 w 1883242"/>
                <a:gd name="connsiteY331" fmla="*/ 498124 h 1345280"/>
                <a:gd name="connsiteX332" fmla="*/ 277757 w 1883242"/>
                <a:gd name="connsiteY332" fmla="*/ 500767 h 1345280"/>
                <a:gd name="connsiteX333" fmla="*/ 284364 w 1883242"/>
                <a:gd name="connsiteY333" fmla="*/ 502088 h 1345280"/>
                <a:gd name="connsiteX334" fmla="*/ 292293 w 1883242"/>
                <a:gd name="connsiteY334" fmla="*/ 515302 h 1345280"/>
                <a:gd name="connsiteX335" fmla="*/ 300221 w 1883242"/>
                <a:gd name="connsiteY335" fmla="*/ 524552 h 1345280"/>
                <a:gd name="connsiteX336" fmla="*/ 324006 w 1883242"/>
                <a:gd name="connsiteY336" fmla="*/ 539087 h 1345280"/>
                <a:gd name="connsiteX337" fmla="*/ 330613 w 1883242"/>
                <a:gd name="connsiteY337" fmla="*/ 550980 h 1345280"/>
                <a:gd name="connsiteX338" fmla="*/ 333256 w 1883242"/>
                <a:gd name="connsiteY338" fmla="*/ 566836 h 1345280"/>
                <a:gd name="connsiteX339" fmla="*/ 341184 w 1883242"/>
                <a:gd name="connsiteY339" fmla="*/ 578729 h 1345280"/>
                <a:gd name="connsiteX340" fmla="*/ 353076 w 1883242"/>
                <a:gd name="connsiteY340" fmla="*/ 586657 h 1345280"/>
                <a:gd name="connsiteX341" fmla="*/ 350433 w 1883242"/>
                <a:gd name="connsiteY341" fmla="*/ 603835 h 1345280"/>
                <a:gd name="connsiteX342" fmla="*/ 355719 w 1883242"/>
                <a:gd name="connsiteY342" fmla="*/ 603835 h 1345280"/>
                <a:gd name="connsiteX343" fmla="*/ 363647 w 1883242"/>
                <a:gd name="connsiteY343" fmla="*/ 607799 h 1345280"/>
                <a:gd name="connsiteX344" fmla="*/ 363647 w 1883242"/>
                <a:gd name="connsiteY344" fmla="*/ 599871 h 1345280"/>
                <a:gd name="connsiteX345" fmla="*/ 362326 w 1883242"/>
                <a:gd name="connsiteY345" fmla="*/ 593264 h 1345280"/>
                <a:gd name="connsiteX346" fmla="*/ 371576 w 1883242"/>
                <a:gd name="connsiteY346" fmla="*/ 594585 h 1345280"/>
                <a:gd name="connsiteX347" fmla="*/ 361004 w 1883242"/>
                <a:gd name="connsiteY347" fmla="*/ 581372 h 1345280"/>
                <a:gd name="connsiteX348" fmla="*/ 362326 w 1883242"/>
                <a:gd name="connsiteY348" fmla="*/ 572122 h 1345280"/>
                <a:gd name="connsiteX349" fmla="*/ 359683 w 1883242"/>
                <a:gd name="connsiteY349" fmla="*/ 561551 h 1345280"/>
                <a:gd name="connsiteX350" fmla="*/ 368933 w 1883242"/>
                <a:gd name="connsiteY350" fmla="*/ 562872 h 1345280"/>
                <a:gd name="connsiteX351" fmla="*/ 368933 w 1883242"/>
                <a:gd name="connsiteY351" fmla="*/ 557587 h 1345280"/>
                <a:gd name="connsiteX352" fmla="*/ 375540 w 1883242"/>
                <a:gd name="connsiteY352" fmla="*/ 556265 h 1345280"/>
                <a:gd name="connsiteX353" fmla="*/ 387432 w 1883242"/>
                <a:gd name="connsiteY353" fmla="*/ 557587 h 1345280"/>
                <a:gd name="connsiteX354" fmla="*/ 396682 w 1883242"/>
                <a:gd name="connsiteY354" fmla="*/ 560229 h 1345280"/>
                <a:gd name="connsiteX355" fmla="*/ 391397 w 1883242"/>
                <a:gd name="connsiteY355" fmla="*/ 568158 h 1345280"/>
                <a:gd name="connsiteX356" fmla="*/ 404611 w 1883242"/>
                <a:gd name="connsiteY356" fmla="*/ 556265 h 1345280"/>
                <a:gd name="connsiteX357" fmla="*/ 417825 w 1883242"/>
                <a:gd name="connsiteY357" fmla="*/ 554944 h 1345280"/>
                <a:gd name="connsiteX358" fmla="*/ 407253 w 1883242"/>
                <a:gd name="connsiteY358" fmla="*/ 545694 h 1345280"/>
                <a:gd name="connsiteX359" fmla="*/ 408575 w 1883242"/>
                <a:gd name="connsiteY359" fmla="*/ 529838 h 1345280"/>
                <a:gd name="connsiteX360" fmla="*/ 415182 w 1883242"/>
                <a:gd name="connsiteY360" fmla="*/ 513981 h 1345280"/>
                <a:gd name="connsiteX361" fmla="*/ 421789 w 1883242"/>
                <a:gd name="connsiteY361" fmla="*/ 510017 h 1345280"/>
                <a:gd name="connsiteX362" fmla="*/ 423110 w 1883242"/>
                <a:gd name="connsiteY362" fmla="*/ 500767 h 1345280"/>
                <a:gd name="connsiteX363" fmla="*/ 433681 w 1883242"/>
                <a:gd name="connsiteY363" fmla="*/ 487553 h 1345280"/>
                <a:gd name="connsiteX364" fmla="*/ 449538 w 1883242"/>
                <a:gd name="connsiteY364" fmla="*/ 487553 h 1345280"/>
                <a:gd name="connsiteX365" fmla="*/ 438967 w 1883242"/>
                <a:gd name="connsiteY365" fmla="*/ 488874 h 1345280"/>
                <a:gd name="connsiteX366" fmla="*/ 445574 w 1883242"/>
                <a:gd name="connsiteY366" fmla="*/ 492839 h 1345280"/>
                <a:gd name="connsiteX367" fmla="*/ 454823 w 1883242"/>
                <a:gd name="connsiteY367" fmla="*/ 492839 h 1345280"/>
                <a:gd name="connsiteX368" fmla="*/ 446895 w 1883242"/>
                <a:gd name="connsiteY368" fmla="*/ 502088 h 1345280"/>
                <a:gd name="connsiteX369" fmla="*/ 454823 w 1883242"/>
                <a:gd name="connsiteY369" fmla="*/ 512659 h 1345280"/>
                <a:gd name="connsiteX370" fmla="*/ 473322 w 1883242"/>
                <a:gd name="connsiteY370" fmla="*/ 506053 h 1345280"/>
                <a:gd name="connsiteX371" fmla="*/ 486536 w 1883242"/>
                <a:gd name="connsiteY371" fmla="*/ 502088 h 1345280"/>
                <a:gd name="connsiteX372" fmla="*/ 472001 w 1883242"/>
                <a:gd name="connsiteY372" fmla="*/ 499446 h 1345280"/>
                <a:gd name="connsiteX373" fmla="*/ 473322 w 1883242"/>
                <a:gd name="connsiteY373" fmla="*/ 488874 h 1345280"/>
                <a:gd name="connsiteX374" fmla="*/ 472001 w 1883242"/>
                <a:gd name="connsiteY374" fmla="*/ 491517 h 1345280"/>
                <a:gd name="connsiteX375" fmla="*/ 486536 w 1883242"/>
                <a:gd name="connsiteY375" fmla="*/ 483589 h 1345280"/>
                <a:gd name="connsiteX376" fmla="*/ 486536 w 1883242"/>
                <a:gd name="connsiteY376" fmla="*/ 484910 h 1345280"/>
                <a:gd name="connsiteX377" fmla="*/ 502393 w 1883242"/>
                <a:gd name="connsiteY377" fmla="*/ 478303 h 1345280"/>
                <a:gd name="connsiteX378" fmla="*/ 509000 w 1883242"/>
                <a:gd name="connsiteY378" fmla="*/ 479625 h 1345280"/>
                <a:gd name="connsiteX379" fmla="*/ 502393 w 1883242"/>
                <a:gd name="connsiteY379" fmla="*/ 484910 h 1345280"/>
                <a:gd name="connsiteX380" fmla="*/ 495786 w 1883242"/>
                <a:gd name="connsiteY380" fmla="*/ 484910 h 1345280"/>
                <a:gd name="connsiteX381" fmla="*/ 503715 w 1883242"/>
                <a:gd name="connsiteY381" fmla="*/ 492839 h 1345280"/>
                <a:gd name="connsiteX382" fmla="*/ 495786 w 1883242"/>
                <a:gd name="connsiteY382" fmla="*/ 502088 h 1345280"/>
                <a:gd name="connsiteX383" fmla="*/ 489179 w 1883242"/>
                <a:gd name="connsiteY383" fmla="*/ 500767 h 1345280"/>
                <a:gd name="connsiteX384" fmla="*/ 486536 w 1883242"/>
                <a:gd name="connsiteY384" fmla="*/ 503410 h 1345280"/>
                <a:gd name="connsiteX385" fmla="*/ 494465 w 1883242"/>
                <a:gd name="connsiteY385" fmla="*/ 508695 h 1345280"/>
                <a:gd name="connsiteX386" fmla="*/ 501072 w 1883242"/>
                <a:gd name="connsiteY386" fmla="*/ 512659 h 1345280"/>
                <a:gd name="connsiteX387" fmla="*/ 515607 w 1883242"/>
                <a:gd name="connsiteY387" fmla="*/ 523231 h 1345280"/>
                <a:gd name="connsiteX388" fmla="*/ 528821 w 1883242"/>
                <a:gd name="connsiteY388" fmla="*/ 532480 h 1345280"/>
                <a:gd name="connsiteX389" fmla="*/ 530143 w 1883242"/>
                <a:gd name="connsiteY389" fmla="*/ 547015 h 1345280"/>
                <a:gd name="connsiteX390" fmla="*/ 512964 w 1883242"/>
                <a:gd name="connsiteY390" fmla="*/ 552301 h 1345280"/>
                <a:gd name="connsiteX391" fmla="*/ 498429 w 1883242"/>
                <a:gd name="connsiteY391" fmla="*/ 552301 h 1345280"/>
                <a:gd name="connsiteX392" fmla="*/ 482572 w 1883242"/>
                <a:gd name="connsiteY392" fmla="*/ 547015 h 1345280"/>
                <a:gd name="connsiteX393" fmla="*/ 475965 w 1883242"/>
                <a:gd name="connsiteY393" fmla="*/ 544373 h 1345280"/>
                <a:gd name="connsiteX394" fmla="*/ 472001 w 1883242"/>
                <a:gd name="connsiteY394" fmla="*/ 539087 h 1345280"/>
                <a:gd name="connsiteX395" fmla="*/ 456144 w 1883242"/>
                <a:gd name="connsiteY395" fmla="*/ 539087 h 1345280"/>
                <a:gd name="connsiteX396" fmla="*/ 442931 w 1883242"/>
                <a:gd name="connsiteY396" fmla="*/ 544373 h 1345280"/>
                <a:gd name="connsiteX397" fmla="*/ 429717 w 1883242"/>
                <a:gd name="connsiteY397" fmla="*/ 549658 h 1345280"/>
                <a:gd name="connsiteX398" fmla="*/ 416503 w 1883242"/>
                <a:gd name="connsiteY398" fmla="*/ 550980 h 1345280"/>
                <a:gd name="connsiteX399" fmla="*/ 423110 w 1883242"/>
                <a:gd name="connsiteY399" fmla="*/ 554944 h 1345280"/>
                <a:gd name="connsiteX400" fmla="*/ 403289 w 1883242"/>
                <a:gd name="connsiteY400" fmla="*/ 558908 h 1345280"/>
                <a:gd name="connsiteX401" fmla="*/ 390075 w 1883242"/>
                <a:gd name="connsiteY401" fmla="*/ 569479 h 1345280"/>
                <a:gd name="connsiteX402" fmla="*/ 396682 w 1883242"/>
                <a:gd name="connsiteY402" fmla="*/ 568158 h 1345280"/>
                <a:gd name="connsiteX403" fmla="*/ 407253 w 1883242"/>
                <a:gd name="connsiteY403" fmla="*/ 599871 h 1345280"/>
                <a:gd name="connsiteX404" fmla="*/ 423110 w 1883242"/>
                <a:gd name="connsiteY404" fmla="*/ 607799 h 1345280"/>
                <a:gd name="connsiteX405" fmla="*/ 429717 w 1883242"/>
                <a:gd name="connsiteY405" fmla="*/ 602514 h 1345280"/>
                <a:gd name="connsiteX406" fmla="*/ 437646 w 1883242"/>
                <a:gd name="connsiteY406" fmla="*/ 601192 h 1345280"/>
                <a:gd name="connsiteX407" fmla="*/ 450859 w 1883242"/>
                <a:gd name="connsiteY407" fmla="*/ 607799 h 1345280"/>
                <a:gd name="connsiteX408" fmla="*/ 460108 w 1883242"/>
                <a:gd name="connsiteY408" fmla="*/ 607799 h 1345280"/>
                <a:gd name="connsiteX409" fmla="*/ 466715 w 1883242"/>
                <a:gd name="connsiteY409" fmla="*/ 601192 h 1345280"/>
                <a:gd name="connsiteX410" fmla="*/ 473322 w 1883242"/>
                <a:gd name="connsiteY410" fmla="*/ 603835 h 1345280"/>
                <a:gd name="connsiteX411" fmla="*/ 479929 w 1883242"/>
                <a:gd name="connsiteY411" fmla="*/ 601192 h 1345280"/>
                <a:gd name="connsiteX412" fmla="*/ 477287 w 1883242"/>
                <a:gd name="connsiteY412" fmla="*/ 617049 h 1345280"/>
                <a:gd name="connsiteX413" fmla="*/ 466715 w 1883242"/>
                <a:gd name="connsiteY413" fmla="*/ 654048 h 1345280"/>
                <a:gd name="connsiteX414" fmla="*/ 438967 w 1883242"/>
                <a:gd name="connsiteY414" fmla="*/ 663298 h 1345280"/>
                <a:gd name="connsiteX415" fmla="*/ 423110 w 1883242"/>
                <a:gd name="connsiteY415" fmla="*/ 664619 h 1345280"/>
                <a:gd name="connsiteX416" fmla="*/ 407253 w 1883242"/>
                <a:gd name="connsiteY416" fmla="*/ 665940 h 1345280"/>
                <a:gd name="connsiteX417" fmla="*/ 387432 w 1883242"/>
                <a:gd name="connsiteY417" fmla="*/ 659333 h 1345280"/>
                <a:gd name="connsiteX418" fmla="*/ 382147 w 1883242"/>
                <a:gd name="connsiteY418" fmla="*/ 660655 h 1345280"/>
                <a:gd name="connsiteX419" fmla="*/ 376861 w 1883242"/>
                <a:gd name="connsiteY419" fmla="*/ 655369 h 1345280"/>
                <a:gd name="connsiteX420" fmla="*/ 363647 w 1883242"/>
                <a:gd name="connsiteY420" fmla="*/ 652726 h 1345280"/>
                <a:gd name="connsiteX421" fmla="*/ 361004 w 1883242"/>
                <a:gd name="connsiteY421" fmla="*/ 647441 h 1345280"/>
                <a:gd name="connsiteX422" fmla="*/ 338541 w 1883242"/>
                <a:gd name="connsiteY422" fmla="*/ 648762 h 1345280"/>
                <a:gd name="connsiteX423" fmla="*/ 333256 w 1883242"/>
                <a:gd name="connsiteY423" fmla="*/ 656691 h 1345280"/>
                <a:gd name="connsiteX424" fmla="*/ 334577 w 1883242"/>
                <a:gd name="connsiteY424" fmla="*/ 664619 h 1345280"/>
                <a:gd name="connsiteX425" fmla="*/ 317399 w 1883242"/>
                <a:gd name="connsiteY425" fmla="*/ 667262 h 1345280"/>
                <a:gd name="connsiteX426" fmla="*/ 298900 w 1883242"/>
                <a:gd name="connsiteY426" fmla="*/ 661976 h 1345280"/>
                <a:gd name="connsiteX427" fmla="*/ 287007 w 1883242"/>
                <a:gd name="connsiteY427" fmla="*/ 648762 h 1345280"/>
                <a:gd name="connsiteX428" fmla="*/ 259258 w 1883242"/>
                <a:gd name="connsiteY428" fmla="*/ 640834 h 1345280"/>
                <a:gd name="connsiteX429" fmla="*/ 244722 w 1883242"/>
                <a:gd name="connsiteY429" fmla="*/ 628942 h 1345280"/>
                <a:gd name="connsiteX430" fmla="*/ 253972 w 1883242"/>
                <a:gd name="connsiteY430" fmla="*/ 615728 h 1345280"/>
                <a:gd name="connsiteX431" fmla="*/ 253972 w 1883242"/>
                <a:gd name="connsiteY431" fmla="*/ 598549 h 1345280"/>
                <a:gd name="connsiteX432" fmla="*/ 238116 w 1883242"/>
                <a:gd name="connsiteY432" fmla="*/ 595907 h 1345280"/>
                <a:gd name="connsiteX433" fmla="*/ 219617 w 1883242"/>
                <a:gd name="connsiteY433" fmla="*/ 598549 h 1345280"/>
                <a:gd name="connsiteX434" fmla="*/ 211688 w 1883242"/>
                <a:gd name="connsiteY434" fmla="*/ 598549 h 1345280"/>
                <a:gd name="connsiteX435" fmla="*/ 203760 w 1883242"/>
                <a:gd name="connsiteY435" fmla="*/ 602514 h 1345280"/>
                <a:gd name="connsiteX436" fmla="*/ 195831 w 1883242"/>
                <a:gd name="connsiteY436" fmla="*/ 599871 h 1345280"/>
                <a:gd name="connsiteX437" fmla="*/ 185260 w 1883242"/>
                <a:gd name="connsiteY437" fmla="*/ 601192 h 1345280"/>
                <a:gd name="connsiteX438" fmla="*/ 150904 w 1883242"/>
                <a:gd name="connsiteY438" fmla="*/ 611763 h 1345280"/>
                <a:gd name="connsiteX439" fmla="*/ 135048 w 1883242"/>
                <a:gd name="connsiteY439" fmla="*/ 621013 h 1345280"/>
                <a:gd name="connsiteX440" fmla="*/ 127120 w 1883242"/>
                <a:gd name="connsiteY440" fmla="*/ 617049 h 1345280"/>
                <a:gd name="connsiteX441" fmla="*/ 116548 w 1883242"/>
                <a:gd name="connsiteY441" fmla="*/ 618370 h 1345280"/>
                <a:gd name="connsiteX442" fmla="*/ 104656 w 1883242"/>
                <a:gd name="connsiteY442" fmla="*/ 610442 h 1345280"/>
                <a:gd name="connsiteX443" fmla="*/ 94085 w 1883242"/>
                <a:gd name="connsiteY443" fmla="*/ 628942 h 1345280"/>
                <a:gd name="connsiteX444" fmla="*/ 68978 w 1883242"/>
                <a:gd name="connsiteY444" fmla="*/ 650084 h 1345280"/>
                <a:gd name="connsiteX445" fmla="*/ 65014 w 1883242"/>
                <a:gd name="connsiteY445" fmla="*/ 675190 h 1345280"/>
                <a:gd name="connsiteX446" fmla="*/ 55764 w 1883242"/>
                <a:gd name="connsiteY446" fmla="*/ 685761 h 1345280"/>
                <a:gd name="connsiteX447" fmla="*/ 31979 w 1883242"/>
                <a:gd name="connsiteY447" fmla="*/ 706903 h 1345280"/>
                <a:gd name="connsiteX448" fmla="*/ 5552 w 1883242"/>
                <a:gd name="connsiteY448" fmla="*/ 754473 h 1345280"/>
                <a:gd name="connsiteX449" fmla="*/ 266 w 1883242"/>
                <a:gd name="connsiteY449" fmla="*/ 765044 h 1345280"/>
                <a:gd name="connsiteX450" fmla="*/ 4230 w 1883242"/>
                <a:gd name="connsiteY450" fmla="*/ 784865 h 1345280"/>
                <a:gd name="connsiteX451" fmla="*/ 9516 w 1883242"/>
                <a:gd name="connsiteY451" fmla="*/ 807329 h 1345280"/>
                <a:gd name="connsiteX452" fmla="*/ 4230 w 1883242"/>
                <a:gd name="connsiteY452" fmla="*/ 824507 h 1345280"/>
                <a:gd name="connsiteX453" fmla="*/ 266 w 1883242"/>
                <a:gd name="connsiteY453" fmla="*/ 837721 h 1345280"/>
                <a:gd name="connsiteX454" fmla="*/ 9516 w 1883242"/>
                <a:gd name="connsiteY454" fmla="*/ 853577 h 1345280"/>
                <a:gd name="connsiteX455" fmla="*/ 37265 w 1883242"/>
                <a:gd name="connsiteY455" fmla="*/ 901147 h 1345280"/>
                <a:gd name="connsiteX456" fmla="*/ 55764 w 1883242"/>
                <a:gd name="connsiteY456" fmla="*/ 920968 h 1345280"/>
                <a:gd name="connsiteX457" fmla="*/ 76906 w 1883242"/>
                <a:gd name="connsiteY457" fmla="*/ 936825 h 1345280"/>
                <a:gd name="connsiteX458" fmla="*/ 87478 w 1883242"/>
                <a:gd name="connsiteY458" fmla="*/ 942110 h 1345280"/>
                <a:gd name="connsiteX459" fmla="*/ 109941 w 1883242"/>
                <a:gd name="connsiteY459" fmla="*/ 934182 h 1345280"/>
                <a:gd name="connsiteX460" fmla="*/ 125798 w 1883242"/>
                <a:gd name="connsiteY460" fmla="*/ 935503 h 1345280"/>
                <a:gd name="connsiteX461" fmla="*/ 139012 w 1883242"/>
                <a:gd name="connsiteY461" fmla="*/ 935503 h 1345280"/>
                <a:gd name="connsiteX462" fmla="*/ 158832 w 1883242"/>
                <a:gd name="connsiteY462" fmla="*/ 924932 h 1345280"/>
                <a:gd name="connsiteX463" fmla="*/ 193189 w 1883242"/>
                <a:gd name="connsiteY463" fmla="*/ 920968 h 1345280"/>
                <a:gd name="connsiteX464" fmla="*/ 207724 w 1883242"/>
                <a:gd name="connsiteY464" fmla="*/ 938146 h 1345280"/>
                <a:gd name="connsiteX465" fmla="*/ 224902 w 1883242"/>
                <a:gd name="connsiteY465" fmla="*/ 939468 h 1345280"/>
                <a:gd name="connsiteX466" fmla="*/ 238116 w 1883242"/>
                <a:gd name="connsiteY466" fmla="*/ 946075 h 1345280"/>
                <a:gd name="connsiteX467" fmla="*/ 240758 w 1883242"/>
                <a:gd name="connsiteY467" fmla="*/ 960610 h 1345280"/>
                <a:gd name="connsiteX468" fmla="*/ 238116 w 1883242"/>
                <a:gd name="connsiteY468" fmla="*/ 987038 h 1345280"/>
                <a:gd name="connsiteX469" fmla="*/ 238116 w 1883242"/>
                <a:gd name="connsiteY469" fmla="*/ 1000252 h 1345280"/>
                <a:gd name="connsiteX470" fmla="*/ 252651 w 1883242"/>
                <a:gd name="connsiteY470" fmla="*/ 1020072 h 1345280"/>
                <a:gd name="connsiteX471" fmla="*/ 261900 w 1883242"/>
                <a:gd name="connsiteY471" fmla="*/ 1033286 h 1345280"/>
                <a:gd name="connsiteX472" fmla="*/ 272472 w 1883242"/>
                <a:gd name="connsiteY472" fmla="*/ 1076892 h 1345280"/>
                <a:gd name="connsiteX473" fmla="*/ 272472 w 1883242"/>
                <a:gd name="connsiteY473" fmla="*/ 1113891 h 1345280"/>
                <a:gd name="connsiteX474" fmla="*/ 261900 w 1883242"/>
                <a:gd name="connsiteY474" fmla="*/ 1157497 h 1345280"/>
                <a:gd name="connsiteX475" fmla="*/ 260579 w 1883242"/>
                <a:gd name="connsiteY475" fmla="*/ 1169389 h 1345280"/>
                <a:gd name="connsiteX476" fmla="*/ 271150 w 1883242"/>
                <a:gd name="connsiteY476" fmla="*/ 1190531 h 1345280"/>
                <a:gd name="connsiteX477" fmla="*/ 284364 w 1883242"/>
                <a:gd name="connsiteY477" fmla="*/ 1223566 h 1345280"/>
                <a:gd name="connsiteX478" fmla="*/ 288328 w 1883242"/>
                <a:gd name="connsiteY478" fmla="*/ 1251315 h 1345280"/>
                <a:gd name="connsiteX479" fmla="*/ 290971 w 1883242"/>
                <a:gd name="connsiteY479" fmla="*/ 1268493 h 1345280"/>
                <a:gd name="connsiteX480" fmla="*/ 301542 w 1883242"/>
                <a:gd name="connsiteY480" fmla="*/ 1280385 h 1345280"/>
                <a:gd name="connsiteX481" fmla="*/ 310792 w 1883242"/>
                <a:gd name="connsiteY481" fmla="*/ 1304171 h 1345280"/>
                <a:gd name="connsiteX482" fmla="*/ 316078 w 1883242"/>
                <a:gd name="connsiteY482" fmla="*/ 1318706 h 1345280"/>
                <a:gd name="connsiteX483" fmla="*/ 322685 w 1883242"/>
                <a:gd name="connsiteY483" fmla="*/ 1335884 h 1345280"/>
                <a:gd name="connsiteX484" fmla="*/ 334577 w 1883242"/>
                <a:gd name="connsiteY484" fmla="*/ 1345133 h 1345280"/>
                <a:gd name="connsiteX485" fmla="*/ 353076 w 1883242"/>
                <a:gd name="connsiteY485" fmla="*/ 1341169 h 1345280"/>
                <a:gd name="connsiteX486" fmla="*/ 394039 w 1883242"/>
                <a:gd name="connsiteY486" fmla="*/ 1331919 h 1345280"/>
                <a:gd name="connsiteX487" fmla="*/ 405932 w 1883242"/>
                <a:gd name="connsiteY487" fmla="*/ 1321349 h 1345280"/>
                <a:gd name="connsiteX488" fmla="*/ 421789 w 1883242"/>
                <a:gd name="connsiteY488" fmla="*/ 1308135 h 1345280"/>
                <a:gd name="connsiteX489" fmla="*/ 445574 w 1883242"/>
                <a:gd name="connsiteY489" fmla="*/ 1275100 h 1345280"/>
                <a:gd name="connsiteX490" fmla="*/ 446895 w 1883242"/>
                <a:gd name="connsiteY490" fmla="*/ 1255279 h 1345280"/>
                <a:gd name="connsiteX491" fmla="*/ 452180 w 1883242"/>
                <a:gd name="connsiteY491" fmla="*/ 1240744 h 1345280"/>
                <a:gd name="connsiteX492" fmla="*/ 469358 w 1883242"/>
                <a:gd name="connsiteY492" fmla="*/ 1232815 h 1345280"/>
                <a:gd name="connsiteX493" fmla="*/ 472001 w 1883242"/>
                <a:gd name="connsiteY493" fmla="*/ 1211674 h 1345280"/>
                <a:gd name="connsiteX494" fmla="*/ 464073 w 1883242"/>
                <a:gd name="connsiteY494" fmla="*/ 1193174 h 1345280"/>
                <a:gd name="connsiteX495" fmla="*/ 470680 w 1883242"/>
                <a:gd name="connsiteY495" fmla="*/ 1179960 h 1345280"/>
                <a:gd name="connsiteX496" fmla="*/ 483894 w 1883242"/>
                <a:gd name="connsiteY496" fmla="*/ 1164104 h 1345280"/>
                <a:gd name="connsiteX497" fmla="*/ 501072 w 1883242"/>
                <a:gd name="connsiteY497" fmla="*/ 1156175 h 1345280"/>
                <a:gd name="connsiteX498" fmla="*/ 516929 w 1883242"/>
                <a:gd name="connsiteY498" fmla="*/ 1129747 h 1345280"/>
                <a:gd name="connsiteX499" fmla="*/ 510322 w 1883242"/>
                <a:gd name="connsiteY499" fmla="*/ 1087463 h 1345280"/>
                <a:gd name="connsiteX500" fmla="*/ 505036 w 1883242"/>
                <a:gd name="connsiteY500" fmla="*/ 1070285 h 1345280"/>
                <a:gd name="connsiteX501" fmla="*/ 499750 w 1883242"/>
                <a:gd name="connsiteY501" fmla="*/ 1050464 h 1345280"/>
                <a:gd name="connsiteX502" fmla="*/ 519571 w 1883242"/>
                <a:gd name="connsiteY502" fmla="*/ 1013465 h 1345280"/>
                <a:gd name="connsiteX503" fmla="*/ 573748 w 1883242"/>
                <a:gd name="connsiteY503" fmla="*/ 952682 h 1345280"/>
                <a:gd name="connsiteX504" fmla="*/ 589605 w 1883242"/>
                <a:gd name="connsiteY504" fmla="*/ 926254 h 1345280"/>
                <a:gd name="connsiteX505" fmla="*/ 606783 w 1883242"/>
                <a:gd name="connsiteY505" fmla="*/ 891898 h 1345280"/>
                <a:gd name="connsiteX506" fmla="*/ 610747 w 1883242"/>
                <a:gd name="connsiteY506" fmla="*/ 872077 h 1345280"/>
                <a:gd name="connsiteX507" fmla="*/ 597533 w 1883242"/>
                <a:gd name="connsiteY507" fmla="*/ 872077 h 1345280"/>
                <a:gd name="connsiteX508" fmla="*/ 551285 w 1883242"/>
                <a:gd name="connsiteY508" fmla="*/ 883969 h 1345280"/>
                <a:gd name="connsiteX509" fmla="*/ 535428 w 1883242"/>
                <a:gd name="connsiteY509" fmla="*/ 872077 h 1345280"/>
                <a:gd name="connsiteX510" fmla="*/ 527500 w 1883242"/>
                <a:gd name="connsiteY510" fmla="*/ 850935 h 1345280"/>
                <a:gd name="connsiteX511" fmla="*/ 518250 w 1883242"/>
                <a:gd name="connsiteY511" fmla="*/ 840364 h 1345280"/>
                <a:gd name="connsiteX512" fmla="*/ 506357 w 1883242"/>
                <a:gd name="connsiteY512" fmla="*/ 835078 h 1345280"/>
                <a:gd name="connsiteX513" fmla="*/ 495786 w 1883242"/>
                <a:gd name="connsiteY513" fmla="*/ 807329 h 1345280"/>
                <a:gd name="connsiteX514" fmla="*/ 485215 w 1883242"/>
                <a:gd name="connsiteY514" fmla="*/ 796758 h 1345280"/>
                <a:gd name="connsiteX515" fmla="*/ 482572 w 1883242"/>
                <a:gd name="connsiteY515" fmla="*/ 784865 h 1345280"/>
                <a:gd name="connsiteX516" fmla="*/ 479929 w 1883242"/>
                <a:gd name="connsiteY516" fmla="*/ 767687 h 1345280"/>
                <a:gd name="connsiteX517" fmla="*/ 472001 w 1883242"/>
                <a:gd name="connsiteY517" fmla="*/ 758437 h 1345280"/>
                <a:gd name="connsiteX518" fmla="*/ 465394 w 1883242"/>
                <a:gd name="connsiteY518" fmla="*/ 738617 h 1345280"/>
                <a:gd name="connsiteX519" fmla="*/ 448216 w 1883242"/>
                <a:gd name="connsiteY519" fmla="*/ 704260 h 1345280"/>
                <a:gd name="connsiteX520" fmla="*/ 441610 w 1883242"/>
                <a:gd name="connsiteY520" fmla="*/ 681797 h 1345280"/>
                <a:gd name="connsiteX521" fmla="*/ 457466 w 1883242"/>
                <a:gd name="connsiteY521" fmla="*/ 704260 h 1345280"/>
                <a:gd name="connsiteX522" fmla="*/ 464073 w 1883242"/>
                <a:gd name="connsiteY522" fmla="*/ 685761 h 1345280"/>
                <a:gd name="connsiteX523" fmla="*/ 461430 w 1883242"/>
                <a:gd name="connsiteY523" fmla="*/ 701618 h 1345280"/>
                <a:gd name="connsiteX524" fmla="*/ 470680 w 1883242"/>
                <a:gd name="connsiteY524" fmla="*/ 710867 h 1345280"/>
                <a:gd name="connsiteX525" fmla="*/ 485215 w 1883242"/>
                <a:gd name="connsiteY525" fmla="*/ 735974 h 1345280"/>
                <a:gd name="connsiteX526" fmla="*/ 493143 w 1883242"/>
                <a:gd name="connsiteY526" fmla="*/ 745224 h 1345280"/>
                <a:gd name="connsiteX527" fmla="*/ 501072 w 1883242"/>
                <a:gd name="connsiteY527" fmla="*/ 763723 h 1345280"/>
                <a:gd name="connsiteX528" fmla="*/ 506357 w 1883242"/>
                <a:gd name="connsiteY528" fmla="*/ 782223 h 1345280"/>
                <a:gd name="connsiteX529" fmla="*/ 518250 w 1883242"/>
                <a:gd name="connsiteY529" fmla="*/ 792794 h 1345280"/>
                <a:gd name="connsiteX530" fmla="*/ 534107 w 1883242"/>
                <a:gd name="connsiteY530" fmla="*/ 827150 h 1345280"/>
                <a:gd name="connsiteX531" fmla="*/ 539392 w 1883242"/>
                <a:gd name="connsiteY531" fmla="*/ 853577 h 1345280"/>
                <a:gd name="connsiteX532" fmla="*/ 549963 w 1883242"/>
                <a:gd name="connsiteY532" fmla="*/ 860184 h 1345280"/>
                <a:gd name="connsiteX533" fmla="*/ 561855 w 1883242"/>
                <a:gd name="connsiteY533" fmla="*/ 853577 h 1345280"/>
                <a:gd name="connsiteX534" fmla="*/ 581676 w 1883242"/>
                <a:gd name="connsiteY534" fmla="*/ 848292 h 1345280"/>
                <a:gd name="connsiteX535" fmla="*/ 589605 w 1883242"/>
                <a:gd name="connsiteY535" fmla="*/ 845649 h 1345280"/>
                <a:gd name="connsiteX536" fmla="*/ 593569 w 1883242"/>
                <a:gd name="connsiteY536" fmla="*/ 841685 h 1345280"/>
                <a:gd name="connsiteX537" fmla="*/ 617354 w 1883242"/>
                <a:gd name="connsiteY537" fmla="*/ 833757 h 1345280"/>
                <a:gd name="connsiteX538" fmla="*/ 625282 w 1883242"/>
                <a:gd name="connsiteY538" fmla="*/ 823185 h 1345280"/>
                <a:gd name="connsiteX539" fmla="*/ 635854 w 1883242"/>
                <a:gd name="connsiteY539" fmla="*/ 819221 h 1345280"/>
                <a:gd name="connsiteX540" fmla="*/ 643782 w 1883242"/>
                <a:gd name="connsiteY540" fmla="*/ 820543 h 1345280"/>
                <a:gd name="connsiteX541" fmla="*/ 649067 w 1883242"/>
                <a:gd name="connsiteY541" fmla="*/ 809971 h 1345280"/>
                <a:gd name="connsiteX542" fmla="*/ 663602 w 1883242"/>
                <a:gd name="connsiteY542" fmla="*/ 803365 h 1345280"/>
                <a:gd name="connsiteX543" fmla="*/ 670209 w 1883242"/>
                <a:gd name="connsiteY543" fmla="*/ 796758 h 1345280"/>
                <a:gd name="connsiteX544" fmla="*/ 674173 w 1883242"/>
                <a:gd name="connsiteY544" fmla="*/ 782223 h 1345280"/>
                <a:gd name="connsiteX545" fmla="*/ 675495 w 1883242"/>
                <a:gd name="connsiteY545" fmla="*/ 786187 h 1345280"/>
                <a:gd name="connsiteX546" fmla="*/ 688709 w 1883242"/>
                <a:gd name="connsiteY546" fmla="*/ 770330 h 1345280"/>
                <a:gd name="connsiteX547" fmla="*/ 686066 w 1883242"/>
                <a:gd name="connsiteY547" fmla="*/ 762402 h 1345280"/>
                <a:gd name="connsiteX548" fmla="*/ 680780 w 1883242"/>
                <a:gd name="connsiteY548" fmla="*/ 753152 h 1345280"/>
                <a:gd name="connsiteX549" fmla="*/ 672852 w 1883242"/>
                <a:gd name="connsiteY549" fmla="*/ 749188 h 1345280"/>
                <a:gd name="connsiteX550" fmla="*/ 663602 w 1883242"/>
                <a:gd name="connsiteY550" fmla="*/ 742581 h 1345280"/>
                <a:gd name="connsiteX551" fmla="*/ 659638 w 1883242"/>
                <a:gd name="connsiteY551" fmla="*/ 722760 h 1345280"/>
                <a:gd name="connsiteX552" fmla="*/ 641139 w 1883242"/>
                <a:gd name="connsiteY552" fmla="*/ 743902 h 1345280"/>
                <a:gd name="connsiteX553" fmla="*/ 614711 w 1883242"/>
                <a:gd name="connsiteY553" fmla="*/ 747866 h 1345280"/>
                <a:gd name="connsiteX554" fmla="*/ 610747 w 1883242"/>
                <a:gd name="connsiteY554" fmla="*/ 724081 h 1345280"/>
                <a:gd name="connsiteX555" fmla="*/ 608104 w 1883242"/>
                <a:gd name="connsiteY555" fmla="*/ 738617 h 1345280"/>
                <a:gd name="connsiteX556" fmla="*/ 590926 w 1883242"/>
                <a:gd name="connsiteY556" fmla="*/ 705582 h 1345280"/>
                <a:gd name="connsiteX557" fmla="*/ 582998 w 1883242"/>
                <a:gd name="connsiteY557" fmla="*/ 689726 h 1345280"/>
                <a:gd name="connsiteX558" fmla="*/ 600176 w 1883242"/>
                <a:gd name="connsiteY558" fmla="*/ 681797 h 1345280"/>
                <a:gd name="connsiteX559" fmla="*/ 609426 w 1883242"/>
                <a:gd name="connsiteY559" fmla="*/ 695011 h 1345280"/>
                <a:gd name="connsiteX560" fmla="*/ 622640 w 1883242"/>
                <a:gd name="connsiteY560" fmla="*/ 708225 h 1345280"/>
                <a:gd name="connsiteX561" fmla="*/ 634532 w 1883242"/>
                <a:gd name="connsiteY561" fmla="*/ 717474 h 1345280"/>
                <a:gd name="connsiteX562" fmla="*/ 654353 w 1883242"/>
                <a:gd name="connsiteY562" fmla="*/ 717474 h 1345280"/>
                <a:gd name="connsiteX563" fmla="*/ 666245 w 1883242"/>
                <a:gd name="connsiteY563" fmla="*/ 725403 h 1345280"/>
                <a:gd name="connsiteX564" fmla="*/ 679459 w 1883242"/>
                <a:gd name="connsiteY564" fmla="*/ 730688 h 1345280"/>
                <a:gd name="connsiteX565" fmla="*/ 713815 w 1883242"/>
                <a:gd name="connsiteY565" fmla="*/ 735974 h 1345280"/>
                <a:gd name="connsiteX566" fmla="*/ 752136 w 1883242"/>
                <a:gd name="connsiteY566" fmla="*/ 733331 h 1345280"/>
                <a:gd name="connsiteX567" fmla="*/ 760064 w 1883242"/>
                <a:gd name="connsiteY567" fmla="*/ 749188 h 1345280"/>
                <a:gd name="connsiteX568" fmla="*/ 778563 w 1883242"/>
                <a:gd name="connsiteY568" fmla="*/ 759759 h 1345280"/>
                <a:gd name="connsiteX569" fmla="*/ 786491 w 1883242"/>
                <a:gd name="connsiteY569" fmla="*/ 759759 h 1345280"/>
                <a:gd name="connsiteX570" fmla="*/ 773277 w 1883242"/>
                <a:gd name="connsiteY570" fmla="*/ 766366 h 1345280"/>
                <a:gd name="connsiteX571" fmla="*/ 789134 w 1883242"/>
                <a:gd name="connsiteY571" fmla="*/ 782223 h 1345280"/>
                <a:gd name="connsiteX572" fmla="*/ 797062 w 1883242"/>
                <a:gd name="connsiteY572" fmla="*/ 778258 h 1345280"/>
                <a:gd name="connsiteX573" fmla="*/ 806312 w 1883242"/>
                <a:gd name="connsiteY573" fmla="*/ 765044 h 1345280"/>
                <a:gd name="connsiteX574" fmla="*/ 807634 w 1883242"/>
                <a:gd name="connsiteY574" fmla="*/ 808650 h 1345280"/>
                <a:gd name="connsiteX575" fmla="*/ 807634 w 1883242"/>
                <a:gd name="connsiteY575" fmla="*/ 824507 h 1345280"/>
                <a:gd name="connsiteX576" fmla="*/ 815562 w 1883242"/>
                <a:gd name="connsiteY576" fmla="*/ 844328 h 1345280"/>
                <a:gd name="connsiteX577" fmla="*/ 847276 w 1883242"/>
                <a:gd name="connsiteY577" fmla="*/ 911718 h 1345280"/>
                <a:gd name="connsiteX578" fmla="*/ 859168 w 1883242"/>
                <a:gd name="connsiteY578" fmla="*/ 903790 h 1345280"/>
                <a:gd name="connsiteX579" fmla="*/ 863132 w 1883242"/>
                <a:gd name="connsiteY579" fmla="*/ 891898 h 1345280"/>
                <a:gd name="connsiteX580" fmla="*/ 869739 w 1883242"/>
                <a:gd name="connsiteY580" fmla="*/ 905111 h 1345280"/>
                <a:gd name="connsiteX581" fmla="*/ 869739 w 1883242"/>
                <a:gd name="connsiteY581" fmla="*/ 924932 h 1345280"/>
                <a:gd name="connsiteX582" fmla="*/ 885595 w 1883242"/>
                <a:gd name="connsiteY582" fmla="*/ 918325 h 1345280"/>
                <a:gd name="connsiteX583" fmla="*/ 876345 w 1883242"/>
                <a:gd name="connsiteY583" fmla="*/ 901147 h 1345280"/>
                <a:gd name="connsiteX584" fmla="*/ 868417 w 1883242"/>
                <a:gd name="connsiteY584" fmla="*/ 883969 h 1345280"/>
                <a:gd name="connsiteX585" fmla="*/ 872381 w 1883242"/>
                <a:gd name="connsiteY585" fmla="*/ 865470 h 1345280"/>
                <a:gd name="connsiteX586" fmla="*/ 872381 w 1883242"/>
                <a:gd name="connsiteY586" fmla="*/ 846971 h 1345280"/>
                <a:gd name="connsiteX587" fmla="*/ 876345 w 1883242"/>
                <a:gd name="connsiteY587" fmla="*/ 833757 h 1345280"/>
                <a:gd name="connsiteX588" fmla="*/ 890881 w 1883242"/>
                <a:gd name="connsiteY588" fmla="*/ 825828 h 1345280"/>
                <a:gd name="connsiteX589" fmla="*/ 921273 w 1883242"/>
                <a:gd name="connsiteY589" fmla="*/ 794115 h 1345280"/>
                <a:gd name="connsiteX590" fmla="*/ 931844 w 1883242"/>
                <a:gd name="connsiteY590" fmla="*/ 783544 h 1345280"/>
                <a:gd name="connsiteX591" fmla="*/ 931844 w 1883242"/>
                <a:gd name="connsiteY591" fmla="*/ 775616 h 1345280"/>
                <a:gd name="connsiteX592" fmla="*/ 938451 w 1883242"/>
                <a:gd name="connsiteY592" fmla="*/ 774294 h 1345280"/>
                <a:gd name="connsiteX593" fmla="*/ 960915 w 1883242"/>
                <a:gd name="connsiteY593" fmla="*/ 771651 h 1345280"/>
                <a:gd name="connsiteX594" fmla="*/ 974128 w 1883242"/>
                <a:gd name="connsiteY594" fmla="*/ 763723 h 1345280"/>
                <a:gd name="connsiteX595" fmla="*/ 987342 w 1883242"/>
                <a:gd name="connsiteY595" fmla="*/ 787508 h 1345280"/>
                <a:gd name="connsiteX596" fmla="*/ 1001877 w 1883242"/>
                <a:gd name="connsiteY596" fmla="*/ 812614 h 1345280"/>
                <a:gd name="connsiteX597" fmla="*/ 1000556 w 1883242"/>
                <a:gd name="connsiteY597" fmla="*/ 825828 h 1345280"/>
                <a:gd name="connsiteX598" fmla="*/ 1005842 w 1883242"/>
                <a:gd name="connsiteY598" fmla="*/ 833757 h 1345280"/>
                <a:gd name="connsiteX599" fmla="*/ 1015091 w 1883242"/>
                <a:gd name="connsiteY599" fmla="*/ 829792 h 1345280"/>
                <a:gd name="connsiteX600" fmla="*/ 1024341 w 1883242"/>
                <a:gd name="connsiteY600" fmla="*/ 817900 h 1345280"/>
                <a:gd name="connsiteX601" fmla="*/ 1034912 w 1883242"/>
                <a:gd name="connsiteY601" fmla="*/ 862827 h 1345280"/>
                <a:gd name="connsiteX602" fmla="*/ 1036234 w 1883242"/>
                <a:gd name="connsiteY602" fmla="*/ 887934 h 1345280"/>
                <a:gd name="connsiteX603" fmla="*/ 1034912 w 1883242"/>
                <a:gd name="connsiteY603" fmla="*/ 910397 h 1345280"/>
                <a:gd name="connsiteX604" fmla="*/ 1052091 w 1883242"/>
                <a:gd name="connsiteY604" fmla="*/ 928896 h 1345280"/>
                <a:gd name="connsiteX605" fmla="*/ 1060019 w 1883242"/>
                <a:gd name="connsiteY605" fmla="*/ 951360 h 1345280"/>
                <a:gd name="connsiteX606" fmla="*/ 1069269 w 1883242"/>
                <a:gd name="connsiteY606" fmla="*/ 967217 h 1345280"/>
                <a:gd name="connsiteX607" fmla="*/ 1089089 w 1883242"/>
                <a:gd name="connsiteY607" fmla="*/ 979109 h 1345280"/>
                <a:gd name="connsiteX608" fmla="*/ 1082482 w 1883242"/>
                <a:gd name="connsiteY608" fmla="*/ 961931 h 1345280"/>
                <a:gd name="connsiteX609" fmla="*/ 1081161 w 1883242"/>
                <a:gd name="connsiteY609" fmla="*/ 942110 h 1345280"/>
                <a:gd name="connsiteX610" fmla="*/ 1070590 w 1883242"/>
                <a:gd name="connsiteY610" fmla="*/ 930218 h 1345280"/>
                <a:gd name="connsiteX611" fmla="*/ 1056055 w 1883242"/>
                <a:gd name="connsiteY611" fmla="*/ 918325 h 1345280"/>
                <a:gd name="connsiteX612" fmla="*/ 1049448 w 1883242"/>
                <a:gd name="connsiteY612" fmla="*/ 899826 h 1345280"/>
                <a:gd name="connsiteX613" fmla="*/ 1044162 w 1883242"/>
                <a:gd name="connsiteY613" fmla="*/ 895862 h 1345280"/>
                <a:gd name="connsiteX614" fmla="*/ 1044162 w 1883242"/>
                <a:gd name="connsiteY614" fmla="*/ 887934 h 1345280"/>
                <a:gd name="connsiteX615" fmla="*/ 1049448 w 1883242"/>
                <a:gd name="connsiteY615" fmla="*/ 869434 h 1345280"/>
                <a:gd name="connsiteX616" fmla="*/ 1058698 w 1883242"/>
                <a:gd name="connsiteY616" fmla="*/ 857541 h 1345280"/>
                <a:gd name="connsiteX617" fmla="*/ 1057376 w 1883242"/>
                <a:gd name="connsiteY617" fmla="*/ 865470 h 1345280"/>
                <a:gd name="connsiteX618" fmla="*/ 1081161 w 1883242"/>
                <a:gd name="connsiteY618" fmla="*/ 878684 h 1345280"/>
                <a:gd name="connsiteX619" fmla="*/ 1093053 w 1883242"/>
                <a:gd name="connsiteY619" fmla="*/ 891898 h 1345280"/>
                <a:gd name="connsiteX620" fmla="*/ 1094374 w 1883242"/>
                <a:gd name="connsiteY620" fmla="*/ 906433 h 1345280"/>
                <a:gd name="connsiteX621" fmla="*/ 1131374 w 1883242"/>
                <a:gd name="connsiteY621" fmla="*/ 874720 h 1345280"/>
                <a:gd name="connsiteX622" fmla="*/ 1132695 w 1883242"/>
                <a:gd name="connsiteY622" fmla="*/ 850935 h 1345280"/>
                <a:gd name="connsiteX623" fmla="*/ 1123445 w 1883242"/>
                <a:gd name="connsiteY623" fmla="*/ 832435 h 1345280"/>
                <a:gd name="connsiteX624" fmla="*/ 1110231 w 1883242"/>
                <a:gd name="connsiteY624" fmla="*/ 815257 h 1345280"/>
                <a:gd name="connsiteX625" fmla="*/ 1102303 w 1883242"/>
                <a:gd name="connsiteY625" fmla="*/ 802043 h 1345280"/>
                <a:gd name="connsiteX626" fmla="*/ 1104946 w 1883242"/>
                <a:gd name="connsiteY626" fmla="*/ 790151 h 1345280"/>
                <a:gd name="connsiteX627" fmla="*/ 1122124 w 1883242"/>
                <a:gd name="connsiteY627" fmla="*/ 774294 h 1345280"/>
                <a:gd name="connsiteX628" fmla="*/ 1140623 w 1883242"/>
                <a:gd name="connsiteY628" fmla="*/ 776937 h 1345280"/>
                <a:gd name="connsiteX629" fmla="*/ 1136659 w 1883242"/>
                <a:gd name="connsiteY629" fmla="*/ 778258 h 1345280"/>
                <a:gd name="connsiteX630" fmla="*/ 1140623 w 1883242"/>
                <a:gd name="connsiteY630" fmla="*/ 787508 h 1345280"/>
                <a:gd name="connsiteX631" fmla="*/ 1144588 w 1883242"/>
                <a:gd name="connsiteY631" fmla="*/ 782223 h 1345280"/>
                <a:gd name="connsiteX632" fmla="*/ 1145909 w 1883242"/>
                <a:gd name="connsiteY632" fmla="*/ 776937 h 1345280"/>
                <a:gd name="connsiteX633" fmla="*/ 1159123 w 1883242"/>
                <a:gd name="connsiteY633" fmla="*/ 771651 h 1345280"/>
                <a:gd name="connsiteX634" fmla="*/ 1201407 w 1883242"/>
                <a:gd name="connsiteY634" fmla="*/ 754473 h 1345280"/>
                <a:gd name="connsiteX635" fmla="*/ 1230478 w 1883242"/>
                <a:gd name="connsiteY635" fmla="*/ 725403 h 1345280"/>
                <a:gd name="connsiteX636" fmla="*/ 1251620 w 1883242"/>
                <a:gd name="connsiteY636" fmla="*/ 687083 h 1345280"/>
                <a:gd name="connsiteX637" fmla="*/ 1235763 w 1883242"/>
                <a:gd name="connsiteY637" fmla="*/ 681797 h 1345280"/>
                <a:gd name="connsiteX638" fmla="*/ 1248977 w 1883242"/>
                <a:gd name="connsiteY638" fmla="*/ 672547 h 1345280"/>
                <a:gd name="connsiteX639" fmla="*/ 1231799 w 1883242"/>
                <a:gd name="connsiteY639" fmla="*/ 659333 h 1345280"/>
                <a:gd name="connsiteX640" fmla="*/ 1247656 w 1883242"/>
                <a:gd name="connsiteY640" fmla="*/ 661976 h 1345280"/>
                <a:gd name="connsiteX641" fmla="*/ 1237085 w 1883242"/>
                <a:gd name="connsiteY641" fmla="*/ 639513 h 1345280"/>
                <a:gd name="connsiteX642" fmla="*/ 1223871 w 1883242"/>
                <a:gd name="connsiteY642" fmla="*/ 626299 h 1345280"/>
                <a:gd name="connsiteX643" fmla="*/ 1255584 w 1883242"/>
                <a:gd name="connsiteY643" fmla="*/ 599871 h 1345280"/>
                <a:gd name="connsiteX644" fmla="*/ 1229156 w 1883242"/>
                <a:gd name="connsiteY644" fmla="*/ 598549 h 1345280"/>
                <a:gd name="connsiteX645" fmla="*/ 1219906 w 1883242"/>
                <a:gd name="connsiteY645" fmla="*/ 595907 h 1345280"/>
                <a:gd name="connsiteX646" fmla="*/ 1210657 w 1883242"/>
                <a:gd name="connsiteY646" fmla="*/ 584015 h 1345280"/>
                <a:gd name="connsiteX647" fmla="*/ 1218585 w 1883242"/>
                <a:gd name="connsiteY647" fmla="*/ 577408 h 1345280"/>
                <a:gd name="connsiteX648" fmla="*/ 1230478 w 1883242"/>
                <a:gd name="connsiteY648" fmla="*/ 569479 h 1345280"/>
                <a:gd name="connsiteX649" fmla="*/ 1241049 w 1883242"/>
                <a:gd name="connsiteY649" fmla="*/ 561551 h 1345280"/>
                <a:gd name="connsiteX650" fmla="*/ 1252941 w 1883242"/>
                <a:gd name="connsiteY650" fmla="*/ 564194 h 1345280"/>
                <a:gd name="connsiteX651" fmla="*/ 1243692 w 1883242"/>
                <a:gd name="connsiteY651" fmla="*/ 584015 h 1345280"/>
                <a:gd name="connsiteX652" fmla="*/ 1256906 w 1883242"/>
                <a:gd name="connsiteY652" fmla="*/ 576086 h 1345280"/>
                <a:gd name="connsiteX653" fmla="*/ 1270120 w 1883242"/>
                <a:gd name="connsiteY653" fmla="*/ 568158 h 1345280"/>
                <a:gd name="connsiteX654" fmla="*/ 1280690 w 1883242"/>
                <a:gd name="connsiteY654" fmla="*/ 574765 h 1345280"/>
                <a:gd name="connsiteX655" fmla="*/ 1275405 w 1883242"/>
                <a:gd name="connsiteY655" fmla="*/ 590621 h 1345280"/>
                <a:gd name="connsiteX656" fmla="*/ 1288618 w 1883242"/>
                <a:gd name="connsiteY656" fmla="*/ 594585 h 1345280"/>
                <a:gd name="connsiteX657" fmla="*/ 1291261 w 1883242"/>
                <a:gd name="connsiteY657" fmla="*/ 603835 h 1345280"/>
                <a:gd name="connsiteX658" fmla="*/ 1291261 w 1883242"/>
                <a:gd name="connsiteY658" fmla="*/ 615728 h 1345280"/>
                <a:gd name="connsiteX659" fmla="*/ 1288618 w 1883242"/>
                <a:gd name="connsiteY659" fmla="*/ 632906 h 1345280"/>
                <a:gd name="connsiteX660" fmla="*/ 1307118 w 1883242"/>
                <a:gd name="connsiteY660" fmla="*/ 630263 h 1345280"/>
                <a:gd name="connsiteX661" fmla="*/ 1315046 w 1883242"/>
                <a:gd name="connsiteY661" fmla="*/ 613085 h 1345280"/>
                <a:gd name="connsiteX662" fmla="*/ 1297868 w 1883242"/>
                <a:gd name="connsiteY662" fmla="*/ 578729 h 1345280"/>
                <a:gd name="connsiteX663" fmla="*/ 1321653 w 1883242"/>
                <a:gd name="connsiteY663" fmla="*/ 549658 h 1345280"/>
                <a:gd name="connsiteX664" fmla="*/ 1330903 w 1883242"/>
                <a:gd name="connsiteY664" fmla="*/ 535123 h 1345280"/>
                <a:gd name="connsiteX665" fmla="*/ 1338831 w 1883242"/>
                <a:gd name="connsiteY665" fmla="*/ 529838 h 1345280"/>
                <a:gd name="connsiteX666" fmla="*/ 1345438 w 1883242"/>
                <a:gd name="connsiteY666" fmla="*/ 536445 h 1345280"/>
                <a:gd name="connsiteX667" fmla="*/ 1359974 w 1883242"/>
                <a:gd name="connsiteY667" fmla="*/ 532480 h 1345280"/>
                <a:gd name="connsiteX668" fmla="*/ 1378473 w 1883242"/>
                <a:gd name="connsiteY668" fmla="*/ 513981 h 1345280"/>
                <a:gd name="connsiteX669" fmla="*/ 1400936 w 1883242"/>
                <a:gd name="connsiteY669" fmla="*/ 483589 h 1345280"/>
                <a:gd name="connsiteX670" fmla="*/ 1416793 w 1883242"/>
                <a:gd name="connsiteY670" fmla="*/ 450554 h 1345280"/>
                <a:gd name="connsiteX671" fmla="*/ 1426043 w 1883242"/>
                <a:gd name="connsiteY671" fmla="*/ 406949 h 1345280"/>
                <a:gd name="connsiteX672" fmla="*/ 1400936 w 1883242"/>
                <a:gd name="connsiteY672" fmla="*/ 389770 h 1345280"/>
                <a:gd name="connsiteX673" fmla="*/ 1386401 w 1883242"/>
                <a:gd name="connsiteY673" fmla="*/ 396377 h 1345280"/>
                <a:gd name="connsiteX674" fmla="*/ 1382437 w 1883242"/>
                <a:gd name="connsiteY674" fmla="*/ 388449 h 1345280"/>
                <a:gd name="connsiteX675" fmla="*/ 1375831 w 1883242"/>
                <a:gd name="connsiteY675" fmla="*/ 384485 h 1345280"/>
                <a:gd name="connsiteX676" fmla="*/ 1367902 w 1883242"/>
                <a:gd name="connsiteY676" fmla="*/ 380521 h 1345280"/>
                <a:gd name="connsiteX677" fmla="*/ 1403579 w 1883242"/>
                <a:gd name="connsiteY677" fmla="*/ 352772 h 1345280"/>
                <a:gd name="connsiteX678" fmla="*/ 1439257 w 1883242"/>
                <a:gd name="connsiteY678" fmla="*/ 318416 h 1345280"/>
                <a:gd name="connsiteX679" fmla="*/ 1460399 w 1883242"/>
                <a:gd name="connsiteY679" fmla="*/ 317094 h 1345280"/>
                <a:gd name="connsiteX680" fmla="*/ 1481541 w 1883242"/>
                <a:gd name="connsiteY680" fmla="*/ 318416 h 1345280"/>
                <a:gd name="connsiteX681" fmla="*/ 1489469 w 1883242"/>
                <a:gd name="connsiteY681" fmla="*/ 318416 h 1345280"/>
                <a:gd name="connsiteX682" fmla="*/ 1498719 w 1883242"/>
                <a:gd name="connsiteY682" fmla="*/ 313130 h 1345280"/>
                <a:gd name="connsiteX683" fmla="*/ 1522504 w 1883242"/>
                <a:gd name="connsiteY683" fmla="*/ 318416 h 1345280"/>
                <a:gd name="connsiteX684" fmla="*/ 1513254 w 1883242"/>
                <a:gd name="connsiteY684" fmla="*/ 325023 h 1345280"/>
                <a:gd name="connsiteX685" fmla="*/ 1538361 w 1883242"/>
                <a:gd name="connsiteY685" fmla="*/ 322380 h 1345280"/>
                <a:gd name="connsiteX686" fmla="*/ 1548932 w 1883242"/>
                <a:gd name="connsiteY686" fmla="*/ 319737 h 1345280"/>
                <a:gd name="connsiteX687" fmla="*/ 1542325 w 1883242"/>
                <a:gd name="connsiteY687" fmla="*/ 311809 h 1345280"/>
                <a:gd name="connsiteX688" fmla="*/ 1566110 w 1883242"/>
                <a:gd name="connsiteY688" fmla="*/ 288024 h 1345280"/>
                <a:gd name="connsiteX689" fmla="*/ 1580646 w 1883242"/>
                <a:gd name="connsiteY689" fmla="*/ 284059 h 1345280"/>
                <a:gd name="connsiteX690" fmla="*/ 1596502 w 1883242"/>
                <a:gd name="connsiteY690" fmla="*/ 278774 h 1345280"/>
                <a:gd name="connsiteX691" fmla="*/ 1596502 w 1883242"/>
                <a:gd name="connsiteY691" fmla="*/ 299916 h 1345280"/>
                <a:gd name="connsiteX692" fmla="*/ 1617644 w 1883242"/>
                <a:gd name="connsiteY692" fmla="*/ 281417 h 1345280"/>
                <a:gd name="connsiteX693" fmla="*/ 1626894 w 1883242"/>
                <a:gd name="connsiteY693" fmla="*/ 270846 h 1345280"/>
                <a:gd name="connsiteX694" fmla="*/ 1641429 w 1883242"/>
                <a:gd name="connsiteY694" fmla="*/ 272167 h 1345280"/>
                <a:gd name="connsiteX695" fmla="*/ 1632179 w 1883242"/>
                <a:gd name="connsiteY695" fmla="*/ 274810 h 1345280"/>
                <a:gd name="connsiteX696" fmla="*/ 1628215 w 1883242"/>
                <a:gd name="connsiteY696" fmla="*/ 291988 h 1345280"/>
                <a:gd name="connsiteX697" fmla="*/ 1613680 w 1883242"/>
                <a:gd name="connsiteY697" fmla="*/ 306523 h 1345280"/>
                <a:gd name="connsiteX698" fmla="*/ 1593859 w 1883242"/>
                <a:gd name="connsiteY698" fmla="*/ 326344 h 1345280"/>
                <a:gd name="connsiteX699" fmla="*/ 1572717 w 1883242"/>
                <a:gd name="connsiteY699" fmla="*/ 342200 h 1345280"/>
                <a:gd name="connsiteX700" fmla="*/ 1564789 w 1883242"/>
                <a:gd name="connsiteY700" fmla="*/ 441304 h 1345280"/>
                <a:gd name="connsiteX701" fmla="*/ 1580646 w 1883242"/>
                <a:gd name="connsiteY701" fmla="*/ 418841 h 1345280"/>
                <a:gd name="connsiteX702" fmla="*/ 1589895 w 1883242"/>
                <a:gd name="connsiteY702" fmla="*/ 409591 h 1345280"/>
                <a:gd name="connsiteX703" fmla="*/ 1593859 w 1883242"/>
                <a:gd name="connsiteY703" fmla="*/ 396377 h 1345280"/>
                <a:gd name="connsiteX704" fmla="*/ 1603108 w 1883242"/>
                <a:gd name="connsiteY704" fmla="*/ 389770 h 1345280"/>
                <a:gd name="connsiteX705" fmla="*/ 1612358 w 1883242"/>
                <a:gd name="connsiteY705" fmla="*/ 384485 h 1345280"/>
                <a:gd name="connsiteX706" fmla="*/ 1624251 w 1883242"/>
                <a:gd name="connsiteY706" fmla="*/ 364664 h 1345280"/>
                <a:gd name="connsiteX707" fmla="*/ 1621608 w 1883242"/>
                <a:gd name="connsiteY707" fmla="*/ 347486 h 1345280"/>
                <a:gd name="connsiteX708" fmla="*/ 1608394 w 1883242"/>
                <a:gd name="connsiteY708" fmla="*/ 340879 h 1345280"/>
                <a:gd name="connsiteX709" fmla="*/ 1625572 w 1883242"/>
                <a:gd name="connsiteY709" fmla="*/ 313130 h 1345280"/>
                <a:gd name="connsiteX710" fmla="*/ 1636143 w 1883242"/>
                <a:gd name="connsiteY710" fmla="*/ 311809 h 1345280"/>
                <a:gd name="connsiteX711" fmla="*/ 1648036 w 1883242"/>
                <a:gd name="connsiteY711" fmla="*/ 306523 h 1345280"/>
                <a:gd name="connsiteX712" fmla="*/ 1648036 w 1883242"/>
                <a:gd name="connsiteY712" fmla="*/ 315773 h 1345280"/>
                <a:gd name="connsiteX713" fmla="*/ 1665214 w 1883242"/>
                <a:gd name="connsiteY713" fmla="*/ 305202 h 1345280"/>
                <a:gd name="connsiteX714" fmla="*/ 1685035 w 1883242"/>
                <a:gd name="connsiteY714" fmla="*/ 313130 h 1345280"/>
                <a:gd name="connsiteX715" fmla="*/ 1708819 w 1883242"/>
                <a:gd name="connsiteY715" fmla="*/ 293309 h 1345280"/>
                <a:gd name="connsiteX716" fmla="*/ 1744497 w 1883242"/>
                <a:gd name="connsiteY716" fmla="*/ 272167 h 1345280"/>
                <a:gd name="connsiteX717" fmla="*/ 1757711 w 1883242"/>
                <a:gd name="connsiteY717" fmla="*/ 274810 h 1345280"/>
                <a:gd name="connsiteX718" fmla="*/ 1765640 w 1883242"/>
                <a:gd name="connsiteY718" fmla="*/ 276131 h 1345280"/>
                <a:gd name="connsiteX719" fmla="*/ 1769604 w 1883242"/>
                <a:gd name="connsiteY719" fmla="*/ 270846 h 1345280"/>
                <a:gd name="connsiteX720" fmla="*/ 1761675 w 1883242"/>
                <a:gd name="connsiteY720" fmla="*/ 253667 h 1345280"/>
                <a:gd name="connsiteX721" fmla="*/ 1751104 w 1883242"/>
                <a:gd name="connsiteY721" fmla="*/ 241775 h 1345280"/>
                <a:gd name="connsiteX722" fmla="*/ 1778854 w 1883242"/>
                <a:gd name="connsiteY722" fmla="*/ 231204 h 1345280"/>
                <a:gd name="connsiteX723" fmla="*/ 1781496 w 1883242"/>
                <a:gd name="connsiteY723" fmla="*/ 215347 h 1345280"/>
                <a:gd name="connsiteX724" fmla="*/ 1786782 w 1883242"/>
                <a:gd name="connsiteY724" fmla="*/ 225918 h 1345280"/>
                <a:gd name="connsiteX725" fmla="*/ 1806602 w 1883242"/>
                <a:gd name="connsiteY725" fmla="*/ 227240 h 1345280"/>
                <a:gd name="connsiteX726" fmla="*/ 1813209 w 1883242"/>
                <a:gd name="connsiteY726" fmla="*/ 239132 h 1345280"/>
                <a:gd name="connsiteX727" fmla="*/ 1825102 w 1883242"/>
                <a:gd name="connsiteY727" fmla="*/ 241775 h 1345280"/>
                <a:gd name="connsiteX728" fmla="*/ 1839637 w 1883242"/>
                <a:gd name="connsiteY728" fmla="*/ 247061 h 1345280"/>
                <a:gd name="connsiteX729" fmla="*/ 1839637 w 1883242"/>
                <a:gd name="connsiteY729" fmla="*/ 236489 h 1345280"/>
                <a:gd name="connsiteX730" fmla="*/ 1843601 w 1883242"/>
                <a:gd name="connsiteY730" fmla="*/ 225918 h 1345280"/>
                <a:gd name="connsiteX731" fmla="*/ 1871351 w 1883242"/>
                <a:gd name="connsiteY731" fmla="*/ 229882 h 1345280"/>
                <a:gd name="connsiteX732" fmla="*/ 639818 w 1883242"/>
                <a:gd name="connsiteY732" fmla="*/ 566836 h 1345280"/>
                <a:gd name="connsiteX733" fmla="*/ 639818 w 1883242"/>
                <a:gd name="connsiteY733" fmla="*/ 576086 h 1345280"/>
                <a:gd name="connsiteX734" fmla="*/ 645103 w 1883242"/>
                <a:gd name="connsiteY734" fmla="*/ 577408 h 1345280"/>
                <a:gd name="connsiteX735" fmla="*/ 646425 w 1883242"/>
                <a:gd name="connsiteY735" fmla="*/ 582693 h 1345280"/>
                <a:gd name="connsiteX736" fmla="*/ 642461 w 1883242"/>
                <a:gd name="connsiteY736" fmla="*/ 582693 h 1345280"/>
                <a:gd name="connsiteX737" fmla="*/ 649067 w 1883242"/>
                <a:gd name="connsiteY737" fmla="*/ 594585 h 1345280"/>
                <a:gd name="connsiteX738" fmla="*/ 650389 w 1883242"/>
                <a:gd name="connsiteY738" fmla="*/ 613085 h 1345280"/>
                <a:gd name="connsiteX739" fmla="*/ 631889 w 1883242"/>
                <a:gd name="connsiteY739" fmla="*/ 615728 h 1345280"/>
                <a:gd name="connsiteX740" fmla="*/ 619997 w 1883242"/>
                <a:gd name="connsiteY740" fmla="*/ 611763 h 1345280"/>
                <a:gd name="connsiteX741" fmla="*/ 612068 w 1883242"/>
                <a:gd name="connsiteY741" fmla="*/ 606478 h 1345280"/>
                <a:gd name="connsiteX742" fmla="*/ 605461 w 1883242"/>
                <a:gd name="connsiteY742" fmla="*/ 601192 h 1345280"/>
                <a:gd name="connsiteX743" fmla="*/ 606783 w 1883242"/>
                <a:gd name="connsiteY743" fmla="*/ 589300 h 1345280"/>
                <a:gd name="connsiteX744" fmla="*/ 610747 w 1883242"/>
                <a:gd name="connsiteY744" fmla="*/ 578729 h 1345280"/>
                <a:gd name="connsiteX745" fmla="*/ 618675 w 1883242"/>
                <a:gd name="connsiteY745" fmla="*/ 572122 h 1345280"/>
                <a:gd name="connsiteX746" fmla="*/ 606783 w 1883242"/>
                <a:gd name="connsiteY746" fmla="*/ 560229 h 1345280"/>
                <a:gd name="connsiteX747" fmla="*/ 597533 w 1883242"/>
                <a:gd name="connsiteY747" fmla="*/ 550980 h 1345280"/>
                <a:gd name="connsiteX748" fmla="*/ 593569 w 1883242"/>
                <a:gd name="connsiteY748" fmla="*/ 532480 h 1345280"/>
                <a:gd name="connsiteX749" fmla="*/ 584319 w 1883242"/>
                <a:gd name="connsiteY749" fmla="*/ 523231 h 1345280"/>
                <a:gd name="connsiteX750" fmla="*/ 590926 w 1883242"/>
                <a:gd name="connsiteY750" fmla="*/ 515302 h 1345280"/>
                <a:gd name="connsiteX751" fmla="*/ 596212 w 1883242"/>
                <a:gd name="connsiteY751" fmla="*/ 507374 h 1345280"/>
                <a:gd name="connsiteX752" fmla="*/ 606783 w 1883242"/>
                <a:gd name="connsiteY752" fmla="*/ 502088 h 1345280"/>
                <a:gd name="connsiteX753" fmla="*/ 616033 w 1883242"/>
                <a:gd name="connsiteY753" fmla="*/ 495481 h 1345280"/>
                <a:gd name="connsiteX754" fmla="*/ 626604 w 1883242"/>
                <a:gd name="connsiteY754" fmla="*/ 491517 h 1345280"/>
                <a:gd name="connsiteX755" fmla="*/ 637175 w 1883242"/>
                <a:gd name="connsiteY755" fmla="*/ 492839 h 1345280"/>
                <a:gd name="connsiteX756" fmla="*/ 643782 w 1883242"/>
                <a:gd name="connsiteY756" fmla="*/ 499446 h 1345280"/>
                <a:gd name="connsiteX757" fmla="*/ 642461 w 1883242"/>
                <a:gd name="connsiteY757" fmla="*/ 511338 h 1345280"/>
                <a:gd name="connsiteX758" fmla="*/ 654353 w 1883242"/>
                <a:gd name="connsiteY758" fmla="*/ 516624 h 1345280"/>
                <a:gd name="connsiteX759" fmla="*/ 643782 w 1883242"/>
                <a:gd name="connsiteY759" fmla="*/ 524552 h 1345280"/>
                <a:gd name="connsiteX760" fmla="*/ 650389 w 1883242"/>
                <a:gd name="connsiteY760" fmla="*/ 515302 h 1345280"/>
                <a:gd name="connsiteX761" fmla="*/ 631889 w 1883242"/>
                <a:gd name="connsiteY761" fmla="*/ 512659 h 1345280"/>
                <a:gd name="connsiteX762" fmla="*/ 625282 w 1883242"/>
                <a:gd name="connsiteY762" fmla="*/ 515302 h 1345280"/>
                <a:gd name="connsiteX763" fmla="*/ 629247 w 1883242"/>
                <a:gd name="connsiteY763" fmla="*/ 521909 h 1345280"/>
                <a:gd name="connsiteX764" fmla="*/ 618675 w 1883242"/>
                <a:gd name="connsiteY764" fmla="*/ 520588 h 1345280"/>
                <a:gd name="connsiteX765" fmla="*/ 623961 w 1883242"/>
                <a:gd name="connsiteY765" fmla="*/ 525873 h 1345280"/>
                <a:gd name="connsiteX766" fmla="*/ 626604 w 1883242"/>
                <a:gd name="connsiteY766" fmla="*/ 539087 h 1345280"/>
                <a:gd name="connsiteX767" fmla="*/ 638496 w 1883242"/>
                <a:gd name="connsiteY767" fmla="*/ 544373 h 1345280"/>
                <a:gd name="connsiteX768" fmla="*/ 639818 w 1883242"/>
                <a:gd name="connsiteY768" fmla="*/ 562872 h 1345280"/>
                <a:gd name="connsiteX769" fmla="*/ 649067 w 1883242"/>
                <a:gd name="connsiteY769" fmla="*/ 550980 h 1345280"/>
                <a:gd name="connsiteX770" fmla="*/ 651710 w 1883242"/>
                <a:gd name="connsiteY770" fmla="*/ 557587 h 1345280"/>
                <a:gd name="connsiteX771" fmla="*/ 656995 w 1883242"/>
                <a:gd name="connsiteY771" fmla="*/ 565515 h 1345280"/>
                <a:gd name="connsiteX772" fmla="*/ 639818 w 1883242"/>
                <a:gd name="connsiteY772" fmla="*/ 566836 h 134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</a:cxnLst>
              <a:rect l="l" t="t" r="r" b="b"/>
              <a:pathLst>
                <a:path w="1883242" h="1345280">
                  <a:moveTo>
                    <a:pt x="1871351" y="229882"/>
                  </a:moveTo>
                  <a:cubicBezTo>
                    <a:pt x="1875315" y="228561"/>
                    <a:pt x="1879279" y="223276"/>
                    <a:pt x="1883243" y="220633"/>
                  </a:cubicBezTo>
                  <a:cubicBezTo>
                    <a:pt x="1877958" y="216669"/>
                    <a:pt x="1872672" y="208740"/>
                    <a:pt x="1866065" y="207419"/>
                  </a:cubicBezTo>
                  <a:cubicBezTo>
                    <a:pt x="1858137" y="204776"/>
                    <a:pt x="1851530" y="203455"/>
                    <a:pt x="1842280" y="203455"/>
                  </a:cubicBezTo>
                  <a:cubicBezTo>
                    <a:pt x="1843601" y="207419"/>
                    <a:pt x="1844923" y="211383"/>
                    <a:pt x="1846244" y="215347"/>
                  </a:cubicBezTo>
                  <a:cubicBezTo>
                    <a:pt x="1836994" y="215347"/>
                    <a:pt x="1838316" y="212705"/>
                    <a:pt x="1834351" y="202133"/>
                  </a:cubicBezTo>
                  <a:cubicBezTo>
                    <a:pt x="1831709" y="192884"/>
                    <a:pt x="1830387" y="192884"/>
                    <a:pt x="1822459" y="188920"/>
                  </a:cubicBezTo>
                  <a:cubicBezTo>
                    <a:pt x="1810566" y="182313"/>
                    <a:pt x="1798674" y="175706"/>
                    <a:pt x="1785461" y="169099"/>
                  </a:cubicBezTo>
                  <a:cubicBezTo>
                    <a:pt x="1774889" y="163813"/>
                    <a:pt x="1762997" y="155885"/>
                    <a:pt x="1751104" y="154563"/>
                  </a:cubicBezTo>
                  <a:cubicBezTo>
                    <a:pt x="1735247" y="153242"/>
                    <a:pt x="1720712" y="151921"/>
                    <a:pt x="1704855" y="150599"/>
                  </a:cubicBezTo>
                  <a:cubicBezTo>
                    <a:pt x="1706177" y="157206"/>
                    <a:pt x="1707498" y="165135"/>
                    <a:pt x="1707498" y="171742"/>
                  </a:cubicBezTo>
                  <a:cubicBezTo>
                    <a:pt x="1704855" y="171742"/>
                    <a:pt x="1698249" y="174384"/>
                    <a:pt x="1694285" y="173063"/>
                  </a:cubicBezTo>
                  <a:cubicBezTo>
                    <a:pt x="1690321" y="171742"/>
                    <a:pt x="1685035" y="163813"/>
                    <a:pt x="1682392" y="161170"/>
                  </a:cubicBezTo>
                  <a:cubicBezTo>
                    <a:pt x="1678428" y="157206"/>
                    <a:pt x="1678428" y="157206"/>
                    <a:pt x="1673143" y="161170"/>
                  </a:cubicBezTo>
                  <a:cubicBezTo>
                    <a:pt x="1669178" y="163813"/>
                    <a:pt x="1663893" y="161170"/>
                    <a:pt x="1659929" y="161170"/>
                  </a:cubicBezTo>
                  <a:cubicBezTo>
                    <a:pt x="1649357" y="159849"/>
                    <a:pt x="1642750" y="159849"/>
                    <a:pt x="1630858" y="161170"/>
                  </a:cubicBezTo>
                  <a:cubicBezTo>
                    <a:pt x="1621608" y="162492"/>
                    <a:pt x="1615001" y="159849"/>
                    <a:pt x="1605751" y="155885"/>
                  </a:cubicBezTo>
                  <a:cubicBezTo>
                    <a:pt x="1607073" y="149278"/>
                    <a:pt x="1608394" y="149278"/>
                    <a:pt x="1605751" y="142671"/>
                  </a:cubicBezTo>
                  <a:cubicBezTo>
                    <a:pt x="1604430" y="137385"/>
                    <a:pt x="1601787" y="137385"/>
                    <a:pt x="1596502" y="136064"/>
                  </a:cubicBezTo>
                  <a:cubicBezTo>
                    <a:pt x="1588574" y="133421"/>
                    <a:pt x="1579324" y="129457"/>
                    <a:pt x="1570074" y="130778"/>
                  </a:cubicBezTo>
                  <a:cubicBezTo>
                    <a:pt x="1559503" y="132100"/>
                    <a:pt x="1548932" y="134743"/>
                    <a:pt x="1538361" y="136064"/>
                  </a:cubicBezTo>
                  <a:cubicBezTo>
                    <a:pt x="1533075" y="137385"/>
                    <a:pt x="1522504" y="118886"/>
                    <a:pt x="1518540" y="116243"/>
                  </a:cubicBezTo>
                  <a:cubicBezTo>
                    <a:pt x="1510611" y="112279"/>
                    <a:pt x="1498719" y="110958"/>
                    <a:pt x="1490791" y="109636"/>
                  </a:cubicBezTo>
                  <a:cubicBezTo>
                    <a:pt x="1482863" y="106994"/>
                    <a:pt x="1474935" y="104351"/>
                    <a:pt x="1467006" y="103029"/>
                  </a:cubicBezTo>
                  <a:cubicBezTo>
                    <a:pt x="1456435" y="101708"/>
                    <a:pt x="1445864" y="100387"/>
                    <a:pt x="1435293" y="99065"/>
                  </a:cubicBezTo>
                  <a:cubicBezTo>
                    <a:pt x="1432650" y="99065"/>
                    <a:pt x="1427364" y="108315"/>
                    <a:pt x="1426043" y="110958"/>
                  </a:cubicBezTo>
                  <a:cubicBezTo>
                    <a:pt x="1423400" y="113601"/>
                    <a:pt x="1428686" y="120207"/>
                    <a:pt x="1431328" y="122850"/>
                  </a:cubicBezTo>
                  <a:cubicBezTo>
                    <a:pt x="1426043" y="125493"/>
                    <a:pt x="1419436" y="126814"/>
                    <a:pt x="1414150" y="129457"/>
                  </a:cubicBezTo>
                  <a:cubicBezTo>
                    <a:pt x="1410186" y="130778"/>
                    <a:pt x="1403579" y="125493"/>
                    <a:pt x="1399615" y="122850"/>
                  </a:cubicBezTo>
                  <a:cubicBezTo>
                    <a:pt x="1395651" y="120207"/>
                    <a:pt x="1389044" y="124171"/>
                    <a:pt x="1385080" y="125493"/>
                  </a:cubicBezTo>
                  <a:cubicBezTo>
                    <a:pt x="1378473" y="128136"/>
                    <a:pt x="1377152" y="125493"/>
                    <a:pt x="1370545" y="121529"/>
                  </a:cubicBezTo>
                  <a:cubicBezTo>
                    <a:pt x="1363938" y="117565"/>
                    <a:pt x="1365259" y="117565"/>
                    <a:pt x="1359974" y="124171"/>
                  </a:cubicBezTo>
                  <a:cubicBezTo>
                    <a:pt x="1358652" y="126814"/>
                    <a:pt x="1350724" y="138707"/>
                    <a:pt x="1348081" y="137385"/>
                  </a:cubicBezTo>
                  <a:cubicBezTo>
                    <a:pt x="1342796" y="134743"/>
                    <a:pt x="1337510" y="130778"/>
                    <a:pt x="1332224" y="128136"/>
                  </a:cubicBezTo>
                  <a:cubicBezTo>
                    <a:pt x="1330903" y="126814"/>
                    <a:pt x="1329582" y="113601"/>
                    <a:pt x="1329582" y="110958"/>
                  </a:cubicBezTo>
                  <a:cubicBezTo>
                    <a:pt x="1329582" y="108315"/>
                    <a:pt x="1333546" y="96422"/>
                    <a:pt x="1332224" y="95101"/>
                  </a:cubicBezTo>
                  <a:cubicBezTo>
                    <a:pt x="1329582" y="91137"/>
                    <a:pt x="1324296" y="83209"/>
                    <a:pt x="1320332" y="81887"/>
                  </a:cubicBezTo>
                  <a:cubicBezTo>
                    <a:pt x="1316368" y="80566"/>
                    <a:pt x="1307118" y="84530"/>
                    <a:pt x="1303154" y="84530"/>
                  </a:cubicBezTo>
                  <a:cubicBezTo>
                    <a:pt x="1297868" y="85851"/>
                    <a:pt x="1291261" y="84530"/>
                    <a:pt x="1285976" y="84530"/>
                  </a:cubicBezTo>
                  <a:cubicBezTo>
                    <a:pt x="1278048" y="84530"/>
                    <a:pt x="1279369" y="84530"/>
                    <a:pt x="1278048" y="93780"/>
                  </a:cubicBezTo>
                  <a:cubicBezTo>
                    <a:pt x="1278048" y="97744"/>
                    <a:pt x="1267477" y="96422"/>
                    <a:pt x="1263513" y="96422"/>
                  </a:cubicBezTo>
                  <a:cubicBezTo>
                    <a:pt x="1258227" y="96422"/>
                    <a:pt x="1251620" y="96422"/>
                    <a:pt x="1245013" y="97744"/>
                  </a:cubicBezTo>
                  <a:cubicBezTo>
                    <a:pt x="1241049" y="97744"/>
                    <a:pt x="1234442" y="92458"/>
                    <a:pt x="1230478" y="91137"/>
                  </a:cubicBezTo>
                  <a:cubicBezTo>
                    <a:pt x="1233120" y="89816"/>
                    <a:pt x="1235763" y="87173"/>
                    <a:pt x="1238406" y="85851"/>
                  </a:cubicBezTo>
                  <a:cubicBezTo>
                    <a:pt x="1223871" y="84530"/>
                    <a:pt x="1208014" y="80566"/>
                    <a:pt x="1193478" y="81887"/>
                  </a:cubicBezTo>
                  <a:cubicBezTo>
                    <a:pt x="1181586" y="83209"/>
                    <a:pt x="1180265" y="83209"/>
                    <a:pt x="1171015" y="76602"/>
                  </a:cubicBezTo>
                  <a:cubicBezTo>
                    <a:pt x="1164409" y="71316"/>
                    <a:pt x="1156480" y="76602"/>
                    <a:pt x="1151195" y="80566"/>
                  </a:cubicBezTo>
                  <a:cubicBezTo>
                    <a:pt x="1155159" y="81887"/>
                    <a:pt x="1160444" y="81887"/>
                    <a:pt x="1164409" y="83209"/>
                  </a:cubicBezTo>
                  <a:cubicBezTo>
                    <a:pt x="1147230" y="88494"/>
                    <a:pt x="1130052" y="92458"/>
                    <a:pt x="1112874" y="97744"/>
                  </a:cubicBezTo>
                  <a:cubicBezTo>
                    <a:pt x="1137981" y="81887"/>
                    <a:pt x="1163087" y="67352"/>
                    <a:pt x="1188193" y="51495"/>
                  </a:cubicBezTo>
                  <a:cubicBezTo>
                    <a:pt x="1189514" y="50174"/>
                    <a:pt x="1190836" y="44888"/>
                    <a:pt x="1192157" y="42246"/>
                  </a:cubicBezTo>
                  <a:cubicBezTo>
                    <a:pt x="1193478" y="40924"/>
                    <a:pt x="1188193" y="35639"/>
                    <a:pt x="1186871" y="34317"/>
                  </a:cubicBezTo>
                  <a:cubicBezTo>
                    <a:pt x="1182907" y="29032"/>
                    <a:pt x="1173658" y="25067"/>
                    <a:pt x="1168373" y="21103"/>
                  </a:cubicBezTo>
                  <a:cubicBezTo>
                    <a:pt x="1163087" y="17139"/>
                    <a:pt x="1156480" y="18461"/>
                    <a:pt x="1149873" y="18461"/>
                  </a:cubicBezTo>
                  <a:cubicBezTo>
                    <a:pt x="1145909" y="18461"/>
                    <a:pt x="1141945" y="18461"/>
                    <a:pt x="1137981" y="18461"/>
                  </a:cubicBezTo>
                  <a:cubicBezTo>
                    <a:pt x="1136659" y="18461"/>
                    <a:pt x="1136659" y="26389"/>
                    <a:pt x="1136659" y="27710"/>
                  </a:cubicBezTo>
                  <a:cubicBezTo>
                    <a:pt x="1131374" y="27710"/>
                    <a:pt x="1126088" y="27710"/>
                    <a:pt x="1120802" y="26389"/>
                  </a:cubicBezTo>
                  <a:cubicBezTo>
                    <a:pt x="1124767" y="22425"/>
                    <a:pt x="1128731" y="19782"/>
                    <a:pt x="1132695" y="15818"/>
                  </a:cubicBezTo>
                  <a:cubicBezTo>
                    <a:pt x="1123445" y="14497"/>
                    <a:pt x="1114195" y="13175"/>
                    <a:pt x="1104946" y="11854"/>
                  </a:cubicBezTo>
                  <a:cubicBezTo>
                    <a:pt x="1110231" y="10532"/>
                    <a:pt x="1116838" y="7890"/>
                    <a:pt x="1122124" y="6568"/>
                  </a:cubicBezTo>
                  <a:cubicBezTo>
                    <a:pt x="1116838" y="-1360"/>
                    <a:pt x="1103624" y="-1360"/>
                    <a:pt x="1095696" y="2604"/>
                  </a:cubicBezTo>
                  <a:cubicBezTo>
                    <a:pt x="1089089" y="5247"/>
                    <a:pt x="1083803" y="9211"/>
                    <a:pt x="1077197" y="11854"/>
                  </a:cubicBezTo>
                  <a:cubicBezTo>
                    <a:pt x="1073233" y="14497"/>
                    <a:pt x="1075875" y="22425"/>
                    <a:pt x="1070590" y="23746"/>
                  </a:cubicBezTo>
                  <a:cubicBezTo>
                    <a:pt x="1049448" y="31674"/>
                    <a:pt x="1028305" y="34317"/>
                    <a:pt x="1005842" y="38281"/>
                  </a:cubicBezTo>
                  <a:cubicBezTo>
                    <a:pt x="993949" y="40924"/>
                    <a:pt x="980735" y="40924"/>
                    <a:pt x="968843" y="44888"/>
                  </a:cubicBezTo>
                  <a:cubicBezTo>
                    <a:pt x="963557" y="47531"/>
                    <a:pt x="958272" y="51495"/>
                    <a:pt x="952987" y="54138"/>
                  </a:cubicBezTo>
                  <a:cubicBezTo>
                    <a:pt x="946380" y="58102"/>
                    <a:pt x="946380" y="58102"/>
                    <a:pt x="946380" y="67352"/>
                  </a:cubicBezTo>
                  <a:cubicBezTo>
                    <a:pt x="946380" y="71316"/>
                    <a:pt x="947701" y="76602"/>
                    <a:pt x="943737" y="76602"/>
                  </a:cubicBezTo>
                  <a:cubicBezTo>
                    <a:pt x="937130" y="76602"/>
                    <a:pt x="930523" y="77923"/>
                    <a:pt x="922594" y="79244"/>
                  </a:cubicBezTo>
                  <a:cubicBezTo>
                    <a:pt x="910702" y="80566"/>
                    <a:pt x="898809" y="81887"/>
                    <a:pt x="886917" y="83209"/>
                  </a:cubicBezTo>
                  <a:cubicBezTo>
                    <a:pt x="888238" y="87173"/>
                    <a:pt x="888238" y="103029"/>
                    <a:pt x="892202" y="104351"/>
                  </a:cubicBezTo>
                  <a:cubicBezTo>
                    <a:pt x="894845" y="104351"/>
                    <a:pt x="902773" y="104351"/>
                    <a:pt x="904095" y="106994"/>
                  </a:cubicBezTo>
                  <a:cubicBezTo>
                    <a:pt x="906738" y="109636"/>
                    <a:pt x="906738" y="116243"/>
                    <a:pt x="908059" y="118886"/>
                  </a:cubicBezTo>
                  <a:cubicBezTo>
                    <a:pt x="904095" y="118886"/>
                    <a:pt x="900131" y="121529"/>
                    <a:pt x="897488" y="118886"/>
                  </a:cubicBezTo>
                  <a:cubicBezTo>
                    <a:pt x="894845" y="117565"/>
                    <a:pt x="890881" y="114922"/>
                    <a:pt x="888238" y="113601"/>
                  </a:cubicBezTo>
                  <a:cubicBezTo>
                    <a:pt x="877667" y="109636"/>
                    <a:pt x="872381" y="106994"/>
                    <a:pt x="861811" y="110958"/>
                  </a:cubicBezTo>
                  <a:cubicBezTo>
                    <a:pt x="857847" y="112279"/>
                    <a:pt x="843311" y="118886"/>
                    <a:pt x="851240" y="122850"/>
                  </a:cubicBezTo>
                  <a:cubicBezTo>
                    <a:pt x="859168" y="126814"/>
                    <a:pt x="867096" y="129457"/>
                    <a:pt x="875024" y="132100"/>
                  </a:cubicBezTo>
                  <a:cubicBezTo>
                    <a:pt x="869739" y="132100"/>
                    <a:pt x="847276" y="132100"/>
                    <a:pt x="844633" y="126814"/>
                  </a:cubicBezTo>
                  <a:cubicBezTo>
                    <a:pt x="840669" y="118886"/>
                    <a:pt x="839347" y="118886"/>
                    <a:pt x="843311" y="110958"/>
                  </a:cubicBezTo>
                  <a:cubicBezTo>
                    <a:pt x="844633" y="106994"/>
                    <a:pt x="839347" y="99065"/>
                    <a:pt x="836704" y="100387"/>
                  </a:cubicBezTo>
                  <a:cubicBezTo>
                    <a:pt x="838026" y="103029"/>
                    <a:pt x="840669" y="112279"/>
                    <a:pt x="836704" y="114922"/>
                  </a:cubicBezTo>
                  <a:cubicBezTo>
                    <a:pt x="831419" y="117565"/>
                    <a:pt x="826133" y="117565"/>
                    <a:pt x="822169" y="122850"/>
                  </a:cubicBezTo>
                  <a:cubicBezTo>
                    <a:pt x="819526" y="126814"/>
                    <a:pt x="827455" y="134743"/>
                    <a:pt x="830097" y="137385"/>
                  </a:cubicBezTo>
                  <a:cubicBezTo>
                    <a:pt x="832740" y="141350"/>
                    <a:pt x="827455" y="147957"/>
                    <a:pt x="826133" y="153242"/>
                  </a:cubicBezTo>
                  <a:cubicBezTo>
                    <a:pt x="824812" y="157206"/>
                    <a:pt x="827455" y="163813"/>
                    <a:pt x="828776" y="167777"/>
                  </a:cubicBezTo>
                  <a:cubicBezTo>
                    <a:pt x="828776" y="169099"/>
                    <a:pt x="843311" y="166456"/>
                    <a:pt x="844633" y="165135"/>
                  </a:cubicBezTo>
                  <a:cubicBezTo>
                    <a:pt x="851240" y="163813"/>
                    <a:pt x="852561" y="163813"/>
                    <a:pt x="857847" y="167777"/>
                  </a:cubicBezTo>
                  <a:cubicBezTo>
                    <a:pt x="861811" y="170420"/>
                    <a:pt x="861811" y="175706"/>
                    <a:pt x="861811" y="182313"/>
                  </a:cubicBezTo>
                  <a:cubicBezTo>
                    <a:pt x="857847" y="178348"/>
                    <a:pt x="853883" y="174384"/>
                    <a:pt x="851240" y="169099"/>
                  </a:cubicBezTo>
                  <a:cubicBezTo>
                    <a:pt x="848597" y="166456"/>
                    <a:pt x="840669" y="170420"/>
                    <a:pt x="838026" y="171742"/>
                  </a:cubicBezTo>
                  <a:cubicBezTo>
                    <a:pt x="823490" y="175706"/>
                    <a:pt x="840669" y="186277"/>
                    <a:pt x="834062" y="192884"/>
                  </a:cubicBezTo>
                  <a:cubicBezTo>
                    <a:pt x="827455" y="199491"/>
                    <a:pt x="818205" y="210062"/>
                    <a:pt x="810276" y="212705"/>
                  </a:cubicBezTo>
                  <a:cubicBezTo>
                    <a:pt x="799705" y="216669"/>
                    <a:pt x="791777" y="210062"/>
                    <a:pt x="783848" y="204776"/>
                  </a:cubicBezTo>
                  <a:cubicBezTo>
                    <a:pt x="786491" y="204776"/>
                    <a:pt x="795741" y="207419"/>
                    <a:pt x="798384" y="206098"/>
                  </a:cubicBezTo>
                  <a:cubicBezTo>
                    <a:pt x="804991" y="202133"/>
                    <a:pt x="810276" y="198169"/>
                    <a:pt x="816883" y="195527"/>
                  </a:cubicBezTo>
                  <a:cubicBezTo>
                    <a:pt x="820848" y="192884"/>
                    <a:pt x="822169" y="183634"/>
                    <a:pt x="823490" y="180991"/>
                  </a:cubicBezTo>
                  <a:cubicBezTo>
                    <a:pt x="826133" y="174384"/>
                    <a:pt x="819526" y="173063"/>
                    <a:pt x="814241" y="169099"/>
                  </a:cubicBezTo>
                  <a:cubicBezTo>
                    <a:pt x="810276" y="166456"/>
                    <a:pt x="819526" y="140028"/>
                    <a:pt x="815562" y="134743"/>
                  </a:cubicBezTo>
                  <a:cubicBezTo>
                    <a:pt x="814241" y="132100"/>
                    <a:pt x="807634" y="124171"/>
                    <a:pt x="808955" y="120207"/>
                  </a:cubicBezTo>
                  <a:cubicBezTo>
                    <a:pt x="811598" y="113601"/>
                    <a:pt x="814241" y="106994"/>
                    <a:pt x="815562" y="100387"/>
                  </a:cubicBezTo>
                  <a:cubicBezTo>
                    <a:pt x="808955" y="100387"/>
                    <a:pt x="782527" y="93780"/>
                    <a:pt x="781206" y="99065"/>
                  </a:cubicBezTo>
                  <a:cubicBezTo>
                    <a:pt x="779884" y="104351"/>
                    <a:pt x="778563" y="114922"/>
                    <a:pt x="774599" y="117565"/>
                  </a:cubicBezTo>
                  <a:cubicBezTo>
                    <a:pt x="769313" y="121529"/>
                    <a:pt x="764028" y="126814"/>
                    <a:pt x="757421" y="130778"/>
                  </a:cubicBezTo>
                  <a:cubicBezTo>
                    <a:pt x="760064" y="132100"/>
                    <a:pt x="769313" y="136064"/>
                    <a:pt x="767992" y="138707"/>
                  </a:cubicBezTo>
                  <a:cubicBezTo>
                    <a:pt x="766670" y="142671"/>
                    <a:pt x="760064" y="150599"/>
                    <a:pt x="764028" y="153242"/>
                  </a:cubicBezTo>
                  <a:cubicBezTo>
                    <a:pt x="769313" y="157206"/>
                    <a:pt x="775920" y="161170"/>
                    <a:pt x="781206" y="166456"/>
                  </a:cubicBezTo>
                  <a:cubicBezTo>
                    <a:pt x="783848" y="167777"/>
                    <a:pt x="781206" y="178348"/>
                    <a:pt x="779884" y="180991"/>
                  </a:cubicBezTo>
                  <a:cubicBezTo>
                    <a:pt x="774599" y="177027"/>
                    <a:pt x="769313" y="171742"/>
                    <a:pt x="764028" y="169099"/>
                  </a:cubicBezTo>
                  <a:cubicBezTo>
                    <a:pt x="756100" y="166456"/>
                    <a:pt x="748172" y="162492"/>
                    <a:pt x="740243" y="159849"/>
                  </a:cubicBezTo>
                  <a:cubicBezTo>
                    <a:pt x="728351" y="155885"/>
                    <a:pt x="712494" y="153242"/>
                    <a:pt x="701923" y="158528"/>
                  </a:cubicBezTo>
                  <a:cubicBezTo>
                    <a:pt x="707208" y="165135"/>
                    <a:pt x="709851" y="165135"/>
                    <a:pt x="704565" y="171742"/>
                  </a:cubicBezTo>
                  <a:cubicBezTo>
                    <a:pt x="699280" y="178348"/>
                    <a:pt x="699280" y="178348"/>
                    <a:pt x="691351" y="175706"/>
                  </a:cubicBezTo>
                  <a:cubicBezTo>
                    <a:pt x="692673" y="174384"/>
                    <a:pt x="693994" y="171742"/>
                    <a:pt x="695316" y="170420"/>
                  </a:cubicBezTo>
                  <a:cubicBezTo>
                    <a:pt x="688709" y="169099"/>
                    <a:pt x="686066" y="169099"/>
                    <a:pt x="679459" y="171742"/>
                  </a:cubicBezTo>
                  <a:cubicBezTo>
                    <a:pt x="674173" y="174384"/>
                    <a:pt x="670209" y="173063"/>
                    <a:pt x="663602" y="173063"/>
                  </a:cubicBezTo>
                  <a:cubicBezTo>
                    <a:pt x="659638" y="173063"/>
                    <a:pt x="656995" y="182313"/>
                    <a:pt x="651710" y="180991"/>
                  </a:cubicBezTo>
                  <a:cubicBezTo>
                    <a:pt x="643782" y="179670"/>
                    <a:pt x="643782" y="179670"/>
                    <a:pt x="641139" y="170420"/>
                  </a:cubicBezTo>
                  <a:cubicBezTo>
                    <a:pt x="631889" y="174384"/>
                    <a:pt x="623961" y="178348"/>
                    <a:pt x="614711" y="182313"/>
                  </a:cubicBezTo>
                  <a:cubicBezTo>
                    <a:pt x="609426" y="184955"/>
                    <a:pt x="602819" y="187598"/>
                    <a:pt x="597533" y="190241"/>
                  </a:cubicBezTo>
                  <a:cubicBezTo>
                    <a:pt x="594890" y="191562"/>
                    <a:pt x="589605" y="192884"/>
                    <a:pt x="588283" y="194205"/>
                  </a:cubicBezTo>
                  <a:cubicBezTo>
                    <a:pt x="585640" y="198169"/>
                    <a:pt x="589605" y="203455"/>
                    <a:pt x="582998" y="203455"/>
                  </a:cubicBezTo>
                  <a:cubicBezTo>
                    <a:pt x="577712" y="204776"/>
                    <a:pt x="573748" y="207419"/>
                    <a:pt x="569784" y="202133"/>
                  </a:cubicBezTo>
                  <a:cubicBezTo>
                    <a:pt x="567141" y="198169"/>
                    <a:pt x="561855" y="195527"/>
                    <a:pt x="564498" y="190241"/>
                  </a:cubicBezTo>
                  <a:cubicBezTo>
                    <a:pt x="565819" y="187598"/>
                    <a:pt x="575069" y="187598"/>
                    <a:pt x="579033" y="187598"/>
                  </a:cubicBezTo>
                  <a:cubicBezTo>
                    <a:pt x="576391" y="183634"/>
                    <a:pt x="572426" y="177027"/>
                    <a:pt x="568462" y="175706"/>
                  </a:cubicBezTo>
                  <a:cubicBezTo>
                    <a:pt x="561855" y="174384"/>
                    <a:pt x="555249" y="174384"/>
                    <a:pt x="549963" y="173063"/>
                  </a:cubicBezTo>
                  <a:cubicBezTo>
                    <a:pt x="551285" y="174384"/>
                    <a:pt x="556570" y="179670"/>
                    <a:pt x="556570" y="180991"/>
                  </a:cubicBezTo>
                  <a:cubicBezTo>
                    <a:pt x="555249" y="186277"/>
                    <a:pt x="553927" y="190241"/>
                    <a:pt x="552606" y="195527"/>
                  </a:cubicBezTo>
                  <a:cubicBezTo>
                    <a:pt x="552606" y="194205"/>
                    <a:pt x="557891" y="202133"/>
                    <a:pt x="557891" y="203455"/>
                  </a:cubicBezTo>
                  <a:cubicBezTo>
                    <a:pt x="559213" y="206098"/>
                    <a:pt x="556570" y="211383"/>
                    <a:pt x="555249" y="215347"/>
                  </a:cubicBezTo>
                  <a:cubicBezTo>
                    <a:pt x="549963" y="214026"/>
                    <a:pt x="544678" y="212705"/>
                    <a:pt x="539392" y="210062"/>
                  </a:cubicBezTo>
                  <a:cubicBezTo>
                    <a:pt x="536750" y="208740"/>
                    <a:pt x="531464" y="214026"/>
                    <a:pt x="528821" y="215347"/>
                  </a:cubicBezTo>
                  <a:cubicBezTo>
                    <a:pt x="523536" y="217990"/>
                    <a:pt x="519571" y="221954"/>
                    <a:pt x="514286" y="224597"/>
                  </a:cubicBezTo>
                  <a:cubicBezTo>
                    <a:pt x="512964" y="224597"/>
                    <a:pt x="518250" y="237811"/>
                    <a:pt x="519571" y="239132"/>
                  </a:cubicBezTo>
                  <a:cubicBezTo>
                    <a:pt x="512964" y="236489"/>
                    <a:pt x="506357" y="235168"/>
                    <a:pt x="499750" y="232525"/>
                  </a:cubicBezTo>
                  <a:cubicBezTo>
                    <a:pt x="491822" y="229882"/>
                    <a:pt x="491822" y="228561"/>
                    <a:pt x="485215" y="233847"/>
                  </a:cubicBezTo>
                  <a:cubicBezTo>
                    <a:pt x="487858" y="237811"/>
                    <a:pt x="489179" y="241775"/>
                    <a:pt x="494465" y="241775"/>
                  </a:cubicBezTo>
                  <a:cubicBezTo>
                    <a:pt x="498429" y="241775"/>
                    <a:pt x="501072" y="248382"/>
                    <a:pt x="497108" y="249703"/>
                  </a:cubicBezTo>
                  <a:cubicBezTo>
                    <a:pt x="490501" y="252346"/>
                    <a:pt x="481251" y="244418"/>
                    <a:pt x="473322" y="241775"/>
                  </a:cubicBezTo>
                  <a:cubicBezTo>
                    <a:pt x="466715" y="239132"/>
                    <a:pt x="468037" y="224597"/>
                    <a:pt x="468037" y="217990"/>
                  </a:cubicBezTo>
                  <a:cubicBezTo>
                    <a:pt x="468037" y="211383"/>
                    <a:pt x="454823" y="202133"/>
                    <a:pt x="450859" y="198169"/>
                  </a:cubicBezTo>
                  <a:cubicBezTo>
                    <a:pt x="466715" y="206098"/>
                    <a:pt x="479929" y="210062"/>
                    <a:pt x="497108" y="214026"/>
                  </a:cubicBezTo>
                  <a:cubicBezTo>
                    <a:pt x="506357" y="216669"/>
                    <a:pt x="509000" y="215347"/>
                    <a:pt x="518250" y="212705"/>
                  </a:cubicBezTo>
                  <a:cubicBezTo>
                    <a:pt x="522214" y="211383"/>
                    <a:pt x="523536" y="208740"/>
                    <a:pt x="526178" y="204776"/>
                  </a:cubicBezTo>
                  <a:cubicBezTo>
                    <a:pt x="530143" y="198169"/>
                    <a:pt x="530143" y="198169"/>
                    <a:pt x="528821" y="191562"/>
                  </a:cubicBezTo>
                  <a:cubicBezTo>
                    <a:pt x="526178" y="183634"/>
                    <a:pt x="518250" y="179670"/>
                    <a:pt x="511643" y="178348"/>
                  </a:cubicBezTo>
                  <a:cubicBezTo>
                    <a:pt x="503715" y="175706"/>
                    <a:pt x="495786" y="171742"/>
                    <a:pt x="489179" y="167777"/>
                  </a:cubicBezTo>
                  <a:cubicBezTo>
                    <a:pt x="481251" y="162492"/>
                    <a:pt x="475965" y="161170"/>
                    <a:pt x="466715" y="159849"/>
                  </a:cubicBezTo>
                  <a:cubicBezTo>
                    <a:pt x="462751" y="159849"/>
                    <a:pt x="445574" y="163813"/>
                    <a:pt x="446895" y="153242"/>
                  </a:cubicBezTo>
                  <a:cubicBezTo>
                    <a:pt x="449538" y="154563"/>
                    <a:pt x="454823" y="157206"/>
                    <a:pt x="456144" y="151921"/>
                  </a:cubicBezTo>
                  <a:cubicBezTo>
                    <a:pt x="453502" y="150599"/>
                    <a:pt x="448216" y="146635"/>
                    <a:pt x="446895" y="147957"/>
                  </a:cubicBezTo>
                  <a:cubicBezTo>
                    <a:pt x="444252" y="151921"/>
                    <a:pt x="438967" y="150599"/>
                    <a:pt x="433681" y="149278"/>
                  </a:cubicBezTo>
                  <a:cubicBezTo>
                    <a:pt x="431039" y="149278"/>
                    <a:pt x="425753" y="150599"/>
                    <a:pt x="425753" y="149278"/>
                  </a:cubicBezTo>
                  <a:cubicBezTo>
                    <a:pt x="424432" y="145314"/>
                    <a:pt x="419146" y="146635"/>
                    <a:pt x="417825" y="142671"/>
                  </a:cubicBezTo>
                  <a:cubicBezTo>
                    <a:pt x="421789" y="142671"/>
                    <a:pt x="428396" y="145314"/>
                    <a:pt x="432360" y="143992"/>
                  </a:cubicBezTo>
                  <a:cubicBezTo>
                    <a:pt x="433681" y="143992"/>
                    <a:pt x="442931" y="138707"/>
                    <a:pt x="438967" y="137385"/>
                  </a:cubicBezTo>
                  <a:cubicBezTo>
                    <a:pt x="433681" y="134743"/>
                    <a:pt x="427074" y="133421"/>
                    <a:pt x="421789" y="130778"/>
                  </a:cubicBezTo>
                  <a:cubicBezTo>
                    <a:pt x="416503" y="128136"/>
                    <a:pt x="420467" y="141350"/>
                    <a:pt x="413860" y="136064"/>
                  </a:cubicBezTo>
                  <a:cubicBezTo>
                    <a:pt x="415182" y="133421"/>
                    <a:pt x="416503" y="130778"/>
                    <a:pt x="419146" y="128136"/>
                  </a:cubicBezTo>
                  <a:cubicBezTo>
                    <a:pt x="417825" y="128136"/>
                    <a:pt x="411218" y="126814"/>
                    <a:pt x="409896" y="128136"/>
                  </a:cubicBezTo>
                  <a:cubicBezTo>
                    <a:pt x="407253" y="132100"/>
                    <a:pt x="404611" y="134743"/>
                    <a:pt x="401968" y="138707"/>
                  </a:cubicBezTo>
                  <a:cubicBezTo>
                    <a:pt x="401968" y="136064"/>
                    <a:pt x="400646" y="133421"/>
                    <a:pt x="400646" y="130778"/>
                  </a:cubicBezTo>
                  <a:cubicBezTo>
                    <a:pt x="396682" y="134743"/>
                    <a:pt x="392718" y="145314"/>
                    <a:pt x="386111" y="145314"/>
                  </a:cubicBezTo>
                  <a:cubicBezTo>
                    <a:pt x="388754" y="136064"/>
                    <a:pt x="391397" y="133421"/>
                    <a:pt x="396682" y="126814"/>
                  </a:cubicBezTo>
                  <a:cubicBezTo>
                    <a:pt x="391397" y="126814"/>
                    <a:pt x="384790" y="126814"/>
                    <a:pt x="380825" y="129457"/>
                  </a:cubicBezTo>
                  <a:cubicBezTo>
                    <a:pt x="376861" y="132100"/>
                    <a:pt x="374218" y="140028"/>
                    <a:pt x="368933" y="141350"/>
                  </a:cubicBezTo>
                  <a:cubicBezTo>
                    <a:pt x="355719" y="145314"/>
                    <a:pt x="343827" y="149278"/>
                    <a:pt x="330613" y="154563"/>
                  </a:cubicBezTo>
                  <a:cubicBezTo>
                    <a:pt x="320042" y="159849"/>
                    <a:pt x="312114" y="170420"/>
                    <a:pt x="302864" y="179670"/>
                  </a:cubicBezTo>
                  <a:cubicBezTo>
                    <a:pt x="294935" y="188920"/>
                    <a:pt x="285686" y="198169"/>
                    <a:pt x="277757" y="208740"/>
                  </a:cubicBezTo>
                  <a:cubicBezTo>
                    <a:pt x="271150" y="220633"/>
                    <a:pt x="265865" y="231204"/>
                    <a:pt x="256615" y="240454"/>
                  </a:cubicBezTo>
                  <a:cubicBezTo>
                    <a:pt x="252651" y="244418"/>
                    <a:pt x="247365" y="249703"/>
                    <a:pt x="243401" y="253667"/>
                  </a:cubicBezTo>
                  <a:cubicBezTo>
                    <a:pt x="239437" y="258953"/>
                    <a:pt x="234152" y="260274"/>
                    <a:pt x="227545" y="264239"/>
                  </a:cubicBezTo>
                  <a:cubicBezTo>
                    <a:pt x="222259" y="266881"/>
                    <a:pt x="218295" y="268203"/>
                    <a:pt x="213010" y="272167"/>
                  </a:cubicBezTo>
                  <a:cubicBezTo>
                    <a:pt x="205081" y="278774"/>
                    <a:pt x="205081" y="278774"/>
                    <a:pt x="203760" y="289345"/>
                  </a:cubicBezTo>
                  <a:cubicBezTo>
                    <a:pt x="203760" y="301238"/>
                    <a:pt x="207724" y="314451"/>
                    <a:pt x="209045" y="326344"/>
                  </a:cubicBezTo>
                  <a:cubicBezTo>
                    <a:pt x="209045" y="336915"/>
                    <a:pt x="226224" y="338236"/>
                    <a:pt x="232830" y="334272"/>
                  </a:cubicBezTo>
                  <a:cubicBezTo>
                    <a:pt x="236794" y="331629"/>
                    <a:pt x="240758" y="327665"/>
                    <a:pt x="244722" y="323701"/>
                  </a:cubicBezTo>
                  <a:cubicBezTo>
                    <a:pt x="250008" y="319737"/>
                    <a:pt x="252651" y="318416"/>
                    <a:pt x="253972" y="311809"/>
                  </a:cubicBezTo>
                  <a:cubicBezTo>
                    <a:pt x="255293" y="314451"/>
                    <a:pt x="255293" y="319737"/>
                    <a:pt x="257936" y="319737"/>
                  </a:cubicBezTo>
                  <a:cubicBezTo>
                    <a:pt x="260579" y="321058"/>
                    <a:pt x="257936" y="325023"/>
                    <a:pt x="259258" y="327665"/>
                  </a:cubicBezTo>
                  <a:cubicBezTo>
                    <a:pt x="259258" y="330308"/>
                    <a:pt x="261900" y="334272"/>
                    <a:pt x="263222" y="336915"/>
                  </a:cubicBezTo>
                  <a:cubicBezTo>
                    <a:pt x="264543" y="339558"/>
                    <a:pt x="263222" y="342200"/>
                    <a:pt x="264543" y="344843"/>
                  </a:cubicBezTo>
                  <a:cubicBezTo>
                    <a:pt x="267186" y="348807"/>
                    <a:pt x="275114" y="355414"/>
                    <a:pt x="273793" y="360700"/>
                  </a:cubicBezTo>
                  <a:cubicBezTo>
                    <a:pt x="272472" y="363343"/>
                    <a:pt x="273793" y="367307"/>
                    <a:pt x="275114" y="369950"/>
                  </a:cubicBezTo>
                  <a:cubicBezTo>
                    <a:pt x="276436" y="375235"/>
                    <a:pt x="276436" y="373914"/>
                    <a:pt x="281721" y="373914"/>
                  </a:cubicBezTo>
                  <a:cubicBezTo>
                    <a:pt x="284364" y="373914"/>
                    <a:pt x="287007" y="375235"/>
                    <a:pt x="288328" y="371271"/>
                  </a:cubicBezTo>
                  <a:cubicBezTo>
                    <a:pt x="289650" y="368628"/>
                    <a:pt x="288328" y="364664"/>
                    <a:pt x="290971" y="364664"/>
                  </a:cubicBezTo>
                  <a:cubicBezTo>
                    <a:pt x="297578" y="363343"/>
                    <a:pt x="304185" y="363343"/>
                    <a:pt x="306828" y="355414"/>
                  </a:cubicBezTo>
                  <a:cubicBezTo>
                    <a:pt x="309471" y="350129"/>
                    <a:pt x="309471" y="340879"/>
                    <a:pt x="309471" y="334272"/>
                  </a:cubicBezTo>
                  <a:cubicBezTo>
                    <a:pt x="310792" y="326344"/>
                    <a:pt x="314756" y="325023"/>
                    <a:pt x="320042" y="319737"/>
                  </a:cubicBezTo>
                  <a:cubicBezTo>
                    <a:pt x="322685" y="317094"/>
                    <a:pt x="330613" y="313130"/>
                    <a:pt x="329292" y="309166"/>
                  </a:cubicBezTo>
                  <a:cubicBezTo>
                    <a:pt x="326649" y="302559"/>
                    <a:pt x="317399" y="302559"/>
                    <a:pt x="314756" y="297273"/>
                  </a:cubicBezTo>
                  <a:cubicBezTo>
                    <a:pt x="306828" y="284059"/>
                    <a:pt x="318721" y="270846"/>
                    <a:pt x="325328" y="261596"/>
                  </a:cubicBezTo>
                  <a:cubicBezTo>
                    <a:pt x="327970" y="258953"/>
                    <a:pt x="354397" y="244418"/>
                    <a:pt x="351755" y="239132"/>
                  </a:cubicBezTo>
                  <a:cubicBezTo>
                    <a:pt x="347791" y="232525"/>
                    <a:pt x="350433" y="228561"/>
                    <a:pt x="354397" y="223276"/>
                  </a:cubicBezTo>
                  <a:cubicBezTo>
                    <a:pt x="361004" y="215347"/>
                    <a:pt x="362326" y="215347"/>
                    <a:pt x="372897" y="216669"/>
                  </a:cubicBezTo>
                  <a:cubicBezTo>
                    <a:pt x="379504" y="216669"/>
                    <a:pt x="386111" y="220633"/>
                    <a:pt x="387432" y="227240"/>
                  </a:cubicBezTo>
                  <a:cubicBezTo>
                    <a:pt x="388754" y="232525"/>
                    <a:pt x="384790" y="229882"/>
                    <a:pt x="382147" y="231204"/>
                  </a:cubicBezTo>
                  <a:cubicBezTo>
                    <a:pt x="379504" y="232525"/>
                    <a:pt x="375540" y="239132"/>
                    <a:pt x="372897" y="241775"/>
                  </a:cubicBezTo>
                  <a:cubicBezTo>
                    <a:pt x="368933" y="247061"/>
                    <a:pt x="362326" y="251025"/>
                    <a:pt x="357040" y="256310"/>
                  </a:cubicBezTo>
                  <a:cubicBezTo>
                    <a:pt x="355719" y="258953"/>
                    <a:pt x="349112" y="262917"/>
                    <a:pt x="349112" y="265560"/>
                  </a:cubicBezTo>
                  <a:cubicBezTo>
                    <a:pt x="349112" y="268203"/>
                    <a:pt x="351755" y="276131"/>
                    <a:pt x="353076" y="278774"/>
                  </a:cubicBezTo>
                  <a:cubicBezTo>
                    <a:pt x="354397" y="282738"/>
                    <a:pt x="354397" y="285381"/>
                    <a:pt x="353076" y="289345"/>
                  </a:cubicBezTo>
                  <a:cubicBezTo>
                    <a:pt x="351755" y="295952"/>
                    <a:pt x="351755" y="295952"/>
                    <a:pt x="357040" y="297273"/>
                  </a:cubicBezTo>
                  <a:cubicBezTo>
                    <a:pt x="362326" y="298595"/>
                    <a:pt x="362326" y="299916"/>
                    <a:pt x="364969" y="305202"/>
                  </a:cubicBezTo>
                  <a:cubicBezTo>
                    <a:pt x="366290" y="306523"/>
                    <a:pt x="371576" y="305202"/>
                    <a:pt x="372897" y="303880"/>
                  </a:cubicBezTo>
                  <a:cubicBezTo>
                    <a:pt x="387432" y="301238"/>
                    <a:pt x="401968" y="297273"/>
                    <a:pt x="416503" y="294631"/>
                  </a:cubicBezTo>
                  <a:cubicBezTo>
                    <a:pt x="415182" y="295952"/>
                    <a:pt x="415182" y="297273"/>
                    <a:pt x="415182" y="298595"/>
                  </a:cubicBezTo>
                  <a:cubicBezTo>
                    <a:pt x="419146" y="299916"/>
                    <a:pt x="428396" y="302559"/>
                    <a:pt x="429717" y="306523"/>
                  </a:cubicBezTo>
                  <a:cubicBezTo>
                    <a:pt x="427074" y="306523"/>
                    <a:pt x="421789" y="303880"/>
                    <a:pt x="420467" y="305202"/>
                  </a:cubicBezTo>
                  <a:cubicBezTo>
                    <a:pt x="417825" y="307844"/>
                    <a:pt x="413860" y="306523"/>
                    <a:pt x="411218" y="307844"/>
                  </a:cubicBezTo>
                  <a:cubicBezTo>
                    <a:pt x="407253" y="310487"/>
                    <a:pt x="412539" y="313130"/>
                    <a:pt x="405932" y="311809"/>
                  </a:cubicBezTo>
                  <a:cubicBezTo>
                    <a:pt x="400646" y="310487"/>
                    <a:pt x="395361" y="310487"/>
                    <a:pt x="390075" y="310487"/>
                  </a:cubicBezTo>
                  <a:cubicBezTo>
                    <a:pt x="383468" y="309166"/>
                    <a:pt x="375540" y="313130"/>
                    <a:pt x="368933" y="315773"/>
                  </a:cubicBezTo>
                  <a:cubicBezTo>
                    <a:pt x="367611" y="315773"/>
                    <a:pt x="370254" y="323701"/>
                    <a:pt x="370254" y="325023"/>
                  </a:cubicBezTo>
                  <a:cubicBezTo>
                    <a:pt x="371576" y="326344"/>
                    <a:pt x="372897" y="327665"/>
                    <a:pt x="374218" y="328987"/>
                  </a:cubicBezTo>
                  <a:cubicBezTo>
                    <a:pt x="375540" y="328987"/>
                    <a:pt x="376861" y="327665"/>
                    <a:pt x="378183" y="327665"/>
                  </a:cubicBezTo>
                  <a:cubicBezTo>
                    <a:pt x="378183" y="327665"/>
                    <a:pt x="376861" y="336915"/>
                    <a:pt x="376861" y="338236"/>
                  </a:cubicBezTo>
                  <a:cubicBezTo>
                    <a:pt x="376861" y="340879"/>
                    <a:pt x="374218" y="347486"/>
                    <a:pt x="371576" y="346165"/>
                  </a:cubicBezTo>
                  <a:cubicBezTo>
                    <a:pt x="364969" y="346165"/>
                    <a:pt x="362326" y="330308"/>
                    <a:pt x="353076" y="336915"/>
                  </a:cubicBezTo>
                  <a:cubicBezTo>
                    <a:pt x="349112" y="339558"/>
                    <a:pt x="351755" y="343522"/>
                    <a:pt x="349112" y="346165"/>
                  </a:cubicBezTo>
                  <a:cubicBezTo>
                    <a:pt x="346469" y="348807"/>
                    <a:pt x="346469" y="351450"/>
                    <a:pt x="346469" y="355414"/>
                  </a:cubicBezTo>
                  <a:cubicBezTo>
                    <a:pt x="346469" y="359378"/>
                    <a:pt x="353076" y="379199"/>
                    <a:pt x="342505" y="373914"/>
                  </a:cubicBezTo>
                  <a:cubicBezTo>
                    <a:pt x="343827" y="372592"/>
                    <a:pt x="345148" y="369950"/>
                    <a:pt x="346469" y="368628"/>
                  </a:cubicBezTo>
                  <a:cubicBezTo>
                    <a:pt x="345148" y="371271"/>
                    <a:pt x="342505" y="372592"/>
                    <a:pt x="339863" y="373914"/>
                  </a:cubicBezTo>
                  <a:cubicBezTo>
                    <a:pt x="338541" y="375235"/>
                    <a:pt x="337220" y="373914"/>
                    <a:pt x="337220" y="375235"/>
                  </a:cubicBezTo>
                  <a:cubicBezTo>
                    <a:pt x="335899" y="376557"/>
                    <a:pt x="335899" y="379199"/>
                    <a:pt x="334577" y="380521"/>
                  </a:cubicBezTo>
                  <a:cubicBezTo>
                    <a:pt x="331935" y="384485"/>
                    <a:pt x="322685" y="383163"/>
                    <a:pt x="322685" y="377878"/>
                  </a:cubicBezTo>
                  <a:cubicBezTo>
                    <a:pt x="324006" y="377878"/>
                    <a:pt x="326649" y="379199"/>
                    <a:pt x="326649" y="379199"/>
                  </a:cubicBezTo>
                  <a:cubicBezTo>
                    <a:pt x="321363" y="373914"/>
                    <a:pt x="308149" y="377878"/>
                    <a:pt x="302864" y="383163"/>
                  </a:cubicBezTo>
                  <a:cubicBezTo>
                    <a:pt x="300221" y="387128"/>
                    <a:pt x="285686" y="387128"/>
                    <a:pt x="283043" y="389770"/>
                  </a:cubicBezTo>
                  <a:cubicBezTo>
                    <a:pt x="284364" y="389770"/>
                    <a:pt x="287007" y="389770"/>
                    <a:pt x="288328" y="389770"/>
                  </a:cubicBezTo>
                  <a:cubicBezTo>
                    <a:pt x="288328" y="391092"/>
                    <a:pt x="288328" y="392413"/>
                    <a:pt x="288328" y="393735"/>
                  </a:cubicBezTo>
                  <a:cubicBezTo>
                    <a:pt x="285686" y="392413"/>
                    <a:pt x="281721" y="391092"/>
                    <a:pt x="280400" y="387128"/>
                  </a:cubicBezTo>
                  <a:cubicBezTo>
                    <a:pt x="279079" y="384485"/>
                    <a:pt x="273793" y="381842"/>
                    <a:pt x="272472" y="381842"/>
                  </a:cubicBezTo>
                  <a:cubicBezTo>
                    <a:pt x="267186" y="383163"/>
                    <a:pt x="261900" y="391092"/>
                    <a:pt x="255293" y="388449"/>
                  </a:cubicBezTo>
                  <a:cubicBezTo>
                    <a:pt x="256615" y="387128"/>
                    <a:pt x="256615" y="384485"/>
                    <a:pt x="257936" y="383163"/>
                  </a:cubicBezTo>
                  <a:cubicBezTo>
                    <a:pt x="251329" y="385806"/>
                    <a:pt x="244722" y="380521"/>
                    <a:pt x="243401" y="373914"/>
                  </a:cubicBezTo>
                  <a:cubicBezTo>
                    <a:pt x="242080" y="364664"/>
                    <a:pt x="250008" y="362021"/>
                    <a:pt x="255293" y="354093"/>
                  </a:cubicBezTo>
                  <a:cubicBezTo>
                    <a:pt x="247365" y="352772"/>
                    <a:pt x="250008" y="340879"/>
                    <a:pt x="252651" y="335593"/>
                  </a:cubicBezTo>
                  <a:cubicBezTo>
                    <a:pt x="247365" y="338236"/>
                    <a:pt x="243401" y="343522"/>
                    <a:pt x="238116" y="343522"/>
                  </a:cubicBezTo>
                  <a:cubicBezTo>
                    <a:pt x="231509" y="343522"/>
                    <a:pt x="230188" y="351450"/>
                    <a:pt x="230188" y="358057"/>
                  </a:cubicBezTo>
                  <a:cubicBezTo>
                    <a:pt x="230188" y="362021"/>
                    <a:pt x="230188" y="363343"/>
                    <a:pt x="232830" y="365985"/>
                  </a:cubicBezTo>
                  <a:cubicBezTo>
                    <a:pt x="236794" y="368628"/>
                    <a:pt x="234152" y="371271"/>
                    <a:pt x="235473" y="375235"/>
                  </a:cubicBezTo>
                  <a:cubicBezTo>
                    <a:pt x="236794" y="379199"/>
                    <a:pt x="240758" y="379199"/>
                    <a:pt x="236794" y="381842"/>
                  </a:cubicBezTo>
                  <a:cubicBezTo>
                    <a:pt x="234152" y="383163"/>
                    <a:pt x="239437" y="388449"/>
                    <a:pt x="240758" y="388449"/>
                  </a:cubicBezTo>
                  <a:cubicBezTo>
                    <a:pt x="238116" y="388449"/>
                    <a:pt x="234152" y="387128"/>
                    <a:pt x="234152" y="392413"/>
                  </a:cubicBezTo>
                  <a:cubicBezTo>
                    <a:pt x="231509" y="392413"/>
                    <a:pt x="228866" y="391092"/>
                    <a:pt x="226224" y="391092"/>
                  </a:cubicBezTo>
                  <a:cubicBezTo>
                    <a:pt x="224902" y="391092"/>
                    <a:pt x="223581" y="391092"/>
                    <a:pt x="220938" y="392413"/>
                  </a:cubicBezTo>
                  <a:cubicBezTo>
                    <a:pt x="219617" y="392413"/>
                    <a:pt x="220938" y="395056"/>
                    <a:pt x="219617" y="396377"/>
                  </a:cubicBezTo>
                  <a:cubicBezTo>
                    <a:pt x="214331" y="397699"/>
                    <a:pt x="209045" y="395056"/>
                    <a:pt x="203760" y="400342"/>
                  </a:cubicBezTo>
                  <a:cubicBezTo>
                    <a:pt x="202438" y="401663"/>
                    <a:pt x="198474" y="401663"/>
                    <a:pt x="198474" y="404306"/>
                  </a:cubicBezTo>
                  <a:cubicBezTo>
                    <a:pt x="197153" y="409591"/>
                    <a:pt x="197153" y="410913"/>
                    <a:pt x="194510" y="414877"/>
                  </a:cubicBezTo>
                  <a:cubicBezTo>
                    <a:pt x="193189" y="416198"/>
                    <a:pt x="194510" y="417520"/>
                    <a:pt x="193189" y="418841"/>
                  </a:cubicBezTo>
                  <a:cubicBezTo>
                    <a:pt x="193189" y="418841"/>
                    <a:pt x="187903" y="420162"/>
                    <a:pt x="189224" y="420162"/>
                  </a:cubicBezTo>
                  <a:cubicBezTo>
                    <a:pt x="189224" y="421484"/>
                    <a:pt x="193189" y="422805"/>
                    <a:pt x="195831" y="422805"/>
                  </a:cubicBezTo>
                  <a:cubicBezTo>
                    <a:pt x="190546" y="422805"/>
                    <a:pt x="189224" y="422805"/>
                    <a:pt x="183939" y="424127"/>
                  </a:cubicBezTo>
                  <a:cubicBezTo>
                    <a:pt x="181296" y="425448"/>
                    <a:pt x="173368" y="426769"/>
                    <a:pt x="172046" y="429412"/>
                  </a:cubicBezTo>
                  <a:cubicBezTo>
                    <a:pt x="169403" y="433376"/>
                    <a:pt x="174689" y="437340"/>
                    <a:pt x="169403" y="439983"/>
                  </a:cubicBezTo>
                  <a:cubicBezTo>
                    <a:pt x="165439" y="441304"/>
                    <a:pt x="160154" y="442626"/>
                    <a:pt x="157511" y="446590"/>
                  </a:cubicBezTo>
                  <a:cubicBezTo>
                    <a:pt x="158832" y="446590"/>
                    <a:pt x="160154" y="447911"/>
                    <a:pt x="161475" y="447911"/>
                  </a:cubicBezTo>
                  <a:cubicBezTo>
                    <a:pt x="156189" y="450554"/>
                    <a:pt x="154868" y="450554"/>
                    <a:pt x="149582" y="449233"/>
                  </a:cubicBezTo>
                  <a:cubicBezTo>
                    <a:pt x="146940" y="449233"/>
                    <a:pt x="146940" y="449233"/>
                    <a:pt x="146940" y="445269"/>
                  </a:cubicBezTo>
                  <a:cubicBezTo>
                    <a:pt x="145618" y="442626"/>
                    <a:pt x="142976" y="443947"/>
                    <a:pt x="140333" y="443947"/>
                  </a:cubicBezTo>
                  <a:cubicBezTo>
                    <a:pt x="141654" y="447911"/>
                    <a:pt x="142976" y="450554"/>
                    <a:pt x="144297" y="454518"/>
                  </a:cubicBezTo>
                  <a:cubicBezTo>
                    <a:pt x="144297" y="457161"/>
                    <a:pt x="136369" y="458483"/>
                    <a:pt x="133726" y="458483"/>
                  </a:cubicBezTo>
                  <a:cubicBezTo>
                    <a:pt x="129762" y="459804"/>
                    <a:pt x="133726" y="450554"/>
                    <a:pt x="125798" y="455840"/>
                  </a:cubicBezTo>
                  <a:cubicBezTo>
                    <a:pt x="121834" y="458483"/>
                    <a:pt x="117870" y="457161"/>
                    <a:pt x="113906" y="458483"/>
                  </a:cubicBezTo>
                  <a:cubicBezTo>
                    <a:pt x="113906" y="461125"/>
                    <a:pt x="115227" y="462447"/>
                    <a:pt x="117870" y="463768"/>
                  </a:cubicBezTo>
                  <a:cubicBezTo>
                    <a:pt x="116548" y="463768"/>
                    <a:pt x="116548" y="465089"/>
                    <a:pt x="115227" y="465089"/>
                  </a:cubicBezTo>
                  <a:cubicBezTo>
                    <a:pt x="116548" y="467732"/>
                    <a:pt x="117870" y="467732"/>
                    <a:pt x="120513" y="467732"/>
                  </a:cubicBezTo>
                  <a:cubicBezTo>
                    <a:pt x="124477" y="467732"/>
                    <a:pt x="124477" y="469054"/>
                    <a:pt x="128441" y="471696"/>
                  </a:cubicBezTo>
                  <a:cubicBezTo>
                    <a:pt x="128441" y="471696"/>
                    <a:pt x="133726" y="473018"/>
                    <a:pt x="135048" y="473018"/>
                  </a:cubicBezTo>
                  <a:cubicBezTo>
                    <a:pt x="136369" y="473018"/>
                    <a:pt x="135048" y="475661"/>
                    <a:pt x="139012" y="474339"/>
                  </a:cubicBezTo>
                  <a:cubicBezTo>
                    <a:pt x="137690" y="476982"/>
                    <a:pt x="139012" y="483589"/>
                    <a:pt x="142976" y="484910"/>
                  </a:cubicBezTo>
                  <a:cubicBezTo>
                    <a:pt x="149582" y="487553"/>
                    <a:pt x="148261" y="488874"/>
                    <a:pt x="148261" y="496803"/>
                  </a:cubicBezTo>
                  <a:cubicBezTo>
                    <a:pt x="148261" y="504731"/>
                    <a:pt x="149582" y="521909"/>
                    <a:pt x="140333" y="524552"/>
                  </a:cubicBezTo>
                  <a:cubicBezTo>
                    <a:pt x="136369" y="525873"/>
                    <a:pt x="131084" y="524552"/>
                    <a:pt x="127120" y="523231"/>
                  </a:cubicBezTo>
                  <a:cubicBezTo>
                    <a:pt x="121834" y="521909"/>
                    <a:pt x="117870" y="524552"/>
                    <a:pt x="112584" y="521909"/>
                  </a:cubicBezTo>
                  <a:cubicBezTo>
                    <a:pt x="105977" y="519266"/>
                    <a:pt x="103334" y="520588"/>
                    <a:pt x="96727" y="521909"/>
                  </a:cubicBezTo>
                  <a:cubicBezTo>
                    <a:pt x="91442" y="523231"/>
                    <a:pt x="88799" y="516624"/>
                    <a:pt x="83513" y="521909"/>
                  </a:cubicBezTo>
                  <a:cubicBezTo>
                    <a:pt x="83513" y="521909"/>
                    <a:pt x="84835" y="523231"/>
                    <a:pt x="84835" y="523231"/>
                  </a:cubicBezTo>
                  <a:cubicBezTo>
                    <a:pt x="82192" y="523231"/>
                    <a:pt x="76906" y="523231"/>
                    <a:pt x="75585" y="525873"/>
                  </a:cubicBezTo>
                  <a:cubicBezTo>
                    <a:pt x="74264" y="528516"/>
                    <a:pt x="76906" y="533802"/>
                    <a:pt x="79549" y="531159"/>
                  </a:cubicBezTo>
                  <a:cubicBezTo>
                    <a:pt x="78228" y="536445"/>
                    <a:pt x="76906" y="543051"/>
                    <a:pt x="79549" y="548337"/>
                  </a:cubicBezTo>
                  <a:cubicBezTo>
                    <a:pt x="82192" y="553622"/>
                    <a:pt x="78228" y="562872"/>
                    <a:pt x="75585" y="569479"/>
                  </a:cubicBezTo>
                  <a:cubicBezTo>
                    <a:pt x="74264" y="576086"/>
                    <a:pt x="71621" y="577408"/>
                    <a:pt x="75585" y="582693"/>
                  </a:cubicBezTo>
                  <a:cubicBezTo>
                    <a:pt x="76906" y="584015"/>
                    <a:pt x="78228" y="581372"/>
                    <a:pt x="78228" y="584015"/>
                  </a:cubicBezTo>
                  <a:cubicBezTo>
                    <a:pt x="78228" y="585336"/>
                    <a:pt x="78228" y="587979"/>
                    <a:pt x="78228" y="589300"/>
                  </a:cubicBezTo>
                  <a:cubicBezTo>
                    <a:pt x="78228" y="593264"/>
                    <a:pt x="76906" y="595907"/>
                    <a:pt x="76906" y="599871"/>
                  </a:cubicBezTo>
                  <a:cubicBezTo>
                    <a:pt x="80871" y="597228"/>
                    <a:pt x="84835" y="601192"/>
                    <a:pt x="88799" y="598549"/>
                  </a:cubicBezTo>
                  <a:cubicBezTo>
                    <a:pt x="94085" y="594585"/>
                    <a:pt x="96727" y="602514"/>
                    <a:pt x="102013" y="601192"/>
                  </a:cubicBezTo>
                  <a:cubicBezTo>
                    <a:pt x="96727" y="605156"/>
                    <a:pt x="104656" y="613085"/>
                    <a:pt x="107299" y="611763"/>
                  </a:cubicBezTo>
                  <a:cubicBezTo>
                    <a:pt x="111263" y="610442"/>
                    <a:pt x="115227" y="603835"/>
                    <a:pt x="120513" y="603835"/>
                  </a:cubicBezTo>
                  <a:cubicBezTo>
                    <a:pt x="127120" y="603835"/>
                    <a:pt x="132405" y="603835"/>
                    <a:pt x="139012" y="603835"/>
                  </a:cubicBezTo>
                  <a:cubicBezTo>
                    <a:pt x="140333" y="603835"/>
                    <a:pt x="142976" y="598549"/>
                    <a:pt x="144297" y="597228"/>
                  </a:cubicBezTo>
                  <a:cubicBezTo>
                    <a:pt x="145618" y="595907"/>
                    <a:pt x="149582" y="594585"/>
                    <a:pt x="152225" y="594585"/>
                  </a:cubicBezTo>
                  <a:cubicBezTo>
                    <a:pt x="150904" y="590621"/>
                    <a:pt x="156189" y="586657"/>
                    <a:pt x="158832" y="584015"/>
                  </a:cubicBezTo>
                  <a:cubicBezTo>
                    <a:pt x="162796" y="578729"/>
                    <a:pt x="154868" y="576086"/>
                    <a:pt x="156189" y="573443"/>
                  </a:cubicBezTo>
                  <a:cubicBezTo>
                    <a:pt x="161475" y="564194"/>
                    <a:pt x="164118" y="556265"/>
                    <a:pt x="173368" y="550980"/>
                  </a:cubicBezTo>
                  <a:cubicBezTo>
                    <a:pt x="176010" y="549658"/>
                    <a:pt x="183939" y="547015"/>
                    <a:pt x="186582" y="544373"/>
                  </a:cubicBezTo>
                  <a:cubicBezTo>
                    <a:pt x="189224" y="541730"/>
                    <a:pt x="185260" y="532480"/>
                    <a:pt x="186582" y="531159"/>
                  </a:cubicBezTo>
                  <a:cubicBezTo>
                    <a:pt x="189224" y="528516"/>
                    <a:pt x="193189" y="523231"/>
                    <a:pt x="195831" y="523231"/>
                  </a:cubicBezTo>
                  <a:cubicBezTo>
                    <a:pt x="201117" y="524552"/>
                    <a:pt x="207724" y="527195"/>
                    <a:pt x="213010" y="528516"/>
                  </a:cubicBezTo>
                  <a:cubicBezTo>
                    <a:pt x="215652" y="529838"/>
                    <a:pt x="232830" y="516624"/>
                    <a:pt x="234152" y="513981"/>
                  </a:cubicBezTo>
                  <a:cubicBezTo>
                    <a:pt x="236794" y="511338"/>
                    <a:pt x="240758" y="512659"/>
                    <a:pt x="243401" y="513981"/>
                  </a:cubicBezTo>
                  <a:cubicBezTo>
                    <a:pt x="250008" y="517945"/>
                    <a:pt x="250008" y="517945"/>
                    <a:pt x="251329" y="525873"/>
                  </a:cubicBezTo>
                  <a:cubicBezTo>
                    <a:pt x="252651" y="533802"/>
                    <a:pt x="261900" y="536445"/>
                    <a:pt x="267186" y="543051"/>
                  </a:cubicBezTo>
                  <a:cubicBezTo>
                    <a:pt x="271150" y="547015"/>
                    <a:pt x="273793" y="550980"/>
                    <a:pt x="277757" y="550980"/>
                  </a:cubicBezTo>
                  <a:cubicBezTo>
                    <a:pt x="280400" y="550980"/>
                    <a:pt x="287007" y="554944"/>
                    <a:pt x="287007" y="558908"/>
                  </a:cubicBezTo>
                  <a:cubicBezTo>
                    <a:pt x="289650" y="557587"/>
                    <a:pt x="293614" y="558908"/>
                    <a:pt x="292293" y="562872"/>
                  </a:cubicBezTo>
                  <a:cubicBezTo>
                    <a:pt x="292293" y="565515"/>
                    <a:pt x="296257" y="565515"/>
                    <a:pt x="297578" y="565515"/>
                  </a:cubicBezTo>
                  <a:cubicBezTo>
                    <a:pt x="298900" y="565515"/>
                    <a:pt x="304185" y="578729"/>
                    <a:pt x="301542" y="580050"/>
                  </a:cubicBezTo>
                  <a:cubicBezTo>
                    <a:pt x="298900" y="581372"/>
                    <a:pt x="301542" y="584015"/>
                    <a:pt x="297578" y="585336"/>
                  </a:cubicBezTo>
                  <a:cubicBezTo>
                    <a:pt x="294935" y="586657"/>
                    <a:pt x="289650" y="586657"/>
                    <a:pt x="285686" y="587979"/>
                  </a:cubicBezTo>
                  <a:cubicBezTo>
                    <a:pt x="283043" y="587979"/>
                    <a:pt x="271150" y="587979"/>
                    <a:pt x="269829" y="586657"/>
                  </a:cubicBezTo>
                  <a:cubicBezTo>
                    <a:pt x="260579" y="595907"/>
                    <a:pt x="283043" y="595907"/>
                    <a:pt x="285686" y="602514"/>
                  </a:cubicBezTo>
                  <a:cubicBezTo>
                    <a:pt x="287007" y="606478"/>
                    <a:pt x="296257" y="605156"/>
                    <a:pt x="293614" y="599871"/>
                  </a:cubicBezTo>
                  <a:cubicBezTo>
                    <a:pt x="290971" y="595907"/>
                    <a:pt x="292293" y="589300"/>
                    <a:pt x="296257" y="586657"/>
                  </a:cubicBezTo>
                  <a:cubicBezTo>
                    <a:pt x="296257" y="594585"/>
                    <a:pt x="305507" y="586657"/>
                    <a:pt x="304185" y="581372"/>
                  </a:cubicBezTo>
                  <a:cubicBezTo>
                    <a:pt x="304185" y="578729"/>
                    <a:pt x="314756" y="577408"/>
                    <a:pt x="308149" y="572122"/>
                  </a:cubicBezTo>
                  <a:cubicBezTo>
                    <a:pt x="305507" y="570801"/>
                    <a:pt x="304185" y="570801"/>
                    <a:pt x="304185" y="566836"/>
                  </a:cubicBezTo>
                  <a:cubicBezTo>
                    <a:pt x="305507" y="562872"/>
                    <a:pt x="305507" y="562872"/>
                    <a:pt x="308149" y="560229"/>
                  </a:cubicBezTo>
                  <a:cubicBezTo>
                    <a:pt x="310792" y="557587"/>
                    <a:pt x="317399" y="566836"/>
                    <a:pt x="320042" y="568158"/>
                  </a:cubicBezTo>
                  <a:cubicBezTo>
                    <a:pt x="325328" y="560229"/>
                    <a:pt x="302864" y="550980"/>
                    <a:pt x="298900" y="547015"/>
                  </a:cubicBezTo>
                  <a:cubicBezTo>
                    <a:pt x="304185" y="543051"/>
                    <a:pt x="298900" y="543051"/>
                    <a:pt x="294935" y="543051"/>
                  </a:cubicBezTo>
                  <a:cubicBezTo>
                    <a:pt x="289650" y="543051"/>
                    <a:pt x="288328" y="540409"/>
                    <a:pt x="284364" y="536445"/>
                  </a:cubicBezTo>
                  <a:cubicBezTo>
                    <a:pt x="281721" y="533802"/>
                    <a:pt x="281721" y="528516"/>
                    <a:pt x="279079" y="524552"/>
                  </a:cubicBezTo>
                  <a:cubicBezTo>
                    <a:pt x="276436" y="520588"/>
                    <a:pt x="271150" y="519266"/>
                    <a:pt x="268507" y="516624"/>
                  </a:cubicBezTo>
                  <a:cubicBezTo>
                    <a:pt x="264543" y="513981"/>
                    <a:pt x="268507" y="508695"/>
                    <a:pt x="267186" y="506053"/>
                  </a:cubicBezTo>
                  <a:cubicBezTo>
                    <a:pt x="263222" y="499446"/>
                    <a:pt x="267186" y="499446"/>
                    <a:pt x="272472" y="498124"/>
                  </a:cubicBezTo>
                  <a:cubicBezTo>
                    <a:pt x="277757" y="496803"/>
                    <a:pt x="276436" y="495481"/>
                    <a:pt x="277757" y="500767"/>
                  </a:cubicBezTo>
                  <a:cubicBezTo>
                    <a:pt x="279079" y="506053"/>
                    <a:pt x="281721" y="510017"/>
                    <a:pt x="284364" y="502088"/>
                  </a:cubicBezTo>
                  <a:cubicBezTo>
                    <a:pt x="289650" y="506053"/>
                    <a:pt x="289650" y="508695"/>
                    <a:pt x="292293" y="515302"/>
                  </a:cubicBezTo>
                  <a:cubicBezTo>
                    <a:pt x="293614" y="517945"/>
                    <a:pt x="297578" y="524552"/>
                    <a:pt x="300221" y="524552"/>
                  </a:cubicBezTo>
                  <a:cubicBezTo>
                    <a:pt x="309471" y="525873"/>
                    <a:pt x="317399" y="533802"/>
                    <a:pt x="324006" y="539087"/>
                  </a:cubicBezTo>
                  <a:cubicBezTo>
                    <a:pt x="329292" y="543051"/>
                    <a:pt x="331935" y="543051"/>
                    <a:pt x="330613" y="550980"/>
                  </a:cubicBezTo>
                  <a:cubicBezTo>
                    <a:pt x="329292" y="558908"/>
                    <a:pt x="327970" y="561551"/>
                    <a:pt x="333256" y="566836"/>
                  </a:cubicBezTo>
                  <a:cubicBezTo>
                    <a:pt x="335899" y="569479"/>
                    <a:pt x="338541" y="576086"/>
                    <a:pt x="341184" y="578729"/>
                  </a:cubicBezTo>
                  <a:cubicBezTo>
                    <a:pt x="345148" y="585336"/>
                    <a:pt x="345148" y="586657"/>
                    <a:pt x="353076" y="586657"/>
                  </a:cubicBezTo>
                  <a:cubicBezTo>
                    <a:pt x="345148" y="593264"/>
                    <a:pt x="347791" y="593264"/>
                    <a:pt x="350433" y="603835"/>
                  </a:cubicBezTo>
                  <a:cubicBezTo>
                    <a:pt x="353076" y="601192"/>
                    <a:pt x="354397" y="601192"/>
                    <a:pt x="355719" y="603835"/>
                  </a:cubicBezTo>
                  <a:cubicBezTo>
                    <a:pt x="357040" y="607799"/>
                    <a:pt x="359683" y="606478"/>
                    <a:pt x="363647" y="607799"/>
                  </a:cubicBezTo>
                  <a:cubicBezTo>
                    <a:pt x="362326" y="603835"/>
                    <a:pt x="361004" y="602514"/>
                    <a:pt x="363647" y="599871"/>
                  </a:cubicBezTo>
                  <a:cubicBezTo>
                    <a:pt x="366290" y="597228"/>
                    <a:pt x="366290" y="594585"/>
                    <a:pt x="362326" y="593264"/>
                  </a:cubicBezTo>
                  <a:cubicBezTo>
                    <a:pt x="366290" y="589300"/>
                    <a:pt x="367611" y="591943"/>
                    <a:pt x="371576" y="594585"/>
                  </a:cubicBezTo>
                  <a:cubicBezTo>
                    <a:pt x="372897" y="586657"/>
                    <a:pt x="366290" y="585336"/>
                    <a:pt x="361004" y="581372"/>
                  </a:cubicBezTo>
                  <a:cubicBezTo>
                    <a:pt x="364969" y="577408"/>
                    <a:pt x="364969" y="577408"/>
                    <a:pt x="362326" y="572122"/>
                  </a:cubicBezTo>
                  <a:cubicBezTo>
                    <a:pt x="361004" y="568158"/>
                    <a:pt x="357040" y="565515"/>
                    <a:pt x="359683" y="561551"/>
                  </a:cubicBezTo>
                  <a:cubicBezTo>
                    <a:pt x="362326" y="564194"/>
                    <a:pt x="364969" y="566836"/>
                    <a:pt x="368933" y="562872"/>
                  </a:cubicBezTo>
                  <a:cubicBezTo>
                    <a:pt x="370254" y="561551"/>
                    <a:pt x="367611" y="558908"/>
                    <a:pt x="368933" y="557587"/>
                  </a:cubicBezTo>
                  <a:cubicBezTo>
                    <a:pt x="370254" y="556265"/>
                    <a:pt x="372897" y="554944"/>
                    <a:pt x="375540" y="556265"/>
                  </a:cubicBezTo>
                  <a:cubicBezTo>
                    <a:pt x="379504" y="557587"/>
                    <a:pt x="382147" y="556265"/>
                    <a:pt x="387432" y="557587"/>
                  </a:cubicBezTo>
                  <a:cubicBezTo>
                    <a:pt x="390075" y="558908"/>
                    <a:pt x="394039" y="558908"/>
                    <a:pt x="396682" y="560229"/>
                  </a:cubicBezTo>
                  <a:cubicBezTo>
                    <a:pt x="392718" y="562872"/>
                    <a:pt x="390075" y="562872"/>
                    <a:pt x="391397" y="568158"/>
                  </a:cubicBezTo>
                  <a:cubicBezTo>
                    <a:pt x="395361" y="564194"/>
                    <a:pt x="400646" y="560229"/>
                    <a:pt x="404611" y="556265"/>
                  </a:cubicBezTo>
                  <a:cubicBezTo>
                    <a:pt x="407253" y="553622"/>
                    <a:pt x="416503" y="558908"/>
                    <a:pt x="417825" y="554944"/>
                  </a:cubicBezTo>
                  <a:cubicBezTo>
                    <a:pt x="417825" y="553622"/>
                    <a:pt x="408575" y="549658"/>
                    <a:pt x="407253" y="545694"/>
                  </a:cubicBezTo>
                  <a:cubicBezTo>
                    <a:pt x="404611" y="540409"/>
                    <a:pt x="403289" y="533802"/>
                    <a:pt x="408575" y="529838"/>
                  </a:cubicBezTo>
                  <a:cubicBezTo>
                    <a:pt x="413860" y="525873"/>
                    <a:pt x="413860" y="520588"/>
                    <a:pt x="415182" y="513981"/>
                  </a:cubicBezTo>
                  <a:cubicBezTo>
                    <a:pt x="415182" y="511338"/>
                    <a:pt x="420467" y="511338"/>
                    <a:pt x="421789" y="510017"/>
                  </a:cubicBezTo>
                  <a:cubicBezTo>
                    <a:pt x="423110" y="508695"/>
                    <a:pt x="423110" y="503410"/>
                    <a:pt x="423110" y="500767"/>
                  </a:cubicBezTo>
                  <a:cubicBezTo>
                    <a:pt x="423110" y="496803"/>
                    <a:pt x="431039" y="491517"/>
                    <a:pt x="433681" y="487553"/>
                  </a:cubicBezTo>
                  <a:cubicBezTo>
                    <a:pt x="436324" y="484910"/>
                    <a:pt x="445574" y="488874"/>
                    <a:pt x="449538" y="487553"/>
                  </a:cubicBezTo>
                  <a:cubicBezTo>
                    <a:pt x="448216" y="491517"/>
                    <a:pt x="442931" y="490196"/>
                    <a:pt x="438967" y="488874"/>
                  </a:cubicBezTo>
                  <a:cubicBezTo>
                    <a:pt x="440288" y="490196"/>
                    <a:pt x="442931" y="492839"/>
                    <a:pt x="445574" y="492839"/>
                  </a:cubicBezTo>
                  <a:cubicBezTo>
                    <a:pt x="448216" y="492839"/>
                    <a:pt x="452180" y="491517"/>
                    <a:pt x="454823" y="492839"/>
                  </a:cubicBezTo>
                  <a:cubicBezTo>
                    <a:pt x="464073" y="495481"/>
                    <a:pt x="450859" y="500767"/>
                    <a:pt x="446895" y="502088"/>
                  </a:cubicBezTo>
                  <a:cubicBezTo>
                    <a:pt x="453502" y="504731"/>
                    <a:pt x="457466" y="504731"/>
                    <a:pt x="454823" y="512659"/>
                  </a:cubicBezTo>
                  <a:cubicBezTo>
                    <a:pt x="460108" y="516624"/>
                    <a:pt x="468037" y="508695"/>
                    <a:pt x="473322" y="506053"/>
                  </a:cubicBezTo>
                  <a:cubicBezTo>
                    <a:pt x="477287" y="503410"/>
                    <a:pt x="482572" y="508695"/>
                    <a:pt x="486536" y="502088"/>
                  </a:cubicBezTo>
                  <a:cubicBezTo>
                    <a:pt x="481251" y="502088"/>
                    <a:pt x="475965" y="504731"/>
                    <a:pt x="472001" y="499446"/>
                  </a:cubicBezTo>
                  <a:cubicBezTo>
                    <a:pt x="469358" y="496803"/>
                    <a:pt x="466715" y="487553"/>
                    <a:pt x="473322" y="488874"/>
                  </a:cubicBezTo>
                  <a:cubicBezTo>
                    <a:pt x="473322" y="490196"/>
                    <a:pt x="472001" y="490196"/>
                    <a:pt x="472001" y="491517"/>
                  </a:cubicBezTo>
                  <a:cubicBezTo>
                    <a:pt x="477287" y="486232"/>
                    <a:pt x="479929" y="486232"/>
                    <a:pt x="486536" y="483589"/>
                  </a:cubicBezTo>
                  <a:lnTo>
                    <a:pt x="486536" y="484910"/>
                  </a:lnTo>
                  <a:cubicBezTo>
                    <a:pt x="490501" y="479625"/>
                    <a:pt x="497108" y="479625"/>
                    <a:pt x="502393" y="478303"/>
                  </a:cubicBezTo>
                  <a:cubicBezTo>
                    <a:pt x="503715" y="478303"/>
                    <a:pt x="510322" y="475661"/>
                    <a:pt x="509000" y="479625"/>
                  </a:cubicBezTo>
                  <a:cubicBezTo>
                    <a:pt x="507679" y="482268"/>
                    <a:pt x="501072" y="478303"/>
                    <a:pt x="502393" y="484910"/>
                  </a:cubicBezTo>
                  <a:cubicBezTo>
                    <a:pt x="499750" y="484910"/>
                    <a:pt x="497108" y="484910"/>
                    <a:pt x="495786" y="484910"/>
                  </a:cubicBezTo>
                  <a:cubicBezTo>
                    <a:pt x="497108" y="487553"/>
                    <a:pt x="501072" y="490196"/>
                    <a:pt x="503715" y="492839"/>
                  </a:cubicBezTo>
                  <a:cubicBezTo>
                    <a:pt x="498429" y="492839"/>
                    <a:pt x="493143" y="495481"/>
                    <a:pt x="495786" y="502088"/>
                  </a:cubicBezTo>
                  <a:cubicBezTo>
                    <a:pt x="493143" y="502088"/>
                    <a:pt x="490501" y="500767"/>
                    <a:pt x="489179" y="500767"/>
                  </a:cubicBezTo>
                  <a:cubicBezTo>
                    <a:pt x="489179" y="500767"/>
                    <a:pt x="487858" y="503410"/>
                    <a:pt x="486536" y="503410"/>
                  </a:cubicBezTo>
                  <a:cubicBezTo>
                    <a:pt x="489179" y="504731"/>
                    <a:pt x="491822" y="507374"/>
                    <a:pt x="494465" y="508695"/>
                  </a:cubicBezTo>
                  <a:cubicBezTo>
                    <a:pt x="495786" y="508695"/>
                    <a:pt x="499750" y="512659"/>
                    <a:pt x="501072" y="512659"/>
                  </a:cubicBezTo>
                  <a:cubicBezTo>
                    <a:pt x="507679" y="513981"/>
                    <a:pt x="511643" y="519266"/>
                    <a:pt x="515607" y="523231"/>
                  </a:cubicBezTo>
                  <a:cubicBezTo>
                    <a:pt x="519571" y="527195"/>
                    <a:pt x="524857" y="528516"/>
                    <a:pt x="528821" y="532480"/>
                  </a:cubicBezTo>
                  <a:cubicBezTo>
                    <a:pt x="531464" y="535123"/>
                    <a:pt x="534107" y="544373"/>
                    <a:pt x="530143" y="547015"/>
                  </a:cubicBezTo>
                  <a:cubicBezTo>
                    <a:pt x="524857" y="550980"/>
                    <a:pt x="519571" y="553622"/>
                    <a:pt x="512964" y="552301"/>
                  </a:cubicBezTo>
                  <a:cubicBezTo>
                    <a:pt x="507679" y="550980"/>
                    <a:pt x="503715" y="554944"/>
                    <a:pt x="498429" y="552301"/>
                  </a:cubicBezTo>
                  <a:cubicBezTo>
                    <a:pt x="494465" y="550980"/>
                    <a:pt x="483894" y="549658"/>
                    <a:pt x="482572" y="547015"/>
                  </a:cubicBezTo>
                  <a:cubicBezTo>
                    <a:pt x="478608" y="541730"/>
                    <a:pt x="479929" y="547015"/>
                    <a:pt x="475965" y="544373"/>
                  </a:cubicBezTo>
                  <a:cubicBezTo>
                    <a:pt x="473322" y="543051"/>
                    <a:pt x="470680" y="541730"/>
                    <a:pt x="472001" y="539087"/>
                  </a:cubicBezTo>
                  <a:cubicBezTo>
                    <a:pt x="466715" y="540409"/>
                    <a:pt x="461430" y="540409"/>
                    <a:pt x="456144" y="539087"/>
                  </a:cubicBezTo>
                  <a:cubicBezTo>
                    <a:pt x="452180" y="539087"/>
                    <a:pt x="446895" y="543051"/>
                    <a:pt x="442931" y="544373"/>
                  </a:cubicBezTo>
                  <a:cubicBezTo>
                    <a:pt x="437646" y="548337"/>
                    <a:pt x="437646" y="549658"/>
                    <a:pt x="429717" y="549658"/>
                  </a:cubicBezTo>
                  <a:cubicBezTo>
                    <a:pt x="425753" y="549658"/>
                    <a:pt x="417825" y="547015"/>
                    <a:pt x="416503" y="550980"/>
                  </a:cubicBezTo>
                  <a:cubicBezTo>
                    <a:pt x="419146" y="552301"/>
                    <a:pt x="420467" y="553622"/>
                    <a:pt x="423110" y="554944"/>
                  </a:cubicBezTo>
                  <a:cubicBezTo>
                    <a:pt x="415182" y="558908"/>
                    <a:pt x="411218" y="558908"/>
                    <a:pt x="403289" y="558908"/>
                  </a:cubicBezTo>
                  <a:cubicBezTo>
                    <a:pt x="399325" y="558908"/>
                    <a:pt x="388754" y="561551"/>
                    <a:pt x="390075" y="569479"/>
                  </a:cubicBezTo>
                  <a:cubicBezTo>
                    <a:pt x="392718" y="569479"/>
                    <a:pt x="395361" y="569479"/>
                    <a:pt x="396682" y="568158"/>
                  </a:cubicBezTo>
                  <a:cubicBezTo>
                    <a:pt x="390075" y="576086"/>
                    <a:pt x="400646" y="595907"/>
                    <a:pt x="407253" y="599871"/>
                  </a:cubicBezTo>
                  <a:cubicBezTo>
                    <a:pt x="411218" y="602514"/>
                    <a:pt x="417825" y="607799"/>
                    <a:pt x="423110" y="607799"/>
                  </a:cubicBezTo>
                  <a:cubicBezTo>
                    <a:pt x="427074" y="606478"/>
                    <a:pt x="427074" y="607799"/>
                    <a:pt x="429717" y="602514"/>
                  </a:cubicBezTo>
                  <a:cubicBezTo>
                    <a:pt x="431039" y="598549"/>
                    <a:pt x="433681" y="601192"/>
                    <a:pt x="437646" y="601192"/>
                  </a:cubicBezTo>
                  <a:cubicBezTo>
                    <a:pt x="442931" y="602514"/>
                    <a:pt x="445574" y="607799"/>
                    <a:pt x="450859" y="607799"/>
                  </a:cubicBezTo>
                  <a:cubicBezTo>
                    <a:pt x="453502" y="607799"/>
                    <a:pt x="457466" y="607799"/>
                    <a:pt x="460108" y="607799"/>
                  </a:cubicBezTo>
                  <a:cubicBezTo>
                    <a:pt x="462751" y="606478"/>
                    <a:pt x="464073" y="601192"/>
                    <a:pt x="466715" y="601192"/>
                  </a:cubicBezTo>
                  <a:cubicBezTo>
                    <a:pt x="468037" y="601192"/>
                    <a:pt x="470680" y="605156"/>
                    <a:pt x="473322" y="603835"/>
                  </a:cubicBezTo>
                  <a:cubicBezTo>
                    <a:pt x="474644" y="602514"/>
                    <a:pt x="477287" y="599871"/>
                    <a:pt x="479929" y="601192"/>
                  </a:cubicBezTo>
                  <a:cubicBezTo>
                    <a:pt x="481251" y="602514"/>
                    <a:pt x="474644" y="613085"/>
                    <a:pt x="477287" y="617049"/>
                  </a:cubicBezTo>
                  <a:cubicBezTo>
                    <a:pt x="482572" y="624977"/>
                    <a:pt x="469358" y="647441"/>
                    <a:pt x="466715" y="654048"/>
                  </a:cubicBezTo>
                  <a:cubicBezTo>
                    <a:pt x="462751" y="665940"/>
                    <a:pt x="448216" y="667262"/>
                    <a:pt x="438967" y="663298"/>
                  </a:cubicBezTo>
                  <a:cubicBezTo>
                    <a:pt x="431039" y="659333"/>
                    <a:pt x="431039" y="660655"/>
                    <a:pt x="423110" y="664619"/>
                  </a:cubicBezTo>
                  <a:cubicBezTo>
                    <a:pt x="416503" y="668583"/>
                    <a:pt x="415182" y="668583"/>
                    <a:pt x="407253" y="665940"/>
                  </a:cubicBezTo>
                  <a:cubicBezTo>
                    <a:pt x="400646" y="663298"/>
                    <a:pt x="394039" y="661976"/>
                    <a:pt x="387432" y="659333"/>
                  </a:cubicBezTo>
                  <a:cubicBezTo>
                    <a:pt x="386111" y="659333"/>
                    <a:pt x="382147" y="663298"/>
                    <a:pt x="382147" y="660655"/>
                  </a:cubicBezTo>
                  <a:cubicBezTo>
                    <a:pt x="380825" y="656691"/>
                    <a:pt x="380825" y="655369"/>
                    <a:pt x="376861" y="655369"/>
                  </a:cubicBezTo>
                  <a:cubicBezTo>
                    <a:pt x="372897" y="654048"/>
                    <a:pt x="368933" y="654048"/>
                    <a:pt x="363647" y="652726"/>
                  </a:cubicBezTo>
                  <a:cubicBezTo>
                    <a:pt x="361004" y="652726"/>
                    <a:pt x="362326" y="647441"/>
                    <a:pt x="361004" y="647441"/>
                  </a:cubicBezTo>
                  <a:cubicBezTo>
                    <a:pt x="351755" y="644798"/>
                    <a:pt x="347791" y="646120"/>
                    <a:pt x="338541" y="648762"/>
                  </a:cubicBezTo>
                  <a:cubicBezTo>
                    <a:pt x="337220" y="648762"/>
                    <a:pt x="334577" y="655369"/>
                    <a:pt x="333256" y="656691"/>
                  </a:cubicBezTo>
                  <a:cubicBezTo>
                    <a:pt x="331935" y="659333"/>
                    <a:pt x="335899" y="661976"/>
                    <a:pt x="334577" y="664619"/>
                  </a:cubicBezTo>
                  <a:cubicBezTo>
                    <a:pt x="329292" y="675190"/>
                    <a:pt x="325328" y="673869"/>
                    <a:pt x="317399" y="667262"/>
                  </a:cubicBezTo>
                  <a:cubicBezTo>
                    <a:pt x="312114" y="663298"/>
                    <a:pt x="305507" y="664619"/>
                    <a:pt x="298900" y="661976"/>
                  </a:cubicBezTo>
                  <a:cubicBezTo>
                    <a:pt x="292293" y="659333"/>
                    <a:pt x="293614" y="651405"/>
                    <a:pt x="287007" y="648762"/>
                  </a:cubicBezTo>
                  <a:cubicBezTo>
                    <a:pt x="277757" y="646120"/>
                    <a:pt x="268507" y="643477"/>
                    <a:pt x="259258" y="640834"/>
                  </a:cubicBezTo>
                  <a:cubicBezTo>
                    <a:pt x="253972" y="639513"/>
                    <a:pt x="248686" y="632906"/>
                    <a:pt x="244722" y="628942"/>
                  </a:cubicBezTo>
                  <a:cubicBezTo>
                    <a:pt x="247365" y="626299"/>
                    <a:pt x="255293" y="619692"/>
                    <a:pt x="253972" y="615728"/>
                  </a:cubicBezTo>
                  <a:cubicBezTo>
                    <a:pt x="250008" y="607799"/>
                    <a:pt x="250008" y="606478"/>
                    <a:pt x="253972" y="598549"/>
                  </a:cubicBezTo>
                  <a:cubicBezTo>
                    <a:pt x="248686" y="595907"/>
                    <a:pt x="243401" y="591943"/>
                    <a:pt x="238116" y="595907"/>
                  </a:cubicBezTo>
                  <a:cubicBezTo>
                    <a:pt x="231509" y="599871"/>
                    <a:pt x="226224" y="598549"/>
                    <a:pt x="219617" y="598549"/>
                  </a:cubicBezTo>
                  <a:cubicBezTo>
                    <a:pt x="216974" y="598549"/>
                    <a:pt x="214331" y="597228"/>
                    <a:pt x="211688" y="598549"/>
                  </a:cubicBezTo>
                  <a:cubicBezTo>
                    <a:pt x="209045" y="598549"/>
                    <a:pt x="206403" y="602514"/>
                    <a:pt x="203760" y="602514"/>
                  </a:cubicBezTo>
                  <a:cubicBezTo>
                    <a:pt x="201117" y="602514"/>
                    <a:pt x="197153" y="601192"/>
                    <a:pt x="195831" y="599871"/>
                  </a:cubicBezTo>
                  <a:cubicBezTo>
                    <a:pt x="193189" y="598549"/>
                    <a:pt x="187903" y="601192"/>
                    <a:pt x="185260" y="601192"/>
                  </a:cubicBezTo>
                  <a:cubicBezTo>
                    <a:pt x="174689" y="602514"/>
                    <a:pt x="161475" y="606478"/>
                    <a:pt x="150904" y="611763"/>
                  </a:cubicBezTo>
                  <a:cubicBezTo>
                    <a:pt x="145618" y="614406"/>
                    <a:pt x="140333" y="618370"/>
                    <a:pt x="135048" y="621013"/>
                  </a:cubicBezTo>
                  <a:cubicBezTo>
                    <a:pt x="133726" y="622335"/>
                    <a:pt x="128441" y="618370"/>
                    <a:pt x="127120" y="617049"/>
                  </a:cubicBezTo>
                  <a:cubicBezTo>
                    <a:pt x="124477" y="615728"/>
                    <a:pt x="119191" y="618370"/>
                    <a:pt x="116548" y="618370"/>
                  </a:cubicBezTo>
                  <a:cubicBezTo>
                    <a:pt x="111263" y="619692"/>
                    <a:pt x="105977" y="610442"/>
                    <a:pt x="104656" y="610442"/>
                  </a:cubicBezTo>
                  <a:cubicBezTo>
                    <a:pt x="98049" y="611763"/>
                    <a:pt x="96727" y="622335"/>
                    <a:pt x="94085" y="628942"/>
                  </a:cubicBezTo>
                  <a:cubicBezTo>
                    <a:pt x="90120" y="638191"/>
                    <a:pt x="70299" y="640834"/>
                    <a:pt x="68978" y="650084"/>
                  </a:cubicBezTo>
                  <a:cubicBezTo>
                    <a:pt x="67657" y="658012"/>
                    <a:pt x="66335" y="667262"/>
                    <a:pt x="65014" y="675190"/>
                  </a:cubicBezTo>
                  <a:cubicBezTo>
                    <a:pt x="63692" y="681797"/>
                    <a:pt x="61050" y="681797"/>
                    <a:pt x="55764" y="685761"/>
                  </a:cubicBezTo>
                  <a:cubicBezTo>
                    <a:pt x="45193" y="692368"/>
                    <a:pt x="37265" y="696332"/>
                    <a:pt x="31979" y="706903"/>
                  </a:cubicBezTo>
                  <a:cubicBezTo>
                    <a:pt x="22730" y="722760"/>
                    <a:pt x="14802" y="738617"/>
                    <a:pt x="5552" y="754473"/>
                  </a:cubicBezTo>
                  <a:cubicBezTo>
                    <a:pt x="4230" y="757116"/>
                    <a:pt x="266" y="762402"/>
                    <a:pt x="266" y="765044"/>
                  </a:cubicBezTo>
                  <a:cubicBezTo>
                    <a:pt x="266" y="770330"/>
                    <a:pt x="2909" y="779580"/>
                    <a:pt x="4230" y="784865"/>
                  </a:cubicBezTo>
                  <a:cubicBezTo>
                    <a:pt x="5552" y="792794"/>
                    <a:pt x="8195" y="799401"/>
                    <a:pt x="9516" y="807329"/>
                  </a:cubicBezTo>
                  <a:cubicBezTo>
                    <a:pt x="10837" y="812614"/>
                    <a:pt x="5552" y="819221"/>
                    <a:pt x="4230" y="824507"/>
                  </a:cubicBezTo>
                  <a:cubicBezTo>
                    <a:pt x="2909" y="827150"/>
                    <a:pt x="-1055" y="836399"/>
                    <a:pt x="266" y="837721"/>
                  </a:cubicBezTo>
                  <a:cubicBezTo>
                    <a:pt x="2909" y="843006"/>
                    <a:pt x="5552" y="848292"/>
                    <a:pt x="9516" y="853577"/>
                  </a:cubicBezTo>
                  <a:cubicBezTo>
                    <a:pt x="18766" y="869434"/>
                    <a:pt x="28015" y="885291"/>
                    <a:pt x="37265" y="901147"/>
                  </a:cubicBezTo>
                  <a:cubicBezTo>
                    <a:pt x="42550" y="910397"/>
                    <a:pt x="47836" y="914361"/>
                    <a:pt x="55764" y="920968"/>
                  </a:cubicBezTo>
                  <a:cubicBezTo>
                    <a:pt x="62371" y="926254"/>
                    <a:pt x="70299" y="931539"/>
                    <a:pt x="76906" y="936825"/>
                  </a:cubicBezTo>
                  <a:cubicBezTo>
                    <a:pt x="79549" y="939468"/>
                    <a:pt x="83513" y="943432"/>
                    <a:pt x="87478" y="942110"/>
                  </a:cubicBezTo>
                  <a:cubicBezTo>
                    <a:pt x="95406" y="939468"/>
                    <a:pt x="102013" y="936825"/>
                    <a:pt x="109941" y="934182"/>
                  </a:cubicBezTo>
                  <a:cubicBezTo>
                    <a:pt x="115227" y="931539"/>
                    <a:pt x="119191" y="934182"/>
                    <a:pt x="125798" y="935503"/>
                  </a:cubicBezTo>
                  <a:cubicBezTo>
                    <a:pt x="131084" y="936825"/>
                    <a:pt x="133726" y="938146"/>
                    <a:pt x="139012" y="935503"/>
                  </a:cubicBezTo>
                  <a:cubicBezTo>
                    <a:pt x="145618" y="931539"/>
                    <a:pt x="152225" y="928896"/>
                    <a:pt x="158832" y="924932"/>
                  </a:cubicBezTo>
                  <a:cubicBezTo>
                    <a:pt x="162796" y="923611"/>
                    <a:pt x="191867" y="918325"/>
                    <a:pt x="193189" y="920968"/>
                  </a:cubicBezTo>
                  <a:cubicBezTo>
                    <a:pt x="198474" y="926254"/>
                    <a:pt x="202438" y="932861"/>
                    <a:pt x="207724" y="938146"/>
                  </a:cubicBezTo>
                  <a:cubicBezTo>
                    <a:pt x="211688" y="942110"/>
                    <a:pt x="220938" y="939468"/>
                    <a:pt x="224902" y="939468"/>
                  </a:cubicBezTo>
                  <a:cubicBezTo>
                    <a:pt x="232830" y="939468"/>
                    <a:pt x="232830" y="939468"/>
                    <a:pt x="238116" y="946075"/>
                  </a:cubicBezTo>
                  <a:cubicBezTo>
                    <a:pt x="242080" y="952682"/>
                    <a:pt x="242080" y="952682"/>
                    <a:pt x="240758" y="960610"/>
                  </a:cubicBezTo>
                  <a:cubicBezTo>
                    <a:pt x="239437" y="969859"/>
                    <a:pt x="238116" y="979109"/>
                    <a:pt x="238116" y="987038"/>
                  </a:cubicBezTo>
                  <a:cubicBezTo>
                    <a:pt x="238116" y="991002"/>
                    <a:pt x="235473" y="996287"/>
                    <a:pt x="238116" y="1000252"/>
                  </a:cubicBezTo>
                  <a:cubicBezTo>
                    <a:pt x="243401" y="1006858"/>
                    <a:pt x="247365" y="1013465"/>
                    <a:pt x="252651" y="1020072"/>
                  </a:cubicBezTo>
                  <a:cubicBezTo>
                    <a:pt x="255293" y="1024036"/>
                    <a:pt x="260579" y="1029322"/>
                    <a:pt x="261900" y="1033286"/>
                  </a:cubicBezTo>
                  <a:cubicBezTo>
                    <a:pt x="265865" y="1047821"/>
                    <a:pt x="268507" y="1062357"/>
                    <a:pt x="272472" y="1076892"/>
                  </a:cubicBezTo>
                  <a:cubicBezTo>
                    <a:pt x="275114" y="1090106"/>
                    <a:pt x="280400" y="1100677"/>
                    <a:pt x="272472" y="1113891"/>
                  </a:cubicBezTo>
                  <a:cubicBezTo>
                    <a:pt x="264543" y="1127104"/>
                    <a:pt x="264543" y="1141640"/>
                    <a:pt x="261900" y="1157497"/>
                  </a:cubicBezTo>
                  <a:cubicBezTo>
                    <a:pt x="261900" y="1160139"/>
                    <a:pt x="259258" y="1166746"/>
                    <a:pt x="260579" y="1169389"/>
                  </a:cubicBezTo>
                  <a:cubicBezTo>
                    <a:pt x="264543" y="1175996"/>
                    <a:pt x="267186" y="1183924"/>
                    <a:pt x="271150" y="1190531"/>
                  </a:cubicBezTo>
                  <a:cubicBezTo>
                    <a:pt x="276436" y="1201102"/>
                    <a:pt x="283043" y="1210352"/>
                    <a:pt x="284364" y="1223566"/>
                  </a:cubicBezTo>
                  <a:cubicBezTo>
                    <a:pt x="285686" y="1232815"/>
                    <a:pt x="287007" y="1242065"/>
                    <a:pt x="288328" y="1251315"/>
                  </a:cubicBezTo>
                  <a:cubicBezTo>
                    <a:pt x="288328" y="1253958"/>
                    <a:pt x="288328" y="1265850"/>
                    <a:pt x="290971" y="1268493"/>
                  </a:cubicBezTo>
                  <a:cubicBezTo>
                    <a:pt x="294935" y="1272457"/>
                    <a:pt x="300221" y="1275100"/>
                    <a:pt x="301542" y="1280385"/>
                  </a:cubicBezTo>
                  <a:cubicBezTo>
                    <a:pt x="304185" y="1288314"/>
                    <a:pt x="308149" y="1296242"/>
                    <a:pt x="310792" y="1304171"/>
                  </a:cubicBezTo>
                  <a:cubicBezTo>
                    <a:pt x="312114" y="1308135"/>
                    <a:pt x="317399" y="1314742"/>
                    <a:pt x="316078" y="1318706"/>
                  </a:cubicBezTo>
                  <a:cubicBezTo>
                    <a:pt x="314756" y="1329277"/>
                    <a:pt x="314756" y="1329277"/>
                    <a:pt x="322685" y="1335884"/>
                  </a:cubicBezTo>
                  <a:cubicBezTo>
                    <a:pt x="325328" y="1338526"/>
                    <a:pt x="330613" y="1346455"/>
                    <a:pt x="334577" y="1345133"/>
                  </a:cubicBezTo>
                  <a:cubicBezTo>
                    <a:pt x="341184" y="1343812"/>
                    <a:pt x="347791" y="1342491"/>
                    <a:pt x="353076" y="1341169"/>
                  </a:cubicBezTo>
                  <a:cubicBezTo>
                    <a:pt x="366290" y="1338526"/>
                    <a:pt x="380825" y="1335884"/>
                    <a:pt x="394039" y="1331919"/>
                  </a:cubicBezTo>
                  <a:cubicBezTo>
                    <a:pt x="398004" y="1330598"/>
                    <a:pt x="403289" y="1323991"/>
                    <a:pt x="405932" y="1321349"/>
                  </a:cubicBezTo>
                  <a:cubicBezTo>
                    <a:pt x="411218" y="1317385"/>
                    <a:pt x="416503" y="1313420"/>
                    <a:pt x="421789" y="1308135"/>
                  </a:cubicBezTo>
                  <a:cubicBezTo>
                    <a:pt x="431039" y="1298885"/>
                    <a:pt x="437646" y="1285671"/>
                    <a:pt x="445574" y="1275100"/>
                  </a:cubicBezTo>
                  <a:cubicBezTo>
                    <a:pt x="448216" y="1271136"/>
                    <a:pt x="446895" y="1260565"/>
                    <a:pt x="446895" y="1255279"/>
                  </a:cubicBezTo>
                  <a:cubicBezTo>
                    <a:pt x="448216" y="1247351"/>
                    <a:pt x="446895" y="1244708"/>
                    <a:pt x="452180" y="1240744"/>
                  </a:cubicBezTo>
                  <a:cubicBezTo>
                    <a:pt x="456144" y="1239422"/>
                    <a:pt x="468037" y="1235458"/>
                    <a:pt x="469358" y="1232815"/>
                  </a:cubicBezTo>
                  <a:cubicBezTo>
                    <a:pt x="472001" y="1228851"/>
                    <a:pt x="470680" y="1216959"/>
                    <a:pt x="472001" y="1211674"/>
                  </a:cubicBezTo>
                  <a:cubicBezTo>
                    <a:pt x="472001" y="1207709"/>
                    <a:pt x="466715" y="1197138"/>
                    <a:pt x="464073" y="1193174"/>
                  </a:cubicBezTo>
                  <a:cubicBezTo>
                    <a:pt x="461430" y="1186567"/>
                    <a:pt x="466715" y="1185246"/>
                    <a:pt x="470680" y="1179960"/>
                  </a:cubicBezTo>
                  <a:cubicBezTo>
                    <a:pt x="474644" y="1174674"/>
                    <a:pt x="479929" y="1169389"/>
                    <a:pt x="483894" y="1164104"/>
                  </a:cubicBezTo>
                  <a:cubicBezTo>
                    <a:pt x="487858" y="1160139"/>
                    <a:pt x="497108" y="1157497"/>
                    <a:pt x="501072" y="1156175"/>
                  </a:cubicBezTo>
                  <a:cubicBezTo>
                    <a:pt x="509000" y="1152211"/>
                    <a:pt x="518250" y="1140318"/>
                    <a:pt x="516929" y="1129747"/>
                  </a:cubicBezTo>
                  <a:cubicBezTo>
                    <a:pt x="516929" y="1115212"/>
                    <a:pt x="519571" y="1098034"/>
                    <a:pt x="510322" y="1087463"/>
                  </a:cubicBezTo>
                  <a:cubicBezTo>
                    <a:pt x="505036" y="1080856"/>
                    <a:pt x="505036" y="1079535"/>
                    <a:pt x="505036" y="1070285"/>
                  </a:cubicBezTo>
                  <a:cubicBezTo>
                    <a:pt x="505036" y="1059714"/>
                    <a:pt x="505036" y="1058393"/>
                    <a:pt x="499750" y="1050464"/>
                  </a:cubicBezTo>
                  <a:cubicBezTo>
                    <a:pt x="497108" y="1045179"/>
                    <a:pt x="516929" y="1018751"/>
                    <a:pt x="519571" y="1013465"/>
                  </a:cubicBezTo>
                  <a:cubicBezTo>
                    <a:pt x="532785" y="989680"/>
                    <a:pt x="555249" y="971181"/>
                    <a:pt x="573748" y="952682"/>
                  </a:cubicBezTo>
                  <a:cubicBezTo>
                    <a:pt x="580355" y="944753"/>
                    <a:pt x="584319" y="935503"/>
                    <a:pt x="589605" y="926254"/>
                  </a:cubicBezTo>
                  <a:cubicBezTo>
                    <a:pt x="594890" y="915682"/>
                    <a:pt x="604140" y="903790"/>
                    <a:pt x="606783" y="891898"/>
                  </a:cubicBezTo>
                  <a:cubicBezTo>
                    <a:pt x="608104" y="889255"/>
                    <a:pt x="613390" y="874720"/>
                    <a:pt x="610747" y="872077"/>
                  </a:cubicBezTo>
                  <a:cubicBezTo>
                    <a:pt x="608104" y="868113"/>
                    <a:pt x="600176" y="870755"/>
                    <a:pt x="597533" y="872077"/>
                  </a:cubicBezTo>
                  <a:cubicBezTo>
                    <a:pt x="581676" y="876041"/>
                    <a:pt x="567141" y="880005"/>
                    <a:pt x="551285" y="883969"/>
                  </a:cubicBezTo>
                  <a:cubicBezTo>
                    <a:pt x="547321" y="885291"/>
                    <a:pt x="540714" y="873398"/>
                    <a:pt x="535428" y="872077"/>
                  </a:cubicBezTo>
                  <a:cubicBezTo>
                    <a:pt x="543357" y="864148"/>
                    <a:pt x="532785" y="857541"/>
                    <a:pt x="527500" y="850935"/>
                  </a:cubicBezTo>
                  <a:cubicBezTo>
                    <a:pt x="524857" y="846971"/>
                    <a:pt x="520893" y="843006"/>
                    <a:pt x="518250" y="840364"/>
                  </a:cubicBezTo>
                  <a:cubicBezTo>
                    <a:pt x="515607" y="837721"/>
                    <a:pt x="507679" y="839042"/>
                    <a:pt x="506357" y="835078"/>
                  </a:cubicBezTo>
                  <a:cubicBezTo>
                    <a:pt x="503715" y="827150"/>
                    <a:pt x="501072" y="815257"/>
                    <a:pt x="495786" y="807329"/>
                  </a:cubicBezTo>
                  <a:cubicBezTo>
                    <a:pt x="493143" y="803365"/>
                    <a:pt x="487858" y="800722"/>
                    <a:pt x="485215" y="796758"/>
                  </a:cubicBezTo>
                  <a:cubicBezTo>
                    <a:pt x="482572" y="794115"/>
                    <a:pt x="482572" y="787508"/>
                    <a:pt x="482572" y="784865"/>
                  </a:cubicBezTo>
                  <a:cubicBezTo>
                    <a:pt x="481251" y="779580"/>
                    <a:pt x="481251" y="772973"/>
                    <a:pt x="479929" y="767687"/>
                  </a:cubicBezTo>
                  <a:cubicBezTo>
                    <a:pt x="479929" y="763723"/>
                    <a:pt x="473322" y="761080"/>
                    <a:pt x="472001" y="758437"/>
                  </a:cubicBezTo>
                  <a:cubicBezTo>
                    <a:pt x="466715" y="753152"/>
                    <a:pt x="468037" y="745224"/>
                    <a:pt x="465394" y="738617"/>
                  </a:cubicBezTo>
                  <a:cubicBezTo>
                    <a:pt x="460108" y="726724"/>
                    <a:pt x="453502" y="714832"/>
                    <a:pt x="448216" y="704260"/>
                  </a:cubicBezTo>
                  <a:cubicBezTo>
                    <a:pt x="445574" y="698975"/>
                    <a:pt x="436324" y="688404"/>
                    <a:pt x="441610" y="681797"/>
                  </a:cubicBezTo>
                  <a:cubicBezTo>
                    <a:pt x="446895" y="691047"/>
                    <a:pt x="449538" y="697654"/>
                    <a:pt x="457466" y="704260"/>
                  </a:cubicBezTo>
                  <a:cubicBezTo>
                    <a:pt x="460108" y="697654"/>
                    <a:pt x="461430" y="692368"/>
                    <a:pt x="464073" y="685761"/>
                  </a:cubicBezTo>
                  <a:cubicBezTo>
                    <a:pt x="462751" y="691047"/>
                    <a:pt x="462751" y="696332"/>
                    <a:pt x="461430" y="701618"/>
                  </a:cubicBezTo>
                  <a:cubicBezTo>
                    <a:pt x="466715" y="700296"/>
                    <a:pt x="468037" y="706903"/>
                    <a:pt x="470680" y="710867"/>
                  </a:cubicBezTo>
                  <a:cubicBezTo>
                    <a:pt x="475965" y="718796"/>
                    <a:pt x="479929" y="728046"/>
                    <a:pt x="485215" y="735974"/>
                  </a:cubicBezTo>
                  <a:cubicBezTo>
                    <a:pt x="487858" y="739938"/>
                    <a:pt x="491822" y="741260"/>
                    <a:pt x="493143" y="745224"/>
                  </a:cubicBezTo>
                  <a:cubicBezTo>
                    <a:pt x="495786" y="750509"/>
                    <a:pt x="499750" y="757116"/>
                    <a:pt x="501072" y="763723"/>
                  </a:cubicBezTo>
                  <a:cubicBezTo>
                    <a:pt x="502393" y="767687"/>
                    <a:pt x="502393" y="780901"/>
                    <a:pt x="506357" y="782223"/>
                  </a:cubicBezTo>
                  <a:cubicBezTo>
                    <a:pt x="512964" y="784865"/>
                    <a:pt x="514286" y="786187"/>
                    <a:pt x="518250" y="792794"/>
                  </a:cubicBezTo>
                  <a:cubicBezTo>
                    <a:pt x="524857" y="804686"/>
                    <a:pt x="531464" y="813936"/>
                    <a:pt x="534107" y="827150"/>
                  </a:cubicBezTo>
                  <a:cubicBezTo>
                    <a:pt x="535428" y="836399"/>
                    <a:pt x="536750" y="844328"/>
                    <a:pt x="539392" y="853577"/>
                  </a:cubicBezTo>
                  <a:cubicBezTo>
                    <a:pt x="540714" y="862827"/>
                    <a:pt x="542035" y="860184"/>
                    <a:pt x="549963" y="860184"/>
                  </a:cubicBezTo>
                  <a:cubicBezTo>
                    <a:pt x="555249" y="860184"/>
                    <a:pt x="556570" y="854899"/>
                    <a:pt x="561855" y="853577"/>
                  </a:cubicBezTo>
                  <a:cubicBezTo>
                    <a:pt x="568462" y="852256"/>
                    <a:pt x="575069" y="849613"/>
                    <a:pt x="581676" y="848292"/>
                  </a:cubicBezTo>
                  <a:cubicBezTo>
                    <a:pt x="584319" y="848292"/>
                    <a:pt x="586962" y="848292"/>
                    <a:pt x="589605" y="845649"/>
                  </a:cubicBezTo>
                  <a:cubicBezTo>
                    <a:pt x="590926" y="843006"/>
                    <a:pt x="590926" y="841685"/>
                    <a:pt x="593569" y="841685"/>
                  </a:cubicBezTo>
                  <a:cubicBezTo>
                    <a:pt x="601497" y="839042"/>
                    <a:pt x="609426" y="836399"/>
                    <a:pt x="617354" y="833757"/>
                  </a:cubicBezTo>
                  <a:cubicBezTo>
                    <a:pt x="621318" y="832435"/>
                    <a:pt x="621318" y="825828"/>
                    <a:pt x="625282" y="823185"/>
                  </a:cubicBezTo>
                  <a:cubicBezTo>
                    <a:pt x="629247" y="821864"/>
                    <a:pt x="631889" y="820543"/>
                    <a:pt x="635854" y="819221"/>
                  </a:cubicBezTo>
                  <a:cubicBezTo>
                    <a:pt x="638496" y="817900"/>
                    <a:pt x="641139" y="820543"/>
                    <a:pt x="643782" y="820543"/>
                  </a:cubicBezTo>
                  <a:cubicBezTo>
                    <a:pt x="646425" y="819221"/>
                    <a:pt x="646425" y="811293"/>
                    <a:pt x="649067" y="809971"/>
                  </a:cubicBezTo>
                  <a:cubicBezTo>
                    <a:pt x="654353" y="807329"/>
                    <a:pt x="658317" y="806007"/>
                    <a:pt x="663602" y="803365"/>
                  </a:cubicBezTo>
                  <a:cubicBezTo>
                    <a:pt x="667566" y="800722"/>
                    <a:pt x="670209" y="802043"/>
                    <a:pt x="670209" y="796758"/>
                  </a:cubicBezTo>
                  <a:cubicBezTo>
                    <a:pt x="670209" y="790151"/>
                    <a:pt x="671530" y="787508"/>
                    <a:pt x="674173" y="782223"/>
                  </a:cubicBezTo>
                  <a:cubicBezTo>
                    <a:pt x="674173" y="783544"/>
                    <a:pt x="675495" y="784865"/>
                    <a:pt x="675495" y="786187"/>
                  </a:cubicBezTo>
                  <a:cubicBezTo>
                    <a:pt x="678137" y="782223"/>
                    <a:pt x="688709" y="774294"/>
                    <a:pt x="688709" y="770330"/>
                  </a:cubicBezTo>
                  <a:cubicBezTo>
                    <a:pt x="688709" y="765044"/>
                    <a:pt x="691351" y="762402"/>
                    <a:pt x="686066" y="762402"/>
                  </a:cubicBezTo>
                  <a:cubicBezTo>
                    <a:pt x="683423" y="762402"/>
                    <a:pt x="680780" y="755795"/>
                    <a:pt x="680780" y="753152"/>
                  </a:cubicBezTo>
                  <a:cubicBezTo>
                    <a:pt x="679459" y="750509"/>
                    <a:pt x="675495" y="750509"/>
                    <a:pt x="672852" y="749188"/>
                  </a:cubicBezTo>
                  <a:cubicBezTo>
                    <a:pt x="668888" y="747866"/>
                    <a:pt x="666245" y="745224"/>
                    <a:pt x="663602" y="742581"/>
                  </a:cubicBezTo>
                  <a:cubicBezTo>
                    <a:pt x="658317" y="738617"/>
                    <a:pt x="659638" y="728046"/>
                    <a:pt x="659638" y="722760"/>
                  </a:cubicBezTo>
                  <a:cubicBezTo>
                    <a:pt x="654353" y="729367"/>
                    <a:pt x="647746" y="739938"/>
                    <a:pt x="641139" y="743902"/>
                  </a:cubicBezTo>
                  <a:cubicBezTo>
                    <a:pt x="634532" y="747866"/>
                    <a:pt x="622640" y="746545"/>
                    <a:pt x="614711" y="747866"/>
                  </a:cubicBezTo>
                  <a:cubicBezTo>
                    <a:pt x="614711" y="738617"/>
                    <a:pt x="614711" y="732010"/>
                    <a:pt x="610747" y="724081"/>
                  </a:cubicBezTo>
                  <a:cubicBezTo>
                    <a:pt x="609426" y="729367"/>
                    <a:pt x="609426" y="734653"/>
                    <a:pt x="608104" y="738617"/>
                  </a:cubicBezTo>
                  <a:cubicBezTo>
                    <a:pt x="602819" y="728046"/>
                    <a:pt x="596212" y="716153"/>
                    <a:pt x="590926" y="705582"/>
                  </a:cubicBezTo>
                  <a:cubicBezTo>
                    <a:pt x="589605" y="702939"/>
                    <a:pt x="580355" y="692368"/>
                    <a:pt x="582998" y="689726"/>
                  </a:cubicBezTo>
                  <a:cubicBezTo>
                    <a:pt x="589605" y="681797"/>
                    <a:pt x="589605" y="680476"/>
                    <a:pt x="600176" y="681797"/>
                  </a:cubicBezTo>
                  <a:cubicBezTo>
                    <a:pt x="605461" y="683119"/>
                    <a:pt x="606783" y="689726"/>
                    <a:pt x="609426" y="695011"/>
                  </a:cubicBezTo>
                  <a:cubicBezTo>
                    <a:pt x="613390" y="702939"/>
                    <a:pt x="614711" y="704260"/>
                    <a:pt x="622640" y="708225"/>
                  </a:cubicBezTo>
                  <a:cubicBezTo>
                    <a:pt x="626604" y="710867"/>
                    <a:pt x="630568" y="716153"/>
                    <a:pt x="634532" y="717474"/>
                  </a:cubicBezTo>
                  <a:cubicBezTo>
                    <a:pt x="642461" y="718796"/>
                    <a:pt x="646425" y="720117"/>
                    <a:pt x="654353" y="717474"/>
                  </a:cubicBezTo>
                  <a:cubicBezTo>
                    <a:pt x="663602" y="714832"/>
                    <a:pt x="662281" y="716153"/>
                    <a:pt x="666245" y="725403"/>
                  </a:cubicBezTo>
                  <a:cubicBezTo>
                    <a:pt x="668888" y="730688"/>
                    <a:pt x="674173" y="729367"/>
                    <a:pt x="679459" y="730688"/>
                  </a:cubicBezTo>
                  <a:cubicBezTo>
                    <a:pt x="690030" y="733331"/>
                    <a:pt x="701923" y="737295"/>
                    <a:pt x="713815" y="735974"/>
                  </a:cubicBezTo>
                  <a:cubicBezTo>
                    <a:pt x="719101" y="735974"/>
                    <a:pt x="749493" y="728046"/>
                    <a:pt x="752136" y="733331"/>
                  </a:cubicBezTo>
                  <a:cubicBezTo>
                    <a:pt x="753457" y="737295"/>
                    <a:pt x="756100" y="746545"/>
                    <a:pt x="760064" y="749188"/>
                  </a:cubicBezTo>
                  <a:cubicBezTo>
                    <a:pt x="765349" y="751830"/>
                    <a:pt x="771956" y="758437"/>
                    <a:pt x="778563" y="759759"/>
                  </a:cubicBezTo>
                  <a:cubicBezTo>
                    <a:pt x="781206" y="759759"/>
                    <a:pt x="783848" y="759759"/>
                    <a:pt x="786491" y="759759"/>
                  </a:cubicBezTo>
                  <a:cubicBezTo>
                    <a:pt x="785170" y="765044"/>
                    <a:pt x="777241" y="765044"/>
                    <a:pt x="773277" y="766366"/>
                  </a:cubicBezTo>
                  <a:cubicBezTo>
                    <a:pt x="777241" y="770330"/>
                    <a:pt x="783848" y="782223"/>
                    <a:pt x="789134" y="782223"/>
                  </a:cubicBezTo>
                  <a:cubicBezTo>
                    <a:pt x="794420" y="782223"/>
                    <a:pt x="794420" y="783544"/>
                    <a:pt x="797062" y="778258"/>
                  </a:cubicBezTo>
                  <a:cubicBezTo>
                    <a:pt x="799705" y="774294"/>
                    <a:pt x="803669" y="770330"/>
                    <a:pt x="806312" y="765044"/>
                  </a:cubicBezTo>
                  <a:cubicBezTo>
                    <a:pt x="806312" y="779580"/>
                    <a:pt x="807634" y="794115"/>
                    <a:pt x="807634" y="808650"/>
                  </a:cubicBezTo>
                  <a:cubicBezTo>
                    <a:pt x="807634" y="813936"/>
                    <a:pt x="807634" y="819221"/>
                    <a:pt x="807634" y="824507"/>
                  </a:cubicBezTo>
                  <a:cubicBezTo>
                    <a:pt x="808955" y="831114"/>
                    <a:pt x="812919" y="837721"/>
                    <a:pt x="815562" y="844328"/>
                  </a:cubicBezTo>
                  <a:cubicBezTo>
                    <a:pt x="826133" y="866791"/>
                    <a:pt x="835383" y="889255"/>
                    <a:pt x="847276" y="911718"/>
                  </a:cubicBezTo>
                  <a:cubicBezTo>
                    <a:pt x="851240" y="909075"/>
                    <a:pt x="855204" y="906433"/>
                    <a:pt x="859168" y="903790"/>
                  </a:cubicBezTo>
                  <a:cubicBezTo>
                    <a:pt x="863132" y="901147"/>
                    <a:pt x="861811" y="895862"/>
                    <a:pt x="863132" y="891898"/>
                  </a:cubicBezTo>
                  <a:cubicBezTo>
                    <a:pt x="867096" y="897183"/>
                    <a:pt x="869739" y="897183"/>
                    <a:pt x="869739" y="905111"/>
                  </a:cubicBezTo>
                  <a:cubicBezTo>
                    <a:pt x="869739" y="911718"/>
                    <a:pt x="869739" y="918325"/>
                    <a:pt x="869739" y="924932"/>
                  </a:cubicBezTo>
                  <a:cubicBezTo>
                    <a:pt x="871060" y="940789"/>
                    <a:pt x="890881" y="930218"/>
                    <a:pt x="885595" y="918325"/>
                  </a:cubicBezTo>
                  <a:cubicBezTo>
                    <a:pt x="882952" y="911718"/>
                    <a:pt x="880310" y="906433"/>
                    <a:pt x="876345" y="901147"/>
                  </a:cubicBezTo>
                  <a:cubicBezTo>
                    <a:pt x="871060" y="894541"/>
                    <a:pt x="869739" y="891898"/>
                    <a:pt x="868417" y="883969"/>
                  </a:cubicBezTo>
                  <a:cubicBezTo>
                    <a:pt x="867096" y="878684"/>
                    <a:pt x="871060" y="870755"/>
                    <a:pt x="872381" y="865470"/>
                  </a:cubicBezTo>
                  <a:cubicBezTo>
                    <a:pt x="873703" y="860184"/>
                    <a:pt x="872381" y="852256"/>
                    <a:pt x="872381" y="846971"/>
                  </a:cubicBezTo>
                  <a:cubicBezTo>
                    <a:pt x="872381" y="840364"/>
                    <a:pt x="869739" y="836399"/>
                    <a:pt x="876345" y="833757"/>
                  </a:cubicBezTo>
                  <a:cubicBezTo>
                    <a:pt x="880310" y="831114"/>
                    <a:pt x="888238" y="829792"/>
                    <a:pt x="890881" y="825828"/>
                  </a:cubicBezTo>
                  <a:cubicBezTo>
                    <a:pt x="901452" y="815257"/>
                    <a:pt x="912023" y="804686"/>
                    <a:pt x="921273" y="794115"/>
                  </a:cubicBezTo>
                  <a:cubicBezTo>
                    <a:pt x="925237" y="790151"/>
                    <a:pt x="927880" y="786187"/>
                    <a:pt x="931844" y="783544"/>
                  </a:cubicBezTo>
                  <a:cubicBezTo>
                    <a:pt x="933166" y="782223"/>
                    <a:pt x="930523" y="776937"/>
                    <a:pt x="931844" y="775616"/>
                  </a:cubicBezTo>
                  <a:cubicBezTo>
                    <a:pt x="933166" y="774294"/>
                    <a:pt x="937130" y="774294"/>
                    <a:pt x="938451" y="774294"/>
                  </a:cubicBezTo>
                  <a:cubicBezTo>
                    <a:pt x="946380" y="772973"/>
                    <a:pt x="952987" y="771651"/>
                    <a:pt x="960915" y="771651"/>
                  </a:cubicBezTo>
                  <a:cubicBezTo>
                    <a:pt x="964879" y="771651"/>
                    <a:pt x="970164" y="765044"/>
                    <a:pt x="974128" y="763723"/>
                  </a:cubicBezTo>
                  <a:cubicBezTo>
                    <a:pt x="978092" y="771651"/>
                    <a:pt x="980735" y="782223"/>
                    <a:pt x="987342" y="787508"/>
                  </a:cubicBezTo>
                  <a:cubicBezTo>
                    <a:pt x="995270" y="794115"/>
                    <a:pt x="997913" y="802043"/>
                    <a:pt x="1001877" y="812614"/>
                  </a:cubicBezTo>
                  <a:cubicBezTo>
                    <a:pt x="1003199" y="815257"/>
                    <a:pt x="1000556" y="823185"/>
                    <a:pt x="1000556" y="825828"/>
                  </a:cubicBezTo>
                  <a:cubicBezTo>
                    <a:pt x="999235" y="832435"/>
                    <a:pt x="999235" y="832435"/>
                    <a:pt x="1005842" y="833757"/>
                  </a:cubicBezTo>
                  <a:cubicBezTo>
                    <a:pt x="1012449" y="835078"/>
                    <a:pt x="1011127" y="835078"/>
                    <a:pt x="1015091" y="829792"/>
                  </a:cubicBezTo>
                  <a:cubicBezTo>
                    <a:pt x="1017734" y="825828"/>
                    <a:pt x="1021698" y="821864"/>
                    <a:pt x="1024341" y="817900"/>
                  </a:cubicBezTo>
                  <a:cubicBezTo>
                    <a:pt x="1029627" y="832435"/>
                    <a:pt x="1033591" y="846971"/>
                    <a:pt x="1034912" y="862827"/>
                  </a:cubicBezTo>
                  <a:cubicBezTo>
                    <a:pt x="1034912" y="870755"/>
                    <a:pt x="1037555" y="880005"/>
                    <a:pt x="1036234" y="887934"/>
                  </a:cubicBezTo>
                  <a:cubicBezTo>
                    <a:pt x="1036234" y="891898"/>
                    <a:pt x="1032270" y="907754"/>
                    <a:pt x="1034912" y="910397"/>
                  </a:cubicBezTo>
                  <a:cubicBezTo>
                    <a:pt x="1040198" y="917004"/>
                    <a:pt x="1046805" y="923611"/>
                    <a:pt x="1052091" y="928896"/>
                  </a:cubicBezTo>
                  <a:cubicBezTo>
                    <a:pt x="1056055" y="932861"/>
                    <a:pt x="1057376" y="946075"/>
                    <a:pt x="1060019" y="951360"/>
                  </a:cubicBezTo>
                  <a:cubicBezTo>
                    <a:pt x="1062662" y="959288"/>
                    <a:pt x="1062662" y="961931"/>
                    <a:pt x="1069269" y="967217"/>
                  </a:cubicBezTo>
                  <a:cubicBezTo>
                    <a:pt x="1075875" y="972502"/>
                    <a:pt x="1081161" y="977788"/>
                    <a:pt x="1089089" y="979109"/>
                  </a:cubicBezTo>
                  <a:cubicBezTo>
                    <a:pt x="1086446" y="973824"/>
                    <a:pt x="1083803" y="968538"/>
                    <a:pt x="1082482" y="961931"/>
                  </a:cubicBezTo>
                  <a:cubicBezTo>
                    <a:pt x="1081161" y="956646"/>
                    <a:pt x="1083803" y="947396"/>
                    <a:pt x="1081161" y="942110"/>
                  </a:cubicBezTo>
                  <a:cubicBezTo>
                    <a:pt x="1079839" y="938146"/>
                    <a:pt x="1073233" y="932861"/>
                    <a:pt x="1070590" y="930218"/>
                  </a:cubicBezTo>
                  <a:cubicBezTo>
                    <a:pt x="1066626" y="927575"/>
                    <a:pt x="1057376" y="923611"/>
                    <a:pt x="1056055" y="918325"/>
                  </a:cubicBezTo>
                  <a:cubicBezTo>
                    <a:pt x="1054733" y="915682"/>
                    <a:pt x="1052091" y="899826"/>
                    <a:pt x="1049448" y="899826"/>
                  </a:cubicBezTo>
                  <a:cubicBezTo>
                    <a:pt x="1044162" y="899826"/>
                    <a:pt x="1044162" y="901147"/>
                    <a:pt x="1044162" y="895862"/>
                  </a:cubicBezTo>
                  <a:cubicBezTo>
                    <a:pt x="1044162" y="893219"/>
                    <a:pt x="1042841" y="890576"/>
                    <a:pt x="1044162" y="887934"/>
                  </a:cubicBezTo>
                  <a:cubicBezTo>
                    <a:pt x="1046805" y="881327"/>
                    <a:pt x="1049448" y="876041"/>
                    <a:pt x="1049448" y="869434"/>
                  </a:cubicBezTo>
                  <a:cubicBezTo>
                    <a:pt x="1050769" y="858863"/>
                    <a:pt x="1048126" y="857541"/>
                    <a:pt x="1058698" y="857541"/>
                  </a:cubicBezTo>
                  <a:cubicBezTo>
                    <a:pt x="1058698" y="860184"/>
                    <a:pt x="1058698" y="862827"/>
                    <a:pt x="1057376" y="865470"/>
                  </a:cubicBezTo>
                  <a:cubicBezTo>
                    <a:pt x="1067947" y="865470"/>
                    <a:pt x="1073233" y="870755"/>
                    <a:pt x="1081161" y="878684"/>
                  </a:cubicBezTo>
                  <a:cubicBezTo>
                    <a:pt x="1085125" y="882648"/>
                    <a:pt x="1089089" y="887934"/>
                    <a:pt x="1093053" y="891898"/>
                  </a:cubicBezTo>
                  <a:cubicBezTo>
                    <a:pt x="1095696" y="894541"/>
                    <a:pt x="1090410" y="901147"/>
                    <a:pt x="1094374" y="906433"/>
                  </a:cubicBezTo>
                  <a:cubicBezTo>
                    <a:pt x="1107588" y="897183"/>
                    <a:pt x="1119481" y="886612"/>
                    <a:pt x="1131374" y="874720"/>
                  </a:cubicBezTo>
                  <a:cubicBezTo>
                    <a:pt x="1135338" y="870755"/>
                    <a:pt x="1132695" y="857541"/>
                    <a:pt x="1132695" y="850935"/>
                  </a:cubicBezTo>
                  <a:cubicBezTo>
                    <a:pt x="1132695" y="841685"/>
                    <a:pt x="1128731" y="839042"/>
                    <a:pt x="1123445" y="832435"/>
                  </a:cubicBezTo>
                  <a:cubicBezTo>
                    <a:pt x="1119481" y="827150"/>
                    <a:pt x="1114195" y="820543"/>
                    <a:pt x="1110231" y="815257"/>
                  </a:cubicBezTo>
                  <a:cubicBezTo>
                    <a:pt x="1107588" y="811293"/>
                    <a:pt x="1104946" y="806007"/>
                    <a:pt x="1102303" y="802043"/>
                  </a:cubicBezTo>
                  <a:cubicBezTo>
                    <a:pt x="1100981" y="800722"/>
                    <a:pt x="1104946" y="792794"/>
                    <a:pt x="1104946" y="790151"/>
                  </a:cubicBezTo>
                  <a:cubicBezTo>
                    <a:pt x="1106267" y="783544"/>
                    <a:pt x="1118160" y="778258"/>
                    <a:pt x="1122124" y="774294"/>
                  </a:cubicBezTo>
                  <a:cubicBezTo>
                    <a:pt x="1127409" y="770330"/>
                    <a:pt x="1136659" y="772973"/>
                    <a:pt x="1140623" y="776937"/>
                  </a:cubicBezTo>
                  <a:cubicBezTo>
                    <a:pt x="1139302" y="776937"/>
                    <a:pt x="1137981" y="778258"/>
                    <a:pt x="1136659" y="778258"/>
                  </a:cubicBezTo>
                  <a:cubicBezTo>
                    <a:pt x="1136659" y="779580"/>
                    <a:pt x="1139302" y="786187"/>
                    <a:pt x="1140623" y="787508"/>
                  </a:cubicBezTo>
                  <a:cubicBezTo>
                    <a:pt x="1145909" y="790151"/>
                    <a:pt x="1145909" y="784865"/>
                    <a:pt x="1144588" y="782223"/>
                  </a:cubicBezTo>
                  <a:cubicBezTo>
                    <a:pt x="1143266" y="778258"/>
                    <a:pt x="1143266" y="778258"/>
                    <a:pt x="1145909" y="776937"/>
                  </a:cubicBezTo>
                  <a:cubicBezTo>
                    <a:pt x="1149873" y="775616"/>
                    <a:pt x="1155159" y="774294"/>
                    <a:pt x="1159123" y="771651"/>
                  </a:cubicBezTo>
                  <a:cubicBezTo>
                    <a:pt x="1173658" y="766366"/>
                    <a:pt x="1186871" y="761080"/>
                    <a:pt x="1201407" y="754473"/>
                  </a:cubicBezTo>
                  <a:cubicBezTo>
                    <a:pt x="1214621" y="749188"/>
                    <a:pt x="1221228" y="735974"/>
                    <a:pt x="1230478" y="725403"/>
                  </a:cubicBezTo>
                  <a:cubicBezTo>
                    <a:pt x="1238406" y="714832"/>
                    <a:pt x="1245013" y="698975"/>
                    <a:pt x="1251620" y="687083"/>
                  </a:cubicBezTo>
                  <a:cubicBezTo>
                    <a:pt x="1246334" y="685761"/>
                    <a:pt x="1241049" y="684440"/>
                    <a:pt x="1235763" y="681797"/>
                  </a:cubicBezTo>
                  <a:cubicBezTo>
                    <a:pt x="1239727" y="679154"/>
                    <a:pt x="1243692" y="675190"/>
                    <a:pt x="1248977" y="672547"/>
                  </a:cubicBezTo>
                  <a:cubicBezTo>
                    <a:pt x="1243692" y="668583"/>
                    <a:pt x="1237085" y="664619"/>
                    <a:pt x="1231799" y="659333"/>
                  </a:cubicBezTo>
                  <a:cubicBezTo>
                    <a:pt x="1237085" y="660655"/>
                    <a:pt x="1242370" y="661976"/>
                    <a:pt x="1247656" y="661976"/>
                  </a:cubicBezTo>
                  <a:cubicBezTo>
                    <a:pt x="1245013" y="654048"/>
                    <a:pt x="1241049" y="647441"/>
                    <a:pt x="1237085" y="639513"/>
                  </a:cubicBezTo>
                  <a:cubicBezTo>
                    <a:pt x="1234442" y="634227"/>
                    <a:pt x="1229156" y="630263"/>
                    <a:pt x="1223871" y="626299"/>
                  </a:cubicBezTo>
                  <a:cubicBezTo>
                    <a:pt x="1234442" y="617049"/>
                    <a:pt x="1245013" y="607799"/>
                    <a:pt x="1255584" y="599871"/>
                  </a:cubicBezTo>
                  <a:cubicBezTo>
                    <a:pt x="1246334" y="597228"/>
                    <a:pt x="1238406" y="593264"/>
                    <a:pt x="1229156" y="598549"/>
                  </a:cubicBezTo>
                  <a:cubicBezTo>
                    <a:pt x="1222549" y="601192"/>
                    <a:pt x="1223871" y="602514"/>
                    <a:pt x="1219906" y="595907"/>
                  </a:cubicBezTo>
                  <a:cubicBezTo>
                    <a:pt x="1217264" y="591943"/>
                    <a:pt x="1213299" y="587979"/>
                    <a:pt x="1210657" y="584015"/>
                  </a:cubicBezTo>
                  <a:cubicBezTo>
                    <a:pt x="1208014" y="581372"/>
                    <a:pt x="1217264" y="577408"/>
                    <a:pt x="1218585" y="577408"/>
                  </a:cubicBezTo>
                  <a:cubicBezTo>
                    <a:pt x="1223871" y="576086"/>
                    <a:pt x="1226513" y="573443"/>
                    <a:pt x="1230478" y="569479"/>
                  </a:cubicBezTo>
                  <a:cubicBezTo>
                    <a:pt x="1234442" y="566836"/>
                    <a:pt x="1237085" y="564194"/>
                    <a:pt x="1241049" y="561551"/>
                  </a:cubicBezTo>
                  <a:cubicBezTo>
                    <a:pt x="1247656" y="558908"/>
                    <a:pt x="1247656" y="560229"/>
                    <a:pt x="1252941" y="564194"/>
                  </a:cubicBezTo>
                  <a:cubicBezTo>
                    <a:pt x="1247656" y="569479"/>
                    <a:pt x="1239727" y="576086"/>
                    <a:pt x="1243692" y="584015"/>
                  </a:cubicBezTo>
                  <a:cubicBezTo>
                    <a:pt x="1247656" y="581372"/>
                    <a:pt x="1252941" y="578729"/>
                    <a:pt x="1256906" y="576086"/>
                  </a:cubicBezTo>
                  <a:cubicBezTo>
                    <a:pt x="1259548" y="574765"/>
                    <a:pt x="1266155" y="568158"/>
                    <a:pt x="1270120" y="568158"/>
                  </a:cubicBezTo>
                  <a:cubicBezTo>
                    <a:pt x="1271441" y="568158"/>
                    <a:pt x="1280690" y="574765"/>
                    <a:pt x="1280690" y="574765"/>
                  </a:cubicBezTo>
                  <a:cubicBezTo>
                    <a:pt x="1279369" y="578729"/>
                    <a:pt x="1275405" y="586657"/>
                    <a:pt x="1275405" y="590621"/>
                  </a:cubicBezTo>
                  <a:cubicBezTo>
                    <a:pt x="1276726" y="597228"/>
                    <a:pt x="1283333" y="594585"/>
                    <a:pt x="1288618" y="594585"/>
                  </a:cubicBezTo>
                  <a:cubicBezTo>
                    <a:pt x="1292582" y="594585"/>
                    <a:pt x="1295225" y="599871"/>
                    <a:pt x="1291261" y="603835"/>
                  </a:cubicBezTo>
                  <a:cubicBezTo>
                    <a:pt x="1285976" y="610442"/>
                    <a:pt x="1292582" y="609121"/>
                    <a:pt x="1291261" y="615728"/>
                  </a:cubicBezTo>
                  <a:cubicBezTo>
                    <a:pt x="1289940" y="621013"/>
                    <a:pt x="1289940" y="627620"/>
                    <a:pt x="1288618" y="632906"/>
                  </a:cubicBezTo>
                  <a:cubicBezTo>
                    <a:pt x="1296547" y="632906"/>
                    <a:pt x="1300511" y="632906"/>
                    <a:pt x="1307118" y="630263"/>
                  </a:cubicBezTo>
                  <a:cubicBezTo>
                    <a:pt x="1315046" y="626299"/>
                    <a:pt x="1313725" y="623656"/>
                    <a:pt x="1315046" y="613085"/>
                  </a:cubicBezTo>
                  <a:cubicBezTo>
                    <a:pt x="1317689" y="597228"/>
                    <a:pt x="1308439" y="587979"/>
                    <a:pt x="1297868" y="578729"/>
                  </a:cubicBezTo>
                  <a:cubicBezTo>
                    <a:pt x="1307118" y="569479"/>
                    <a:pt x="1317689" y="562872"/>
                    <a:pt x="1321653" y="549658"/>
                  </a:cubicBezTo>
                  <a:cubicBezTo>
                    <a:pt x="1324296" y="541730"/>
                    <a:pt x="1324296" y="539087"/>
                    <a:pt x="1330903" y="535123"/>
                  </a:cubicBezTo>
                  <a:cubicBezTo>
                    <a:pt x="1332224" y="533802"/>
                    <a:pt x="1337510" y="529838"/>
                    <a:pt x="1338831" y="529838"/>
                  </a:cubicBezTo>
                  <a:cubicBezTo>
                    <a:pt x="1341474" y="529838"/>
                    <a:pt x="1342796" y="536445"/>
                    <a:pt x="1345438" y="536445"/>
                  </a:cubicBezTo>
                  <a:cubicBezTo>
                    <a:pt x="1349403" y="535123"/>
                    <a:pt x="1357331" y="535123"/>
                    <a:pt x="1359974" y="532480"/>
                  </a:cubicBezTo>
                  <a:cubicBezTo>
                    <a:pt x="1366581" y="525873"/>
                    <a:pt x="1371866" y="520588"/>
                    <a:pt x="1378473" y="513981"/>
                  </a:cubicBezTo>
                  <a:cubicBezTo>
                    <a:pt x="1387723" y="504731"/>
                    <a:pt x="1393008" y="494160"/>
                    <a:pt x="1400936" y="483589"/>
                  </a:cubicBezTo>
                  <a:cubicBezTo>
                    <a:pt x="1408865" y="471696"/>
                    <a:pt x="1412829" y="463768"/>
                    <a:pt x="1416793" y="450554"/>
                  </a:cubicBezTo>
                  <a:cubicBezTo>
                    <a:pt x="1419436" y="436019"/>
                    <a:pt x="1423400" y="421484"/>
                    <a:pt x="1426043" y="406949"/>
                  </a:cubicBezTo>
                  <a:cubicBezTo>
                    <a:pt x="1427364" y="400342"/>
                    <a:pt x="1404900" y="383163"/>
                    <a:pt x="1400936" y="389770"/>
                  </a:cubicBezTo>
                  <a:cubicBezTo>
                    <a:pt x="1396972" y="399020"/>
                    <a:pt x="1395651" y="397699"/>
                    <a:pt x="1386401" y="396377"/>
                  </a:cubicBezTo>
                  <a:cubicBezTo>
                    <a:pt x="1385080" y="396377"/>
                    <a:pt x="1383759" y="389770"/>
                    <a:pt x="1382437" y="388449"/>
                  </a:cubicBezTo>
                  <a:cubicBezTo>
                    <a:pt x="1381116" y="383163"/>
                    <a:pt x="1379795" y="384485"/>
                    <a:pt x="1375831" y="384485"/>
                  </a:cubicBezTo>
                  <a:cubicBezTo>
                    <a:pt x="1371866" y="384485"/>
                    <a:pt x="1369224" y="384485"/>
                    <a:pt x="1367902" y="380521"/>
                  </a:cubicBezTo>
                  <a:cubicBezTo>
                    <a:pt x="1379795" y="371271"/>
                    <a:pt x="1393008" y="363343"/>
                    <a:pt x="1403579" y="352772"/>
                  </a:cubicBezTo>
                  <a:cubicBezTo>
                    <a:pt x="1415472" y="340879"/>
                    <a:pt x="1427364" y="328987"/>
                    <a:pt x="1439257" y="318416"/>
                  </a:cubicBezTo>
                  <a:cubicBezTo>
                    <a:pt x="1443221" y="314451"/>
                    <a:pt x="1456435" y="317094"/>
                    <a:pt x="1460399" y="317094"/>
                  </a:cubicBezTo>
                  <a:cubicBezTo>
                    <a:pt x="1468328" y="317094"/>
                    <a:pt x="1473613" y="317094"/>
                    <a:pt x="1481541" y="318416"/>
                  </a:cubicBezTo>
                  <a:cubicBezTo>
                    <a:pt x="1484184" y="318416"/>
                    <a:pt x="1486827" y="319737"/>
                    <a:pt x="1489469" y="318416"/>
                  </a:cubicBezTo>
                  <a:cubicBezTo>
                    <a:pt x="1490791" y="317094"/>
                    <a:pt x="1497397" y="311809"/>
                    <a:pt x="1498719" y="313130"/>
                  </a:cubicBezTo>
                  <a:cubicBezTo>
                    <a:pt x="1506647" y="314451"/>
                    <a:pt x="1514576" y="315773"/>
                    <a:pt x="1522504" y="318416"/>
                  </a:cubicBezTo>
                  <a:cubicBezTo>
                    <a:pt x="1519861" y="321058"/>
                    <a:pt x="1517218" y="322380"/>
                    <a:pt x="1513254" y="325023"/>
                  </a:cubicBezTo>
                  <a:cubicBezTo>
                    <a:pt x="1521183" y="323701"/>
                    <a:pt x="1529111" y="322380"/>
                    <a:pt x="1538361" y="322380"/>
                  </a:cubicBezTo>
                  <a:cubicBezTo>
                    <a:pt x="1539682" y="322380"/>
                    <a:pt x="1547611" y="321058"/>
                    <a:pt x="1548932" y="319737"/>
                  </a:cubicBezTo>
                  <a:cubicBezTo>
                    <a:pt x="1550253" y="317094"/>
                    <a:pt x="1544968" y="313130"/>
                    <a:pt x="1542325" y="311809"/>
                  </a:cubicBezTo>
                  <a:cubicBezTo>
                    <a:pt x="1550253" y="302559"/>
                    <a:pt x="1556860" y="294631"/>
                    <a:pt x="1566110" y="288024"/>
                  </a:cubicBezTo>
                  <a:cubicBezTo>
                    <a:pt x="1571396" y="284059"/>
                    <a:pt x="1574039" y="284059"/>
                    <a:pt x="1580646" y="284059"/>
                  </a:cubicBezTo>
                  <a:cubicBezTo>
                    <a:pt x="1587252" y="284059"/>
                    <a:pt x="1589895" y="282738"/>
                    <a:pt x="1596502" y="278774"/>
                  </a:cubicBezTo>
                  <a:cubicBezTo>
                    <a:pt x="1595180" y="288024"/>
                    <a:pt x="1593859" y="290666"/>
                    <a:pt x="1596502" y="299916"/>
                  </a:cubicBezTo>
                  <a:cubicBezTo>
                    <a:pt x="1603108" y="294631"/>
                    <a:pt x="1612358" y="289345"/>
                    <a:pt x="1617644" y="281417"/>
                  </a:cubicBezTo>
                  <a:cubicBezTo>
                    <a:pt x="1620287" y="277453"/>
                    <a:pt x="1621608" y="270846"/>
                    <a:pt x="1626894" y="270846"/>
                  </a:cubicBezTo>
                  <a:cubicBezTo>
                    <a:pt x="1632179" y="270846"/>
                    <a:pt x="1636143" y="270846"/>
                    <a:pt x="1641429" y="272167"/>
                  </a:cubicBezTo>
                  <a:cubicBezTo>
                    <a:pt x="1640108" y="272167"/>
                    <a:pt x="1632179" y="273488"/>
                    <a:pt x="1632179" y="274810"/>
                  </a:cubicBezTo>
                  <a:cubicBezTo>
                    <a:pt x="1630858" y="280095"/>
                    <a:pt x="1629536" y="286702"/>
                    <a:pt x="1628215" y="291988"/>
                  </a:cubicBezTo>
                  <a:cubicBezTo>
                    <a:pt x="1626894" y="299916"/>
                    <a:pt x="1618965" y="301238"/>
                    <a:pt x="1613680" y="306523"/>
                  </a:cubicBezTo>
                  <a:cubicBezTo>
                    <a:pt x="1605751" y="313130"/>
                    <a:pt x="1599144" y="317094"/>
                    <a:pt x="1593859" y="326344"/>
                  </a:cubicBezTo>
                  <a:cubicBezTo>
                    <a:pt x="1588574" y="335593"/>
                    <a:pt x="1581967" y="336915"/>
                    <a:pt x="1572717" y="342200"/>
                  </a:cubicBezTo>
                  <a:cubicBezTo>
                    <a:pt x="1538361" y="359378"/>
                    <a:pt x="1559503" y="412234"/>
                    <a:pt x="1564789" y="441304"/>
                  </a:cubicBezTo>
                  <a:cubicBezTo>
                    <a:pt x="1570074" y="434698"/>
                    <a:pt x="1579324" y="426769"/>
                    <a:pt x="1580646" y="418841"/>
                  </a:cubicBezTo>
                  <a:cubicBezTo>
                    <a:pt x="1581967" y="410913"/>
                    <a:pt x="1581967" y="410913"/>
                    <a:pt x="1589895" y="409591"/>
                  </a:cubicBezTo>
                  <a:cubicBezTo>
                    <a:pt x="1595180" y="408270"/>
                    <a:pt x="1593859" y="402984"/>
                    <a:pt x="1593859" y="396377"/>
                  </a:cubicBezTo>
                  <a:cubicBezTo>
                    <a:pt x="1593859" y="391092"/>
                    <a:pt x="1597823" y="391092"/>
                    <a:pt x="1603108" y="389770"/>
                  </a:cubicBezTo>
                  <a:cubicBezTo>
                    <a:pt x="1605751" y="388449"/>
                    <a:pt x="1613680" y="385806"/>
                    <a:pt x="1612358" y="384485"/>
                  </a:cubicBezTo>
                  <a:cubicBezTo>
                    <a:pt x="1607073" y="372592"/>
                    <a:pt x="1615001" y="368628"/>
                    <a:pt x="1624251" y="364664"/>
                  </a:cubicBezTo>
                  <a:cubicBezTo>
                    <a:pt x="1618965" y="356736"/>
                    <a:pt x="1618965" y="356736"/>
                    <a:pt x="1621608" y="347486"/>
                  </a:cubicBezTo>
                  <a:cubicBezTo>
                    <a:pt x="1622929" y="343522"/>
                    <a:pt x="1611037" y="342200"/>
                    <a:pt x="1608394" y="340879"/>
                  </a:cubicBezTo>
                  <a:cubicBezTo>
                    <a:pt x="1613680" y="331629"/>
                    <a:pt x="1620287" y="322380"/>
                    <a:pt x="1625572" y="313130"/>
                  </a:cubicBezTo>
                  <a:cubicBezTo>
                    <a:pt x="1628215" y="309166"/>
                    <a:pt x="1632179" y="311809"/>
                    <a:pt x="1636143" y="311809"/>
                  </a:cubicBezTo>
                  <a:cubicBezTo>
                    <a:pt x="1640108" y="311809"/>
                    <a:pt x="1645393" y="307844"/>
                    <a:pt x="1648036" y="306523"/>
                  </a:cubicBezTo>
                  <a:cubicBezTo>
                    <a:pt x="1648036" y="309166"/>
                    <a:pt x="1648036" y="313130"/>
                    <a:pt x="1648036" y="315773"/>
                  </a:cubicBezTo>
                  <a:cubicBezTo>
                    <a:pt x="1654643" y="306523"/>
                    <a:pt x="1654643" y="306523"/>
                    <a:pt x="1665214" y="305202"/>
                  </a:cubicBezTo>
                  <a:cubicBezTo>
                    <a:pt x="1675785" y="303880"/>
                    <a:pt x="1677107" y="305202"/>
                    <a:pt x="1685035" y="313130"/>
                  </a:cubicBezTo>
                  <a:cubicBezTo>
                    <a:pt x="1688999" y="302559"/>
                    <a:pt x="1699570" y="299916"/>
                    <a:pt x="1708819" y="293309"/>
                  </a:cubicBezTo>
                  <a:cubicBezTo>
                    <a:pt x="1720712" y="286702"/>
                    <a:pt x="1732605" y="278774"/>
                    <a:pt x="1744497" y="272167"/>
                  </a:cubicBezTo>
                  <a:cubicBezTo>
                    <a:pt x="1747140" y="270846"/>
                    <a:pt x="1755068" y="273488"/>
                    <a:pt x="1757711" y="274810"/>
                  </a:cubicBezTo>
                  <a:cubicBezTo>
                    <a:pt x="1759033" y="274810"/>
                    <a:pt x="1764318" y="277453"/>
                    <a:pt x="1765640" y="276131"/>
                  </a:cubicBezTo>
                  <a:cubicBezTo>
                    <a:pt x="1766961" y="276131"/>
                    <a:pt x="1769604" y="270846"/>
                    <a:pt x="1769604" y="270846"/>
                  </a:cubicBezTo>
                  <a:cubicBezTo>
                    <a:pt x="1765640" y="264239"/>
                    <a:pt x="1761675" y="261596"/>
                    <a:pt x="1761675" y="253667"/>
                  </a:cubicBezTo>
                  <a:cubicBezTo>
                    <a:pt x="1761675" y="247061"/>
                    <a:pt x="1755068" y="245739"/>
                    <a:pt x="1751104" y="241775"/>
                  </a:cubicBezTo>
                  <a:cubicBezTo>
                    <a:pt x="1756390" y="240454"/>
                    <a:pt x="1778854" y="237811"/>
                    <a:pt x="1778854" y="231204"/>
                  </a:cubicBezTo>
                  <a:cubicBezTo>
                    <a:pt x="1778854" y="227240"/>
                    <a:pt x="1777532" y="216669"/>
                    <a:pt x="1781496" y="215347"/>
                  </a:cubicBezTo>
                  <a:cubicBezTo>
                    <a:pt x="1789425" y="214026"/>
                    <a:pt x="1782818" y="225918"/>
                    <a:pt x="1786782" y="225918"/>
                  </a:cubicBezTo>
                  <a:cubicBezTo>
                    <a:pt x="1793389" y="225918"/>
                    <a:pt x="1799995" y="227240"/>
                    <a:pt x="1806602" y="227240"/>
                  </a:cubicBezTo>
                  <a:cubicBezTo>
                    <a:pt x="1811888" y="227240"/>
                    <a:pt x="1811888" y="233847"/>
                    <a:pt x="1813209" y="239132"/>
                  </a:cubicBezTo>
                  <a:cubicBezTo>
                    <a:pt x="1814530" y="243096"/>
                    <a:pt x="1821137" y="239132"/>
                    <a:pt x="1825102" y="241775"/>
                  </a:cubicBezTo>
                  <a:cubicBezTo>
                    <a:pt x="1830387" y="245739"/>
                    <a:pt x="1833030" y="247061"/>
                    <a:pt x="1839637" y="247061"/>
                  </a:cubicBezTo>
                  <a:cubicBezTo>
                    <a:pt x="1838316" y="243096"/>
                    <a:pt x="1835673" y="237811"/>
                    <a:pt x="1839637" y="236489"/>
                  </a:cubicBezTo>
                  <a:cubicBezTo>
                    <a:pt x="1844923" y="233847"/>
                    <a:pt x="1843601" y="232525"/>
                    <a:pt x="1843601" y="225918"/>
                  </a:cubicBezTo>
                  <a:cubicBezTo>
                    <a:pt x="1862101" y="228561"/>
                    <a:pt x="1868708" y="231204"/>
                    <a:pt x="1871351" y="229882"/>
                  </a:cubicBezTo>
                  <a:close/>
                  <a:moveTo>
                    <a:pt x="639818" y="566836"/>
                  </a:moveTo>
                  <a:cubicBezTo>
                    <a:pt x="638496" y="569479"/>
                    <a:pt x="637175" y="573443"/>
                    <a:pt x="639818" y="576086"/>
                  </a:cubicBezTo>
                  <a:cubicBezTo>
                    <a:pt x="641139" y="577408"/>
                    <a:pt x="643782" y="576086"/>
                    <a:pt x="645103" y="577408"/>
                  </a:cubicBezTo>
                  <a:cubicBezTo>
                    <a:pt x="646425" y="578729"/>
                    <a:pt x="646425" y="581372"/>
                    <a:pt x="646425" y="582693"/>
                  </a:cubicBezTo>
                  <a:cubicBezTo>
                    <a:pt x="645103" y="582693"/>
                    <a:pt x="643782" y="582693"/>
                    <a:pt x="642461" y="582693"/>
                  </a:cubicBezTo>
                  <a:cubicBezTo>
                    <a:pt x="646425" y="589300"/>
                    <a:pt x="650389" y="585336"/>
                    <a:pt x="649067" y="594585"/>
                  </a:cubicBezTo>
                  <a:cubicBezTo>
                    <a:pt x="647746" y="601192"/>
                    <a:pt x="649067" y="606478"/>
                    <a:pt x="650389" y="613085"/>
                  </a:cubicBezTo>
                  <a:cubicBezTo>
                    <a:pt x="645103" y="614406"/>
                    <a:pt x="635854" y="617049"/>
                    <a:pt x="631889" y="615728"/>
                  </a:cubicBezTo>
                  <a:cubicBezTo>
                    <a:pt x="627925" y="614406"/>
                    <a:pt x="623961" y="613085"/>
                    <a:pt x="619997" y="611763"/>
                  </a:cubicBezTo>
                  <a:cubicBezTo>
                    <a:pt x="617354" y="610442"/>
                    <a:pt x="616033" y="607799"/>
                    <a:pt x="612068" y="606478"/>
                  </a:cubicBezTo>
                  <a:cubicBezTo>
                    <a:pt x="606783" y="605156"/>
                    <a:pt x="605461" y="606478"/>
                    <a:pt x="605461" y="601192"/>
                  </a:cubicBezTo>
                  <a:cubicBezTo>
                    <a:pt x="605461" y="595907"/>
                    <a:pt x="604140" y="593264"/>
                    <a:pt x="606783" y="589300"/>
                  </a:cubicBezTo>
                  <a:cubicBezTo>
                    <a:pt x="608104" y="585336"/>
                    <a:pt x="609426" y="582693"/>
                    <a:pt x="610747" y="578729"/>
                  </a:cubicBezTo>
                  <a:cubicBezTo>
                    <a:pt x="612068" y="573443"/>
                    <a:pt x="613390" y="573443"/>
                    <a:pt x="618675" y="572122"/>
                  </a:cubicBezTo>
                  <a:cubicBezTo>
                    <a:pt x="612068" y="569479"/>
                    <a:pt x="610747" y="566836"/>
                    <a:pt x="606783" y="560229"/>
                  </a:cubicBezTo>
                  <a:cubicBezTo>
                    <a:pt x="604140" y="556265"/>
                    <a:pt x="598854" y="554944"/>
                    <a:pt x="597533" y="550980"/>
                  </a:cubicBezTo>
                  <a:cubicBezTo>
                    <a:pt x="594890" y="544373"/>
                    <a:pt x="593569" y="540409"/>
                    <a:pt x="593569" y="532480"/>
                  </a:cubicBezTo>
                  <a:cubicBezTo>
                    <a:pt x="593569" y="527195"/>
                    <a:pt x="588283" y="523231"/>
                    <a:pt x="584319" y="523231"/>
                  </a:cubicBezTo>
                  <a:cubicBezTo>
                    <a:pt x="585640" y="521909"/>
                    <a:pt x="590926" y="517945"/>
                    <a:pt x="590926" y="515302"/>
                  </a:cubicBezTo>
                  <a:cubicBezTo>
                    <a:pt x="592247" y="508695"/>
                    <a:pt x="592247" y="508695"/>
                    <a:pt x="596212" y="507374"/>
                  </a:cubicBezTo>
                  <a:cubicBezTo>
                    <a:pt x="598854" y="506053"/>
                    <a:pt x="606783" y="504731"/>
                    <a:pt x="606783" y="502088"/>
                  </a:cubicBezTo>
                  <a:cubicBezTo>
                    <a:pt x="609426" y="492839"/>
                    <a:pt x="608104" y="496803"/>
                    <a:pt x="616033" y="495481"/>
                  </a:cubicBezTo>
                  <a:cubicBezTo>
                    <a:pt x="618675" y="495481"/>
                    <a:pt x="623961" y="490196"/>
                    <a:pt x="626604" y="491517"/>
                  </a:cubicBezTo>
                  <a:cubicBezTo>
                    <a:pt x="630568" y="492839"/>
                    <a:pt x="634532" y="496803"/>
                    <a:pt x="637175" y="492839"/>
                  </a:cubicBezTo>
                  <a:cubicBezTo>
                    <a:pt x="639818" y="490196"/>
                    <a:pt x="643782" y="498124"/>
                    <a:pt x="643782" y="499446"/>
                  </a:cubicBezTo>
                  <a:cubicBezTo>
                    <a:pt x="645103" y="503410"/>
                    <a:pt x="643782" y="507374"/>
                    <a:pt x="642461" y="511338"/>
                  </a:cubicBezTo>
                  <a:cubicBezTo>
                    <a:pt x="650389" y="513981"/>
                    <a:pt x="651710" y="507374"/>
                    <a:pt x="654353" y="516624"/>
                  </a:cubicBezTo>
                  <a:cubicBezTo>
                    <a:pt x="649067" y="517945"/>
                    <a:pt x="647746" y="520588"/>
                    <a:pt x="643782" y="524552"/>
                  </a:cubicBezTo>
                  <a:cubicBezTo>
                    <a:pt x="643782" y="520588"/>
                    <a:pt x="646425" y="516624"/>
                    <a:pt x="650389" y="515302"/>
                  </a:cubicBezTo>
                  <a:cubicBezTo>
                    <a:pt x="646425" y="512659"/>
                    <a:pt x="637175" y="513981"/>
                    <a:pt x="631889" y="512659"/>
                  </a:cubicBezTo>
                  <a:cubicBezTo>
                    <a:pt x="629247" y="512659"/>
                    <a:pt x="626604" y="513981"/>
                    <a:pt x="625282" y="515302"/>
                  </a:cubicBezTo>
                  <a:cubicBezTo>
                    <a:pt x="622640" y="519266"/>
                    <a:pt x="625282" y="519266"/>
                    <a:pt x="629247" y="521909"/>
                  </a:cubicBezTo>
                  <a:cubicBezTo>
                    <a:pt x="625282" y="525873"/>
                    <a:pt x="623961" y="519266"/>
                    <a:pt x="618675" y="520588"/>
                  </a:cubicBezTo>
                  <a:cubicBezTo>
                    <a:pt x="614711" y="521909"/>
                    <a:pt x="623961" y="525873"/>
                    <a:pt x="623961" y="525873"/>
                  </a:cubicBezTo>
                  <a:cubicBezTo>
                    <a:pt x="623961" y="528516"/>
                    <a:pt x="623961" y="536445"/>
                    <a:pt x="626604" y="539087"/>
                  </a:cubicBezTo>
                  <a:cubicBezTo>
                    <a:pt x="629247" y="541730"/>
                    <a:pt x="635854" y="543051"/>
                    <a:pt x="638496" y="544373"/>
                  </a:cubicBezTo>
                  <a:cubicBezTo>
                    <a:pt x="634532" y="552301"/>
                    <a:pt x="635854" y="554944"/>
                    <a:pt x="639818" y="562872"/>
                  </a:cubicBezTo>
                  <a:cubicBezTo>
                    <a:pt x="639818" y="558908"/>
                    <a:pt x="641139" y="547015"/>
                    <a:pt x="649067" y="550980"/>
                  </a:cubicBezTo>
                  <a:cubicBezTo>
                    <a:pt x="650389" y="552301"/>
                    <a:pt x="650389" y="556265"/>
                    <a:pt x="651710" y="557587"/>
                  </a:cubicBezTo>
                  <a:cubicBezTo>
                    <a:pt x="654353" y="560229"/>
                    <a:pt x="658317" y="561551"/>
                    <a:pt x="656995" y="565515"/>
                  </a:cubicBezTo>
                  <a:cubicBezTo>
                    <a:pt x="654353" y="569479"/>
                    <a:pt x="639818" y="568158"/>
                    <a:pt x="639818" y="566836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9Slide.vn 115">
              <a:extLst>
                <a:ext uri="{FF2B5EF4-FFF2-40B4-BE49-F238E27FC236}">
                  <a16:creationId xmlns:a16="http://schemas.microsoft.com/office/drawing/2014/main" id="{475DA6C7-4D21-4C83-BC87-0FC95F8FFDAB}"/>
                </a:ext>
              </a:extLst>
            </p:cNvPr>
            <p:cNvSpPr/>
            <p:nvPr/>
          </p:nvSpPr>
          <p:spPr>
            <a:xfrm>
              <a:off x="9139595" y="3094898"/>
              <a:ext cx="100425" cy="51134"/>
            </a:xfrm>
            <a:custGeom>
              <a:avLst/>
              <a:gdLst>
                <a:gd name="connsiteX0" fmla="*/ 83247 w 100425"/>
                <a:gd name="connsiteY0" fmla="*/ 34409 h 51134"/>
                <a:gd name="connsiteX1" fmla="*/ 91176 w 100425"/>
                <a:gd name="connsiteY1" fmla="*/ 26481 h 51134"/>
                <a:gd name="connsiteX2" fmla="*/ 100426 w 100425"/>
                <a:gd name="connsiteY2" fmla="*/ 22517 h 51134"/>
                <a:gd name="connsiteX3" fmla="*/ 97783 w 100425"/>
                <a:gd name="connsiteY3" fmla="*/ 14589 h 51134"/>
                <a:gd name="connsiteX4" fmla="*/ 87212 w 100425"/>
                <a:gd name="connsiteY4" fmla="*/ 11946 h 51134"/>
                <a:gd name="connsiteX5" fmla="*/ 72676 w 100425"/>
                <a:gd name="connsiteY5" fmla="*/ 5339 h 51134"/>
                <a:gd name="connsiteX6" fmla="*/ 56819 w 100425"/>
                <a:gd name="connsiteY6" fmla="*/ 5339 h 51134"/>
                <a:gd name="connsiteX7" fmla="*/ 58141 w 100425"/>
                <a:gd name="connsiteY7" fmla="*/ 13267 h 51134"/>
                <a:gd name="connsiteX8" fmla="*/ 50213 w 100425"/>
                <a:gd name="connsiteY8" fmla="*/ 6660 h 51134"/>
                <a:gd name="connsiteX9" fmla="*/ 46249 w 100425"/>
                <a:gd name="connsiteY9" fmla="*/ 14589 h 51134"/>
                <a:gd name="connsiteX10" fmla="*/ 36999 w 100425"/>
                <a:gd name="connsiteY10" fmla="*/ 7982 h 51134"/>
                <a:gd name="connsiteX11" fmla="*/ 34357 w 100425"/>
                <a:gd name="connsiteY11" fmla="*/ 14589 h 51134"/>
                <a:gd name="connsiteX12" fmla="*/ 30392 w 100425"/>
                <a:gd name="connsiteY12" fmla="*/ 22517 h 51134"/>
                <a:gd name="connsiteX13" fmla="*/ 25107 w 100425"/>
                <a:gd name="connsiteY13" fmla="*/ 13267 h 51134"/>
                <a:gd name="connsiteX14" fmla="*/ 29071 w 100425"/>
                <a:gd name="connsiteY14" fmla="*/ 10625 h 51134"/>
                <a:gd name="connsiteX15" fmla="*/ 23785 w 100425"/>
                <a:gd name="connsiteY15" fmla="*/ 6660 h 51134"/>
                <a:gd name="connsiteX16" fmla="*/ 11893 w 100425"/>
                <a:gd name="connsiteY16" fmla="*/ 1375 h 51134"/>
                <a:gd name="connsiteX17" fmla="*/ 18500 w 100425"/>
                <a:gd name="connsiteY17" fmla="*/ 4018 h 51134"/>
                <a:gd name="connsiteX18" fmla="*/ 7929 w 100425"/>
                <a:gd name="connsiteY18" fmla="*/ 6660 h 51134"/>
                <a:gd name="connsiteX19" fmla="*/ 9250 w 100425"/>
                <a:gd name="connsiteY19" fmla="*/ 13267 h 51134"/>
                <a:gd name="connsiteX20" fmla="*/ 3964 w 100425"/>
                <a:gd name="connsiteY20" fmla="*/ 13267 h 51134"/>
                <a:gd name="connsiteX21" fmla="*/ 3964 w 100425"/>
                <a:gd name="connsiteY21" fmla="*/ 15910 h 51134"/>
                <a:gd name="connsiteX22" fmla="*/ 0 w 100425"/>
                <a:gd name="connsiteY22" fmla="*/ 17232 h 51134"/>
                <a:gd name="connsiteX23" fmla="*/ 13214 w 100425"/>
                <a:gd name="connsiteY23" fmla="*/ 15910 h 51134"/>
                <a:gd name="connsiteX24" fmla="*/ 25107 w 100425"/>
                <a:gd name="connsiteY24" fmla="*/ 18553 h 51134"/>
                <a:gd name="connsiteX25" fmla="*/ 17178 w 100425"/>
                <a:gd name="connsiteY25" fmla="*/ 22517 h 51134"/>
                <a:gd name="connsiteX26" fmla="*/ 23785 w 100425"/>
                <a:gd name="connsiteY26" fmla="*/ 22517 h 51134"/>
                <a:gd name="connsiteX27" fmla="*/ 23785 w 100425"/>
                <a:gd name="connsiteY27" fmla="*/ 25160 h 51134"/>
                <a:gd name="connsiteX28" fmla="*/ 2643 w 100425"/>
                <a:gd name="connsiteY28" fmla="*/ 27803 h 51134"/>
                <a:gd name="connsiteX29" fmla="*/ 19821 w 100425"/>
                <a:gd name="connsiteY29" fmla="*/ 30445 h 51134"/>
                <a:gd name="connsiteX30" fmla="*/ 22464 w 100425"/>
                <a:gd name="connsiteY30" fmla="*/ 34409 h 51134"/>
                <a:gd name="connsiteX31" fmla="*/ 22464 w 100425"/>
                <a:gd name="connsiteY31" fmla="*/ 37052 h 51134"/>
                <a:gd name="connsiteX32" fmla="*/ 25107 w 100425"/>
                <a:gd name="connsiteY32" fmla="*/ 37052 h 51134"/>
                <a:gd name="connsiteX33" fmla="*/ 17178 w 100425"/>
                <a:gd name="connsiteY33" fmla="*/ 46302 h 51134"/>
                <a:gd name="connsiteX34" fmla="*/ 34357 w 100425"/>
                <a:gd name="connsiteY34" fmla="*/ 43659 h 51134"/>
                <a:gd name="connsiteX35" fmla="*/ 38321 w 100425"/>
                <a:gd name="connsiteY35" fmla="*/ 48945 h 51134"/>
                <a:gd name="connsiteX36" fmla="*/ 46249 w 100425"/>
                <a:gd name="connsiteY36" fmla="*/ 50266 h 51134"/>
                <a:gd name="connsiteX37" fmla="*/ 59462 w 100425"/>
                <a:gd name="connsiteY37" fmla="*/ 48945 h 51134"/>
                <a:gd name="connsiteX38" fmla="*/ 63426 w 100425"/>
                <a:gd name="connsiteY38" fmla="*/ 44981 h 51134"/>
                <a:gd name="connsiteX39" fmla="*/ 71355 w 100425"/>
                <a:gd name="connsiteY39" fmla="*/ 43659 h 51134"/>
                <a:gd name="connsiteX40" fmla="*/ 83247 w 100425"/>
                <a:gd name="connsiteY40" fmla="*/ 34409 h 5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0425" h="51134">
                  <a:moveTo>
                    <a:pt x="83247" y="34409"/>
                  </a:moveTo>
                  <a:cubicBezTo>
                    <a:pt x="88533" y="35731"/>
                    <a:pt x="91176" y="31767"/>
                    <a:pt x="91176" y="26481"/>
                  </a:cubicBezTo>
                  <a:cubicBezTo>
                    <a:pt x="95140" y="29124"/>
                    <a:pt x="97783" y="25160"/>
                    <a:pt x="100426" y="22517"/>
                  </a:cubicBezTo>
                  <a:cubicBezTo>
                    <a:pt x="96461" y="19874"/>
                    <a:pt x="99104" y="15910"/>
                    <a:pt x="97783" y="14589"/>
                  </a:cubicBezTo>
                  <a:cubicBezTo>
                    <a:pt x="93819" y="11946"/>
                    <a:pt x="91176" y="10625"/>
                    <a:pt x="87212" y="11946"/>
                  </a:cubicBezTo>
                  <a:cubicBezTo>
                    <a:pt x="92497" y="4018"/>
                    <a:pt x="68712" y="-6553"/>
                    <a:pt x="72676" y="5339"/>
                  </a:cubicBezTo>
                  <a:cubicBezTo>
                    <a:pt x="66069" y="4018"/>
                    <a:pt x="63426" y="7982"/>
                    <a:pt x="56819" y="5339"/>
                  </a:cubicBezTo>
                  <a:cubicBezTo>
                    <a:pt x="56819" y="7982"/>
                    <a:pt x="58141" y="10625"/>
                    <a:pt x="58141" y="13267"/>
                  </a:cubicBezTo>
                  <a:cubicBezTo>
                    <a:pt x="55498" y="9303"/>
                    <a:pt x="54177" y="6660"/>
                    <a:pt x="50213" y="6660"/>
                  </a:cubicBezTo>
                  <a:cubicBezTo>
                    <a:pt x="46249" y="6660"/>
                    <a:pt x="44927" y="10625"/>
                    <a:pt x="46249" y="14589"/>
                  </a:cubicBezTo>
                  <a:cubicBezTo>
                    <a:pt x="43606" y="11946"/>
                    <a:pt x="40963" y="7982"/>
                    <a:pt x="36999" y="7982"/>
                  </a:cubicBezTo>
                  <a:cubicBezTo>
                    <a:pt x="39642" y="14589"/>
                    <a:pt x="35678" y="11946"/>
                    <a:pt x="34357" y="14589"/>
                  </a:cubicBezTo>
                  <a:cubicBezTo>
                    <a:pt x="33035" y="17232"/>
                    <a:pt x="31714" y="19874"/>
                    <a:pt x="30392" y="22517"/>
                  </a:cubicBezTo>
                  <a:cubicBezTo>
                    <a:pt x="29071" y="19874"/>
                    <a:pt x="26428" y="17232"/>
                    <a:pt x="25107" y="13267"/>
                  </a:cubicBezTo>
                  <a:cubicBezTo>
                    <a:pt x="26428" y="13267"/>
                    <a:pt x="29071" y="11946"/>
                    <a:pt x="29071" y="10625"/>
                  </a:cubicBezTo>
                  <a:cubicBezTo>
                    <a:pt x="29071" y="9303"/>
                    <a:pt x="25107" y="7982"/>
                    <a:pt x="23785" y="6660"/>
                  </a:cubicBezTo>
                  <a:cubicBezTo>
                    <a:pt x="18500" y="2696"/>
                    <a:pt x="18500" y="1375"/>
                    <a:pt x="11893" y="1375"/>
                  </a:cubicBezTo>
                  <a:cubicBezTo>
                    <a:pt x="13214" y="5339"/>
                    <a:pt x="15857" y="4018"/>
                    <a:pt x="18500" y="4018"/>
                  </a:cubicBezTo>
                  <a:cubicBezTo>
                    <a:pt x="19821" y="13267"/>
                    <a:pt x="10571" y="2696"/>
                    <a:pt x="7929" y="6660"/>
                  </a:cubicBezTo>
                  <a:cubicBezTo>
                    <a:pt x="3964" y="10625"/>
                    <a:pt x="10571" y="10625"/>
                    <a:pt x="9250" y="13267"/>
                  </a:cubicBezTo>
                  <a:cubicBezTo>
                    <a:pt x="7929" y="15910"/>
                    <a:pt x="5286" y="13267"/>
                    <a:pt x="3964" y="13267"/>
                  </a:cubicBezTo>
                  <a:cubicBezTo>
                    <a:pt x="3964" y="14589"/>
                    <a:pt x="3964" y="14589"/>
                    <a:pt x="3964" y="15910"/>
                  </a:cubicBezTo>
                  <a:cubicBezTo>
                    <a:pt x="1322" y="15910"/>
                    <a:pt x="1322" y="15910"/>
                    <a:pt x="0" y="17232"/>
                  </a:cubicBezTo>
                  <a:cubicBezTo>
                    <a:pt x="5286" y="19874"/>
                    <a:pt x="7929" y="18553"/>
                    <a:pt x="13214" y="15910"/>
                  </a:cubicBezTo>
                  <a:cubicBezTo>
                    <a:pt x="15857" y="14589"/>
                    <a:pt x="22464" y="17232"/>
                    <a:pt x="25107" y="18553"/>
                  </a:cubicBezTo>
                  <a:cubicBezTo>
                    <a:pt x="22464" y="19874"/>
                    <a:pt x="19821" y="21196"/>
                    <a:pt x="17178" y="22517"/>
                  </a:cubicBezTo>
                  <a:cubicBezTo>
                    <a:pt x="19821" y="23839"/>
                    <a:pt x="22464" y="23839"/>
                    <a:pt x="23785" y="22517"/>
                  </a:cubicBezTo>
                  <a:cubicBezTo>
                    <a:pt x="23785" y="22517"/>
                    <a:pt x="23785" y="23839"/>
                    <a:pt x="23785" y="25160"/>
                  </a:cubicBezTo>
                  <a:cubicBezTo>
                    <a:pt x="17178" y="25160"/>
                    <a:pt x="9250" y="27803"/>
                    <a:pt x="2643" y="27803"/>
                  </a:cubicBezTo>
                  <a:cubicBezTo>
                    <a:pt x="3964" y="33088"/>
                    <a:pt x="15857" y="30445"/>
                    <a:pt x="19821" y="30445"/>
                  </a:cubicBezTo>
                  <a:cubicBezTo>
                    <a:pt x="17178" y="33088"/>
                    <a:pt x="18500" y="34409"/>
                    <a:pt x="22464" y="34409"/>
                  </a:cubicBezTo>
                  <a:cubicBezTo>
                    <a:pt x="22464" y="35731"/>
                    <a:pt x="22464" y="35731"/>
                    <a:pt x="22464" y="37052"/>
                  </a:cubicBezTo>
                  <a:cubicBezTo>
                    <a:pt x="23785" y="37052"/>
                    <a:pt x="23785" y="37052"/>
                    <a:pt x="25107" y="37052"/>
                  </a:cubicBezTo>
                  <a:cubicBezTo>
                    <a:pt x="23785" y="42338"/>
                    <a:pt x="14536" y="41016"/>
                    <a:pt x="17178" y="46302"/>
                  </a:cubicBezTo>
                  <a:cubicBezTo>
                    <a:pt x="22464" y="44981"/>
                    <a:pt x="29071" y="44981"/>
                    <a:pt x="34357" y="43659"/>
                  </a:cubicBezTo>
                  <a:cubicBezTo>
                    <a:pt x="35678" y="43659"/>
                    <a:pt x="36999" y="47623"/>
                    <a:pt x="38321" y="48945"/>
                  </a:cubicBezTo>
                  <a:cubicBezTo>
                    <a:pt x="39642" y="50266"/>
                    <a:pt x="43606" y="50266"/>
                    <a:pt x="46249" y="50266"/>
                  </a:cubicBezTo>
                  <a:cubicBezTo>
                    <a:pt x="50213" y="51588"/>
                    <a:pt x="54177" y="51588"/>
                    <a:pt x="59462" y="48945"/>
                  </a:cubicBezTo>
                  <a:cubicBezTo>
                    <a:pt x="62105" y="47623"/>
                    <a:pt x="60784" y="46302"/>
                    <a:pt x="63426" y="44981"/>
                  </a:cubicBezTo>
                  <a:cubicBezTo>
                    <a:pt x="66069" y="44981"/>
                    <a:pt x="68712" y="43659"/>
                    <a:pt x="71355" y="43659"/>
                  </a:cubicBezTo>
                  <a:cubicBezTo>
                    <a:pt x="72676" y="39695"/>
                    <a:pt x="80605" y="33088"/>
                    <a:pt x="83247" y="34409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9Slide.vn 116">
              <a:extLst>
                <a:ext uri="{FF2B5EF4-FFF2-40B4-BE49-F238E27FC236}">
                  <a16:creationId xmlns:a16="http://schemas.microsoft.com/office/drawing/2014/main" id="{B7DEB8C1-B9A6-4084-8782-D9C77471575E}"/>
                </a:ext>
              </a:extLst>
            </p:cNvPr>
            <p:cNvSpPr/>
            <p:nvPr/>
          </p:nvSpPr>
          <p:spPr>
            <a:xfrm>
              <a:off x="8702216" y="2743200"/>
              <a:ext cx="552339" cy="447882"/>
            </a:xfrm>
            <a:custGeom>
              <a:avLst/>
              <a:gdLst>
                <a:gd name="connsiteX0" fmla="*/ 461164 w 552339"/>
                <a:gd name="connsiteY0" fmla="*/ 273790 h 447882"/>
                <a:gd name="connsiteX1" fmla="*/ 457200 w 552339"/>
                <a:gd name="connsiteY1" fmla="*/ 255290 h 447882"/>
                <a:gd name="connsiteX2" fmla="*/ 470414 w 552339"/>
                <a:gd name="connsiteY2" fmla="*/ 222256 h 447882"/>
                <a:gd name="connsiteX3" fmla="*/ 484949 w 552339"/>
                <a:gd name="connsiteY3" fmla="*/ 205077 h 447882"/>
                <a:gd name="connsiteX4" fmla="*/ 482306 w 552339"/>
                <a:gd name="connsiteY4" fmla="*/ 189221 h 447882"/>
                <a:gd name="connsiteX5" fmla="*/ 478342 w 552339"/>
                <a:gd name="connsiteY5" fmla="*/ 174686 h 447882"/>
                <a:gd name="connsiteX6" fmla="*/ 463807 w 552339"/>
                <a:gd name="connsiteY6" fmla="*/ 164115 h 447882"/>
                <a:gd name="connsiteX7" fmla="*/ 486270 w 552339"/>
                <a:gd name="connsiteY7" fmla="*/ 142972 h 447882"/>
                <a:gd name="connsiteX8" fmla="*/ 470414 w 552339"/>
                <a:gd name="connsiteY8" fmla="*/ 127116 h 447882"/>
                <a:gd name="connsiteX9" fmla="*/ 479663 w 552339"/>
                <a:gd name="connsiteY9" fmla="*/ 105973 h 447882"/>
                <a:gd name="connsiteX10" fmla="*/ 496841 w 552339"/>
                <a:gd name="connsiteY10" fmla="*/ 92760 h 447882"/>
                <a:gd name="connsiteX11" fmla="*/ 514019 w 552339"/>
                <a:gd name="connsiteY11" fmla="*/ 76903 h 447882"/>
                <a:gd name="connsiteX12" fmla="*/ 508734 w 552339"/>
                <a:gd name="connsiteY12" fmla="*/ 71617 h 447882"/>
                <a:gd name="connsiteX13" fmla="*/ 529876 w 552339"/>
                <a:gd name="connsiteY13" fmla="*/ 66332 h 447882"/>
                <a:gd name="connsiteX14" fmla="*/ 552340 w 552339"/>
                <a:gd name="connsiteY14" fmla="*/ 53118 h 447882"/>
                <a:gd name="connsiteX15" fmla="*/ 525912 w 552339"/>
                <a:gd name="connsiteY15" fmla="*/ 42547 h 447882"/>
                <a:gd name="connsiteX16" fmla="*/ 502127 w 552339"/>
                <a:gd name="connsiteY16" fmla="*/ 45190 h 447882"/>
                <a:gd name="connsiteX17" fmla="*/ 492877 w 552339"/>
                <a:gd name="connsiteY17" fmla="*/ 53118 h 447882"/>
                <a:gd name="connsiteX18" fmla="*/ 477020 w 552339"/>
                <a:gd name="connsiteY18" fmla="*/ 50475 h 447882"/>
                <a:gd name="connsiteX19" fmla="*/ 453236 w 552339"/>
                <a:gd name="connsiteY19" fmla="*/ 59725 h 447882"/>
                <a:gd name="connsiteX20" fmla="*/ 457200 w 552339"/>
                <a:gd name="connsiteY20" fmla="*/ 39904 h 447882"/>
                <a:gd name="connsiteX21" fmla="*/ 437379 w 552339"/>
                <a:gd name="connsiteY21" fmla="*/ 35940 h 447882"/>
                <a:gd name="connsiteX22" fmla="*/ 466450 w 552339"/>
                <a:gd name="connsiteY22" fmla="*/ 25369 h 447882"/>
                <a:gd name="connsiteX23" fmla="*/ 412273 w 552339"/>
                <a:gd name="connsiteY23" fmla="*/ 5548 h 447882"/>
                <a:gd name="connsiteX24" fmla="*/ 347525 w 552339"/>
                <a:gd name="connsiteY24" fmla="*/ 262 h 447882"/>
                <a:gd name="connsiteX25" fmla="*/ 323740 w 552339"/>
                <a:gd name="connsiteY25" fmla="*/ 2905 h 447882"/>
                <a:gd name="connsiteX26" fmla="*/ 313169 w 552339"/>
                <a:gd name="connsiteY26" fmla="*/ 4227 h 447882"/>
                <a:gd name="connsiteX27" fmla="*/ 303919 w 552339"/>
                <a:gd name="connsiteY27" fmla="*/ 14798 h 447882"/>
                <a:gd name="connsiteX28" fmla="*/ 285419 w 552339"/>
                <a:gd name="connsiteY28" fmla="*/ 10834 h 447882"/>
                <a:gd name="connsiteX29" fmla="*/ 261635 w 552339"/>
                <a:gd name="connsiteY29" fmla="*/ 8191 h 447882"/>
                <a:gd name="connsiteX30" fmla="*/ 229921 w 552339"/>
                <a:gd name="connsiteY30" fmla="*/ 22726 h 447882"/>
                <a:gd name="connsiteX31" fmla="*/ 257671 w 552339"/>
                <a:gd name="connsiteY31" fmla="*/ 45190 h 447882"/>
                <a:gd name="connsiteX32" fmla="*/ 204815 w 552339"/>
                <a:gd name="connsiteY32" fmla="*/ 29333 h 447882"/>
                <a:gd name="connsiteX33" fmla="*/ 184994 w 552339"/>
                <a:gd name="connsiteY33" fmla="*/ 31976 h 447882"/>
                <a:gd name="connsiteX34" fmla="*/ 146674 w 552339"/>
                <a:gd name="connsiteY34" fmla="*/ 37261 h 447882"/>
                <a:gd name="connsiteX35" fmla="*/ 126853 w 552339"/>
                <a:gd name="connsiteY35" fmla="*/ 39904 h 447882"/>
                <a:gd name="connsiteX36" fmla="*/ 104389 w 552339"/>
                <a:gd name="connsiteY36" fmla="*/ 51797 h 447882"/>
                <a:gd name="connsiteX37" fmla="*/ 50213 w 552339"/>
                <a:gd name="connsiteY37" fmla="*/ 79546 h 447882"/>
                <a:gd name="connsiteX38" fmla="*/ 73997 w 552339"/>
                <a:gd name="connsiteY38" fmla="*/ 86153 h 447882"/>
                <a:gd name="connsiteX39" fmla="*/ 67390 w 552339"/>
                <a:gd name="connsiteY39" fmla="*/ 102009 h 447882"/>
                <a:gd name="connsiteX40" fmla="*/ 58141 w 552339"/>
                <a:gd name="connsiteY40" fmla="*/ 107295 h 447882"/>
                <a:gd name="connsiteX41" fmla="*/ 34356 w 552339"/>
                <a:gd name="connsiteY41" fmla="*/ 111259 h 447882"/>
                <a:gd name="connsiteX42" fmla="*/ 2643 w 552339"/>
                <a:gd name="connsiteY42" fmla="*/ 120509 h 447882"/>
                <a:gd name="connsiteX43" fmla="*/ 0 w 552339"/>
                <a:gd name="connsiteY43" fmla="*/ 129758 h 447882"/>
                <a:gd name="connsiteX44" fmla="*/ 5285 w 552339"/>
                <a:gd name="connsiteY44" fmla="*/ 137687 h 447882"/>
                <a:gd name="connsiteX45" fmla="*/ 17178 w 552339"/>
                <a:gd name="connsiteY45" fmla="*/ 153543 h 447882"/>
                <a:gd name="connsiteX46" fmla="*/ 35678 w 552339"/>
                <a:gd name="connsiteY46" fmla="*/ 164115 h 447882"/>
                <a:gd name="connsiteX47" fmla="*/ 51534 w 552339"/>
                <a:gd name="connsiteY47" fmla="*/ 173364 h 447882"/>
                <a:gd name="connsiteX48" fmla="*/ 72676 w 552339"/>
                <a:gd name="connsiteY48" fmla="*/ 170722 h 447882"/>
                <a:gd name="connsiteX49" fmla="*/ 108354 w 552339"/>
                <a:gd name="connsiteY49" fmla="*/ 173364 h 447882"/>
                <a:gd name="connsiteX50" fmla="*/ 126853 w 552339"/>
                <a:gd name="connsiteY50" fmla="*/ 176007 h 447882"/>
                <a:gd name="connsiteX51" fmla="*/ 138746 w 552339"/>
                <a:gd name="connsiteY51" fmla="*/ 190542 h 447882"/>
                <a:gd name="connsiteX52" fmla="*/ 157245 w 552339"/>
                <a:gd name="connsiteY52" fmla="*/ 227541 h 447882"/>
                <a:gd name="connsiteX53" fmla="*/ 158566 w 552339"/>
                <a:gd name="connsiteY53" fmla="*/ 242076 h 447882"/>
                <a:gd name="connsiteX54" fmla="*/ 157245 w 552339"/>
                <a:gd name="connsiteY54" fmla="*/ 257933 h 447882"/>
                <a:gd name="connsiteX55" fmla="*/ 166494 w 552339"/>
                <a:gd name="connsiteY55" fmla="*/ 273790 h 447882"/>
                <a:gd name="connsiteX56" fmla="*/ 166494 w 552339"/>
                <a:gd name="connsiteY56" fmla="*/ 290968 h 447882"/>
                <a:gd name="connsiteX57" fmla="*/ 181030 w 552339"/>
                <a:gd name="connsiteY57" fmla="*/ 294932 h 447882"/>
                <a:gd name="connsiteX58" fmla="*/ 199529 w 552339"/>
                <a:gd name="connsiteY58" fmla="*/ 289646 h 447882"/>
                <a:gd name="connsiteX59" fmla="*/ 198208 w 552339"/>
                <a:gd name="connsiteY59" fmla="*/ 304182 h 447882"/>
                <a:gd name="connsiteX60" fmla="*/ 190279 w 552339"/>
                <a:gd name="connsiteY60" fmla="*/ 308146 h 447882"/>
                <a:gd name="connsiteX61" fmla="*/ 177065 w 552339"/>
                <a:gd name="connsiteY61" fmla="*/ 313431 h 447882"/>
                <a:gd name="connsiteX62" fmla="*/ 175744 w 552339"/>
                <a:gd name="connsiteY62" fmla="*/ 321360 h 447882"/>
                <a:gd name="connsiteX63" fmla="*/ 173101 w 552339"/>
                <a:gd name="connsiteY63" fmla="*/ 345145 h 447882"/>
                <a:gd name="connsiteX64" fmla="*/ 182351 w 552339"/>
                <a:gd name="connsiteY64" fmla="*/ 371572 h 447882"/>
                <a:gd name="connsiteX65" fmla="*/ 204815 w 552339"/>
                <a:gd name="connsiteY65" fmla="*/ 411214 h 447882"/>
                <a:gd name="connsiteX66" fmla="*/ 219350 w 552339"/>
                <a:gd name="connsiteY66" fmla="*/ 433678 h 447882"/>
                <a:gd name="connsiteX67" fmla="*/ 232564 w 552339"/>
                <a:gd name="connsiteY67" fmla="*/ 438963 h 447882"/>
                <a:gd name="connsiteX68" fmla="*/ 256349 w 552339"/>
                <a:gd name="connsiteY68" fmla="*/ 446891 h 447882"/>
                <a:gd name="connsiteX69" fmla="*/ 269563 w 552339"/>
                <a:gd name="connsiteY69" fmla="*/ 446891 h 447882"/>
                <a:gd name="connsiteX70" fmla="*/ 284098 w 552339"/>
                <a:gd name="connsiteY70" fmla="*/ 401964 h 447882"/>
                <a:gd name="connsiteX71" fmla="*/ 295990 w 552339"/>
                <a:gd name="connsiteY71" fmla="*/ 366287 h 447882"/>
                <a:gd name="connsiteX72" fmla="*/ 303919 w 552339"/>
                <a:gd name="connsiteY72" fmla="*/ 358358 h 447882"/>
                <a:gd name="connsiteX73" fmla="*/ 327704 w 552339"/>
                <a:gd name="connsiteY73" fmla="*/ 350430 h 447882"/>
                <a:gd name="connsiteX74" fmla="*/ 343561 w 552339"/>
                <a:gd name="connsiteY74" fmla="*/ 345145 h 447882"/>
                <a:gd name="connsiteX75" fmla="*/ 356775 w 552339"/>
                <a:gd name="connsiteY75" fmla="*/ 329288 h 447882"/>
                <a:gd name="connsiteX76" fmla="*/ 366024 w 552339"/>
                <a:gd name="connsiteY76" fmla="*/ 321360 h 447882"/>
                <a:gd name="connsiteX77" fmla="*/ 387166 w 552339"/>
                <a:gd name="connsiteY77" fmla="*/ 316074 h 447882"/>
                <a:gd name="connsiteX78" fmla="*/ 420201 w 552339"/>
                <a:gd name="connsiteY78" fmla="*/ 306824 h 447882"/>
                <a:gd name="connsiteX79" fmla="*/ 455879 w 552339"/>
                <a:gd name="connsiteY79" fmla="*/ 285682 h 447882"/>
                <a:gd name="connsiteX80" fmla="*/ 461164 w 552339"/>
                <a:gd name="connsiteY80" fmla="*/ 273790 h 44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52339" h="447882">
                  <a:moveTo>
                    <a:pt x="461164" y="273790"/>
                  </a:moveTo>
                  <a:cubicBezTo>
                    <a:pt x="459843" y="269826"/>
                    <a:pt x="455879" y="259254"/>
                    <a:pt x="457200" y="255290"/>
                  </a:cubicBezTo>
                  <a:cubicBezTo>
                    <a:pt x="461164" y="244719"/>
                    <a:pt x="462486" y="231505"/>
                    <a:pt x="470414" y="222256"/>
                  </a:cubicBezTo>
                  <a:cubicBezTo>
                    <a:pt x="475699" y="216970"/>
                    <a:pt x="480984" y="211684"/>
                    <a:pt x="484949" y="205077"/>
                  </a:cubicBezTo>
                  <a:cubicBezTo>
                    <a:pt x="486270" y="203756"/>
                    <a:pt x="482306" y="190542"/>
                    <a:pt x="482306" y="189221"/>
                  </a:cubicBezTo>
                  <a:cubicBezTo>
                    <a:pt x="480984" y="183935"/>
                    <a:pt x="482306" y="177328"/>
                    <a:pt x="478342" y="174686"/>
                  </a:cubicBezTo>
                  <a:cubicBezTo>
                    <a:pt x="473056" y="170722"/>
                    <a:pt x="467771" y="168079"/>
                    <a:pt x="463807" y="164115"/>
                  </a:cubicBezTo>
                  <a:cubicBezTo>
                    <a:pt x="471735" y="157508"/>
                    <a:pt x="478342" y="149579"/>
                    <a:pt x="486270" y="142972"/>
                  </a:cubicBezTo>
                  <a:cubicBezTo>
                    <a:pt x="478342" y="137687"/>
                    <a:pt x="473056" y="135044"/>
                    <a:pt x="470414" y="127116"/>
                  </a:cubicBezTo>
                  <a:cubicBezTo>
                    <a:pt x="467771" y="120509"/>
                    <a:pt x="477020" y="111259"/>
                    <a:pt x="479663" y="105973"/>
                  </a:cubicBezTo>
                  <a:cubicBezTo>
                    <a:pt x="483627" y="99366"/>
                    <a:pt x="490234" y="96724"/>
                    <a:pt x="496841" y="92760"/>
                  </a:cubicBezTo>
                  <a:cubicBezTo>
                    <a:pt x="503448" y="88795"/>
                    <a:pt x="508734" y="83510"/>
                    <a:pt x="514019" y="76903"/>
                  </a:cubicBezTo>
                  <a:cubicBezTo>
                    <a:pt x="512698" y="75581"/>
                    <a:pt x="510055" y="74260"/>
                    <a:pt x="508734" y="71617"/>
                  </a:cubicBezTo>
                  <a:cubicBezTo>
                    <a:pt x="515341" y="70296"/>
                    <a:pt x="523269" y="70296"/>
                    <a:pt x="529876" y="66332"/>
                  </a:cubicBezTo>
                  <a:cubicBezTo>
                    <a:pt x="537805" y="62368"/>
                    <a:pt x="545733" y="57082"/>
                    <a:pt x="552340" y="53118"/>
                  </a:cubicBezTo>
                  <a:cubicBezTo>
                    <a:pt x="544412" y="50475"/>
                    <a:pt x="535162" y="43868"/>
                    <a:pt x="525912" y="42547"/>
                  </a:cubicBezTo>
                  <a:cubicBezTo>
                    <a:pt x="519305" y="41226"/>
                    <a:pt x="506091" y="39904"/>
                    <a:pt x="502127" y="45190"/>
                  </a:cubicBezTo>
                  <a:cubicBezTo>
                    <a:pt x="499484" y="49154"/>
                    <a:pt x="496841" y="54439"/>
                    <a:pt x="492877" y="53118"/>
                  </a:cubicBezTo>
                  <a:cubicBezTo>
                    <a:pt x="487591" y="51797"/>
                    <a:pt x="482306" y="51797"/>
                    <a:pt x="477020" y="50475"/>
                  </a:cubicBezTo>
                  <a:cubicBezTo>
                    <a:pt x="470414" y="49154"/>
                    <a:pt x="458522" y="58404"/>
                    <a:pt x="453236" y="59725"/>
                  </a:cubicBezTo>
                  <a:cubicBezTo>
                    <a:pt x="454557" y="58404"/>
                    <a:pt x="465128" y="39904"/>
                    <a:pt x="457200" y="39904"/>
                  </a:cubicBezTo>
                  <a:cubicBezTo>
                    <a:pt x="450593" y="39904"/>
                    <a:pt x="443986" y="41226"/>
                    <a:pt x="437379" y="35940"/>
                  </a:cubicBezTo>
                  <a:cubicBezTo>
                    <a:pt x="446629" y="31976"/>
                    <a:pt x="455879" y="29333"/>
                    <a:pt x="466450" y="25369"/>
                  </a:cubicBezTo>
                  <a:cubicBezTo>
                    <a:pt x="447950" y="17441"/>
                    <a:pt x="432094" y="9512"/>
                    <a:pt x="412273" y="5548"/>
                  </a:cubicBezTo>
                  <a:cubicBezTo>
                    <a:pt x="389809" y="2905"/>
                    <a:pt x="369988" y="-1059"/>
                    <a:pt x="347525" y="262"/>
                  </a:cubicBezTo>
                  <a:cubicBezTo>
                    <a:pt x="339597" y="1584"/>
                    <a:pt x="331668" y="1584"/>
                    <a:pt x="323740" y="2905"/>
                  </a:cubicBezTo>
                  <a:cubicBezTo>
                    <a:pt x="321097" y="2905"/>
                    <a:pt x="315811" y="2905"/>
                    <a:pt x="313169" y="4227"/>
                  </a:cubicBezTo>
                  <a:cubicBezTo>
                    <a:pt x="309204" y="6869"/>
                    <a:pt x="309204" y="14798"/>
                    <a:pt x="303919" y="14798"/>
                  </a:cubicBezTo>
                  <a:cubicBezTo>
                    <a:pt x="297312" y="13476"/>
                    <a:pt x="292026" y="12155"/>
                    <a:pt x="285419" y="10834"/>
                  </a:cubicBezTo>
                  <a:cubicBezTo>
                    <a:pt x="277491" y="9512"/>
                    <a:pt x="268241" y="5548"/>
                    <a:pt x="261635" y="8191"/>
                  </a:cubicBezTo>
                  <a:cubicBezTo>
                    <a:pt x="251064" y="13476"/>
                    <a:pt x="240493" y="17441"/>
                    <a:pt x="229921" y="22726"/>
                  </a:cubicBezTo>
                  <a:cubicBezTo>
                    <a:pt x="240493" y="29333"/>
                    <a:pt x="251064" y="33297"/>
                    <a:pt x="257671" y="45190"/>
                  </a:cubicBezTo>
                  <a:cubicBezTo>
                    <a:pt x="239171" y="38583"/>
                    <a:pt x="223314" y="33297"/>
                    <a:pt x="204815" y="29333"/>
                  </a:cubicBezTo>
                  <a:cubicBezTo>
                    <a:pt x="199529" y="28012"/>
                    <a:pt x="190279" y="30654"/>
                    <a:pt x="184994" y="31976"/>
                  </a:cubicBezTo>
                  <a:cubicBezTo>
                    <a:pt x="171780" y="33297"/>
                    <a:pt x="159888" y="35940"/>
                    <a:pt x="146674" y="37261"/>
                  </a:cubicBezTo>
                  <a:cubicBezTo>
                    <a:pt x="141389" y="38583"/>
                    <a:pt x="132139" y="37261"/>
                    <a:pt x="126853" y="39904"/>
                  </a:cubicBezTo>
                  <a:cubicBezTo>
                    <a:pt x="118925" y="43868"/>
                    <a:pt x="112318" y="47832"/>
                    <a:pt x="104389" y="51797"/>
                  </a:cubicBezTo>
                  <a:cubicBezTo>
                    <a:pt x="85890" y="61046"/>
                    <a:pt x="68712" y="70296"/>
                    <a:pt x="50213" y="79546"/>
                  </a:cubicBezTo>
                  <a:cubicBezTo>
                    <a:pt x="56819" y="87474"/>
                    <a:pt x="64747" y="86153"/>
                    <a:pt x="73997" y="86153"/>
                  </a:cubicBezTo>
                  <a:cubicBezTo>
                    <a:pt x="72676" y="91438"/>
                    <a:pt x="70033" y="96724"/>
                    <a:pt x="67390" y="102009"/>
                  </a:cubicBezTo>
                  <a:cubicBezTo>
                    <a:pt x="64747" y="107295"/>
                    <a:pt x="64747" y="105973"/>
                    <a:pt x="58141" y="107295"/>
                  </a:cubicBezTo>
                  <a:cubicBezTo>
                    <a:pt x="50213" y="107295"/>
                    <a:pt x="43606" y="109938"/>
                    <a:pt x="34356" y="111259"/>
                  </a:cubicBezTo>
                  <a:cubicBezTo>
                    <a:pt x="23785" y="113902"/>
                    <a:pt x="13214" y="117866"/>
                    <a:pt x="2643" y="120509"/>
                  </a:cubicBezTo>
                  <a:cubicBezTo>
                    <a:pt x="0" y="121830"/>
                    <a:pt x="0" y="127116"/>
                    <a:pt x="0" y="129758"/>
                  </a:cubicBezTo>
                  <a:cubicBezTo>
                    <a:pt x="0" y="131080"/>
                    <a:pt x="3964" y="136365"/>
                    <a:pt x="5285" y="137687"/>
                  </a:cubicBezTo>
                  <a:cubicBezTo>
                    <a:pt x="7928" y="141651"/>
                    <a:pt x="11892" y="150901"/>
                    <a:pt x="17178" y="153543"/>
                  </a:cubicBezTo>
                  <a:cubicBezTo>
                    <a:pt x="23785" y="157508"/>
                    <a:pt x="29071" y="161472"/>
                    <a:pt x="35678" y="164115"/>
                  </a:cubicBezTo>
                  <a:cubicBezTo>
                    <a:pt x="38320" y="165436"/>
                    <a:pt x="47570" y="173364"/>
                    <a:pt x="51534" y="173364"/>
                  </a:cubicBezTo>
                  <a:cubicBezTo>
                    <a:pt x="58141" y="172043"/>
                    <a:pt x="66069" y="172043"/>
                    <a:pt x="72676" y="170722"/>
                  </a:cubicBezTo>
                  <a:cubicBezTo>
                    <a:pt x="84568" y="169400"/>
                    <a:pt x="96461" y="172043"/>
                    <a:pt x="108354" y="173364"/>
                  </a:cubicBezTo>
                  <a:cubicBezTo>
                    <a:pt x="114961" y="174686"/>
                    <a:pt x="121568" y="176007"/>
                    <a:pt x="126853" y="176007"/>
                  </a:cubicBezTo>
                  <a:cubicBezTo>
                    <a:pt x="129496" y="176007"/>
                    <a:pt x="136103" y="187899"/>
                    <a:pt x="138746" y="190542"/>
                  </a:cubicBezTo>
                  <a:cubicBezTo>
                    <a:pt x="147996" y="201113"/>
                    <a:pt x="151960" y="214327"/>
                    <a:pt x="157245" y="227541"/>
                  </a:cubicBezTo>
                  <a:cubicBezTo>
                    <a:pt x="159888" y="234148"/>
                    <a:pt x="161209" y="235469"/>
                    <a:pt x="158566" y="242076"/>
                  </a:cubicBezTo>
                  <a:cubicBezTo>
                    <a:pt x="155924" y="248683"/>
                    <a:pt x="151960" y="252647"/>
                    <a:pt x="157245" y="257933"/>
                  </a:cubicBezTo>
                  <a:cubicBezTo>
                    <a:pt x="162530" y="263219"/>
                    <a:pt x="169137" y="265861"/>
                    <a:pt x="166494" y="273790"/>
                  </a:cubicBezTo>
                  <a:cubicBezTo>
                    <a:pt x="165173" y="281718"/>
                    <a:pt x="161209" y="285682"/>
                    <a:pt x="166494" y="290968"/>
                  </a:cubicBezTo>
                  <a:cubicBezTo>
                    <a:pt x="173101" y="297575"/>
                    <a:pt x="173101" y="297575"/>
                    <a:pt x="181030" y="294932"/>
                  </a:cubicBezTo>
                  <a:cubicBezTo>
                    <a:pt x="187637" y="293610"/>
                    <a:pt x="194244" y="290968"/>
                    <a:pt x="199529" y="289646"/>
                  </a:cubicBezTo>
                  <a:cubicBezTo>
                    <a:pt x="199529" y="294932"/>
                    <a:pt x="198208" y="298896"/>
                    <a:pt x="198208" y="304182"/>
                  </a:cubicBezTo>
                  <a:cubicBezTo>
                    <a:pt x="198208" y="305503"/>
                    <a:pt x="191601" y="306824"/>
                    <a:pt x="190279" y="308146"/>
                  </a:cubicBezTo>
                  <a:cubicBezTo>
                    <a:pt x="186315" y="309467"/>
                    <a:pt x="181030" y="312110"/>
                    <a:pt x="177065" y="313431"/>
                  </a:cubicBezTo>
                  <a:cubicBezTo>
                    <a:pt x="175744" y="313431"/>
                    <a:pt x="175744" y="320038"/>
                    <a:pt x="175744" y="321360"/>
                  </a:cubicBezTo>
                  <a:cubicBezTo>
                    <a:pt x="174423" y="327967"/>
                    <a:pt x="171780" y="338538"/>
                    <a:pt x="173101" y="345145"/>
                  </a:cubicBezTo>
                  <a:cubicBezTo>
                    <a:pt x="175744" y="354394"/>
                    <a:pt x="179708" y="363644"/>
                    <a:pt x="182351" y="371572"/>
                  </a:cubicBezTo>
                  <a:cubicBezTo>
                    <a:pt x="187637" y="386107"/>
                    <a:pt x="196886" y="398000"/>
                    <a:pt x="204815" y="411214"/>
                  </a:cubicBezTo>
                  <a:cubicBezTo>
                    <a:pt x="210100" y="419142"/>
                    <a:pt x="214065" y="425749"/>
                    <a:pt x="219350" y="433678"/>
                  </a:cubicBezTo>
                  <a:cubicBezTo>
                    <a:pt x="221993" y="437642"/>
                    <a:pt x="228600" y="437642"/>
                    <a:pt x="232564" y="438963"/>
                  </a:cubicBezTo>
                  <a:cubicBezTo>
                    <a:pt x="240493" y="441606"/>
                    <a:pt x="248421" y="444249"/>
                    <a:pt x="256349" y="446891"/>
                  </a:cubicBezTo>
                  <a:cubicBezTo>
                    <a:pt x="257671" y="448213"/>
                    <a:pt x="269563" y="448213"/>
                    <a:pt x="269563" y="446891"/>
                  </a:cubicBezTo>
                  <a:cubicBezTo>
                    <a:pt x="274848" y="432356"/>
                    <a:pt x="278812" y="416499"/>
                    <a:pt x="284098" y="401964"/>
                  </a:cubicBezTo>
                  <a:cubicBezTo>
                    <a:pt x="288062" y="390072"/>
                    <a:pt x="292026" y="378179"/>
                    <a:pt x="295990" y="366287"/>
                  </a:cubicBezTo>
                  <a:cubicBezTo>
                    <a:pt x="298633" y="359680"/>
                    <a:pt x="298633" y="359680"/>
                    <a:pt x="303919" y="358358"/>
                  </a:cubicBezTo>
                  <a:cubicBezTo>
                    <a:pt x="311847" y="355716"/>
                    <a:pt x="319776" y="353073"/>
                    <a:pt x="327704" y="350430"/>
                  </a:cubicBezTo>
                  <a:cubicBezTo>
                    <a:pt x="332990" y="349109"/>
                    <a:pt x="339597" y="347787"/>
                    <a:pt x="343561" y="345145"/>
                  </a:cubicBezTo>
                  <a:cubicBezTo>
                    <a:pt x="348846" y="341180"/>
                    <a:pt x="352811" y="333252"/>
                    <a:pt x="356775" y="329288"/>
                  </a:cubicBezTo>
                  <a:cubicBezTo>
                    <a:pt x="360739" y="325324"/>
                    <a:pt x="362060" y="322681"/>
                    <a:pt x="366024" y="321360"/>
                  </a:cubicBezTo>
                  <a:cubicBezTo>
                    <a:pt x="372631" y="318717"/>
                    <a:pt x="380559" y="317395"/>
                    <a:pt x="387166" y="316074"/>
                  </a:cubicBezTo>
                  <a:cubicBezTo>
                    <a:pt x="397737" y="313431"/>
                    <a:pt x="410951" y="312110"/>
                    <a:pt x="420201" y="306824"/>
                  </a:cubicBezTo>
                  <a:cubicBezTo>
                    <a:pt x="432094" y="300217"/>
                    <a:pt x="443986" y="292289"/>
                    <a:pt x="455879" y="285682"/>
                  </a:cubicBezTo>
                  <a:cubicBezTo>
                    <a:pt x="463807" y="281718"/>
                    <a:pt x="463807" y="283039"/>
                    <a:pt x="461164" y="27379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9Slide.vn 117">
              <a:extLst>
                <a:ext uri="{FF2B5EF4-FFF2-40B4-BE49-F238E27FC236}">
                  <a16:creationId xmlns:a16="http://schemas.microsoft.com/office/drawing/2014/main" id="{8233E279-BE9C-413F-BE81-A026E5756FB0}"/>
                </a:ext>
              </a:extLst>
            </p:cNvPr>
            <p:cNvSpPr/>
            <p:nvPr/>
          </p:nvSpPr>
          <p:spPr>
            <a:xfrm>
              <a:off x="9752599" y="4001082"/>
              <a:ext cx="63941" cy="138027"/>
            </a:xfrm>
            <a:custGeom>
              <a:avLst/>
              <a:gdLst>
                <a:gd name="connsiteX0" fmla="*/ 60903 w 63941"/>
                <a:gd name="connsiteY0" fmla="*/ 8269 h 138027"/>
                <a:gd name="connsiteX1" fmla="*/ 50332 w 63941"/>
                <a:gd name="connsiteY1" fmla="*/ 4305 h 138027"/>
                <a:gd name="connsiteX2" fmla="*/ 42404 w 63941"/>
                <a:gd name="connsiteY2" fmla="*/ 20162 h 138027"/>
                <a:gd name="connsiteX3" fmla="*/ 30511 w 63941"/>
                <a:gd name="connsiteY3" fmla="*/ 33376 h 138027"/>
                <a:gd name="connsiteX4" fmla="*/ 12011 w 63941"/>
                <a:gd name="connsiteY4" fmla="*/ 39983 h 138027"/>
                <a:gd name="connsiteX5" fmla="*/ 6726 w 63941"/>
                <a:gd name="connsiteY5" fmla="*/ 55839 h 138027"/>
                <a:gd name="connsiteX6" fmla="*/ 10690 w 63941"/>
                <a:gd name="connsiteY6" fmla="*/ 75660 h 138027"/>
                <a:gd name="connsiteX7" fmla="*/ 1440 w 63941"/>
                <a:gd name="connsiteY7" fmla="*/ 94160 h 138027"/>
                <a:gd name="connsiteX8" fmla="*/ 2762 w 63941"/>
                <a:gd name="connsiteY8" fmla="*/ 112659 h 138027"/>
                <a:gd name="connsiteX9" fmla="*/ 6726 w 63941"/>
                <a:gd name="connsiteY9" fmla="*/ 132480 h 138027"/>
                <a:gd name="connsiteX10" fmla="*/ 19940 w 63941"/>
                <a:gd name="connsiteY10" fmla="*/ 137765 h 138027"/>
                <a:gd name="connsiteX11" fmla="*/ 33154 w 63941"/>
                <a:gd name="connsiteY11" fmla="*/ 132480 h 138027"/>
                <a:gd name="connsiteX12" fmla="*/ 37118 w 63941"/>
                <a:gd name="connsiteY12" fmla="*/ 117944 h 138027"/>
                <a:gd name="connsiteX13" fmla="*/ 52975 w 63941"/>
                <a:gd name="connsiteY13" fmla="*/ 63768 h 138027"/>
                <a:gd name="connsiteX14" fmla="*/ 56939 w 63941"/>
                <a:gd name="connsiteY14" fmla="*/ 33376 h 138027"/>
                <a:gd name="connsiteX15" fmla="*/ 62225 w 63941"/>
                <a:gd name="connsiteY15" fmla="*/ 38661 h 138027"/>
                <a:gd name="connsiteX16" fmla="*/ 60903 w 63941"/>
                <a:gd name="connsiteY16" fmla="*/ 8269 h 138027"/>
                <a:gd name="connsiteX17" fmla="*/ 60903 w 63941"/>
                <a:gd name="connsiteY17" fmla="*/ 8269 h 13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941" h="138027">
                  <a:moveTo>
                    <a:pt x="60903" y="8269"/>
                  </a:moveTo>
                  <a:cubicBezTo>
                    <a:pt x="58260" y="5626"/>
                    <a:pt x="51653" y="-6266"/>
                    <a:pt x="50332" y="4305"/>
                  </a:cubicBezTo>
                  <a:cubicBezTo>
                    <a:pt x="50332" y="13555"/>
                    <a:pt x="47689" y="13555"/>
                    <a:pt x="42404" y="20162"/>
                  </a:cubicBezTo>
                  <a:cubicBezTo>
                    <a:pt x="38439" y="25447"/>
                    <a:pt x="35797" y="30733"/>
                    <a:pt x="30511" y="33376"/>
                  </a:cubicBezTo>
                  <a:cubicBezTo>
                    <a:pt x="23904" y="36019"/>
                    <a:pt x="19940" y="38661"/>
                    <a:pt x="12011" y="39983"/>
                  </a:cubicBezTo>
                  <a:cubicBezTo>
                    <a:pt x="9369" y="39983"/>
                    <a:pt x="6726" y="51875"/>
                    <a:pt x="6726" y="55839"/>
                  </a:cubicBezTo>
                  <a:cubicBezTo>
                    <a:pt x="8047" y="61125"/>
                    <a:pt x="12011" y="70375"/>
                    <a:pt x="10690" y="75660"/>
                  </a:cubicBezTo>
                  <a:cubicBezTo>
                    <a:pt x="9369" y="82267"/>
                    <a:pt x="2762" y="87553"/>
                    <a:pt x="1440" y="94160"/>
                  </a:cubicBezTo>
                  <a:cubicBezTo>
                    <a:pt x="-1202" y="100767"/>
                    <a:pt x="119" y="106052"/>
                    <a:pt x="2762" y="112659"/>
                  </a:cubicBezTo>
                  <a:cubicBezTo>
                    <a:pt x="4083" y="119266"/>
                    <a:pt x="5404" y="125873"/>
                    <a:pt x="6726" y="132480"/>
                  </a:cubicBezTo>
                  <a:cubicBezTo>
                    <a:pt x="6726" y="135123"/>
                    <a:pt x="18618" y="139087"/>
                    <a:pt x="19940" y="137765"/>
                  </a:cubicBezTo>
                  <a:cubicBezTo>
                    <a:pt x="21261" y="136444"/>
                    <a:pt x="33154" y="133801"/>
                    <a:pt x="33154" y="132480"/>
                  </a:cubicBezTo>
                  <a:cubicBezTo>
                    <a:pt x="34475" y="127194"/>
                    <a:pt x="35797" y="121909"/>
                    <a:pt x="37118" y="117944"/>
                  </a:cubicBezTo>
                  <a:cubicBezTo>
                    <a:pt x="42404" y="99445"/>
                    <a:pt x="47689" y="82267"/>
                    <a:pt x="52975" y="63768"/>
                  </a:cubicBezTo>
                  <a:cubicBezTo>
                    <a:pt x="56939" y="51875"/>
                    <a:pt x="56939" y="45268"/>
                    <a:pt x="56939" y="33376"/>
                  </a:cubicBezTo>
                  <a:cubicBezTo>
                    <a:pt x="58260" y="34697"/>
                    <a:pt x="59582" y="36019"/>
                    <a:pt x="62225" y="38661"/>
                  </a:cubicBezTo>
                  <a:cubicBezTo>
                    <a:pt x="66189" y="26769"/>
                    <a:pt x="62225" y="18840"/>
                    <a:pt x="60903" y="8269"/>
                  </a:cubicBezTo>
                  <a:lnTo>
                    <a:pt x="60903" y="8269"/>
                  </a:ln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9Slide.vn 118">
              <a:extLst>
                <a:ext uri="{FF2B5EF4-FFF2-40B4-BE49-F238E27FC236}">
                  <a16:creationId xmlns:a16="http://schemas.microsoft.com/office/drawing/2014/main" id="{63C4AA02-5489-454D-A7C8-64D7D00D5B9A}"/>
                </a:ext>
              </a:extLst>
            </p:cNvPr>
            <p:cNvSpPr/>
            <p:nvPr/>
          </p:nvSpPr>
          <p:spPr>
            <a:xfrm>
              <a:off x="10221682" y="3820974"/>
              <a:ext cx="98376" cy="117022"/>
            </a:xfrm>
            <a:custGeom>
              <a:avLst/>
              <a:gdLst>
                <a:gd name="connsiteX0" fmla="*/ 95269 w 98376"/>
                <a:gd name="connsiteY0" fmla="*/ 115701 h 117022"/>
                <a:gd name="connsiteX1" fmla="*/ 97911 w 98376"/>
                <a:gd name="connsiteY1" fmla="*/ 91916 h 117022"/>
                <a:gd name="connsiteX2" fmla="*/ 86019 w 98376"/>
                <a:gd name="connsiteY2" fmla="*/ 83988 h 117022"/>
                <a:gd name="connsiteX3" fmla="*/ 86019 w 98376"/>
                <a:gd name="connsiteY3" fmla="*/ 76059 h 117022"/>
                <a:gd name="connsiteX4" fmla="*/ 83376 w 98376"/>
                <a:gd name="connsiteY4" fmla="*/ 66809 h 117022"/>
                <a:gd name="connsiteX5" fmla="*/ 76769 w 98376"/>
                <a:gd name="connsiteY5" fmla="*/ 62845 h 117022"/>
                <a:gd name="connsiteX6" fmla="*/ 79412 w 98376"/>
                <a:gd name="connsiteY6" fmla="*/ 54917 h 117022"/>
                <a:gd name="connsiteX7" fmla="*/ 72805 w 98376"/>
                <a:gd name="connsiteY7" fmla="*/ 48310 h 117022"/>
                <a:gd name="connsiteX8" fmla="*/ 67519 w 98376"/>
                <a:gd name="connsiteY8" fmla="*/ 43024 h 117022"/>
                <a:gd name="connsiteX9" fmla="*/ 62234 w 98376"/>
                <a:gd name="connsiteY9" fmla="*/ 39060 h 117022"/>
                <a:gd name="connsiteX10" fmla="*/ 54305 w 98376"/>
                <a:gd name="connsiteY10" fmla="*/ 36417 h 117022"/>
                <a:gd name="connsiteX11" fmla="*/ 39771 w 98376"/>
                <a:gd name="connsiteY11" fmla="*/ 25847 h 117022"/>
                <a:gd name="connsiteX12" fmla="*/ 26557 w 98376"/>
                <a:gd name="connsiteY12" fmla="*/ 13954 h 117022"/>
                <a:gd name="connsiteX13" fmla="*/ 15986 w 98376"/>
                <a:gd name="connsiteY13" fmla="*/ 3383 h 117022"/>
                <a:gd name="connsiteX14" fmla="*/ 129 w 98376"/>
                <a:gd name="connsiteY14" fmla="*/ 740 h 117022"/>
                <a:gd name="connsiteX15" fmla="*/ 9379 w 98376"/>
                <a:gd name="connsiteY15" fmla="*/ 16597 h 117022"/>
                <a:gd name="connsiteX16" fmla="*/ 21271 w 98376"/>
                <a:gd name="connsiteY16" fmla="*/ 28489 h 117022"/>
                <a:gd name="connsiteX17" fmla="*/ 31842 w 98376"/>
                <a:gd name="connsiteY17" fmla="*/ 41703 h 117022"/>
                <a:gd name="connsiteX18" fmla="*/ 34485 w 98376"/>
                <a:gd name="connsiteY18" fmla="*/ 53595 h 117022"/>
                <a:gd name="connsiteX19" fmla="*/ 39771 w 98376"/>
                <a:gd name="connsiteY19" fmla="*/ 57560 h 117022"/>
                <a:gd name="connsiteX20" fmla="*/ 49020 w 98376"/>
                <a:gd name="connsiteY20" fmla="*/ 78702 h 117022"/>
                <a:gd name="connsiteX21" fmla="*/ 59591 w 98376"/>
                <a:gd name="connsiteY21" fmla="*/ 91916 h 117022"/>
                <a:gd name="connsiteX22" fmla="*/ 83376 w 98376"/>
                <a:gd name="connsiteY22" fmla="*/ 117022 h 117022"/>
                <a:gd name="connsiteX23" fmla="*/ 83376 w 98376"/>
                <a:gd name="connsiteY23" fmla="*/ 111737 h 117022"/>
                <a:gd name="connsiteX24" fmla="*/ 95269 w 98376"/>
                <a:gd name="connsiteY24" fmla="*/ 115701 h 11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76" h="117022">
                  <a:moveTo>
                    <a:pt x="95269" y="115701"/>
                  </a:moveTo>
                  <a:cubicBezTo>
                    <a:pt x="96590" y="107772"/>
                    <a:pt x="95269" y="98523"/>
                    <a:pt x="97911" y="91916"/>
                  </a:cubicBezTo>
                  <a:cubicBezTo>
                    <a:pt x="100554" y="83988"/>
                    <a:pt x="91304" y="77381"/>
                    <a:pt x="86019" y="83988"/>
                  </a:cubicBezTo>
                  <a:cubicBezTo>
                    <a:pt x="89983" y="80023"/>
                    <a:pt x="86019" y="80023"/>
                    <a:pt x="86019" y="76059"/>
                  </a:cubicBezTo>
                  <a:cubicBezTo>
                    <a:pt x="86019" y="74738"/>
                    <a:pt x="86019" y="68131"/>
                    <a:pt x="83376" y="66809"/>
                  </a:cubicBezTo>
                  <a:cubicBezTo>
                    <a:pt x="82055" y="65488"/>
                    <a:pt x="76769" y="65488"/>
                    <a:pt x="76769" y="62845"/>
                  </a:cubicBezTo>
                  <a:cubicBezTo>
                    <a:pt x="76769" y="58881"/>
                    <a:pt x="79412" y="57560"/>
                    <a:pt x="79412" y="54917"/>
                  </a:cubicBezTo>
                  <a:cubicBezTo>
                    <a:pt x="78090" y="50953"/>
                    <a:pt x="72805" y="50953"/>
                    <a:pt x="72805" y="48310"/>
                  </a:cubicBezTo>
                  <a:cubicBezTo>
                    <a:pt x="72805" y="43024"/>
                    <a:pt x="71483" y="45667"/>
                    <a:pt x="67519" y="43024"/>
                  </a:cubicBezTo>
                  <a:cubicBezTo>
                    <a:pt x="64876" y="40381"/>
                    <a:pt x="67519" y="40381"/>
                    <a:pt x="62234" y="39060"/>
                  </a:cubicBezTo>
                  <a:cubicBezTo>
                    <a:pt x="59591" y="39060"/>
                    <a:pt x="56948" y="39060"/>
                    <a:pt x="54305" y="36417"/>
                  </a:cubicBezTo>
                  <a:cubicBezTo>
                    <a:pt x="50341" y="31132"/>
                    <a:pt x="45056" y="29811"/>
                    <a:pt x="39771" y="25847"/>
                  </a:cubicBezTo>
                  <a:cubicBezTo>
                    <a:pt x="35807" y="21882"/>
                    <a:pt x="29200" y="17918"/>
                    <a:pt x="26557" y="13954"/>
                  </a:cubicBezTo>
                  <a:cubicBezTo>
                    <a:pt x="22593" y="7347"/>
                    <a:pt x="23914" y="4704"/>
                    <a:pt x="15986" y="3383"/>
                  </a:cubicBezTo>
                  <a:cubicBezTo>
                    <a:pt x="13343" y="3383"/>
                    <a:pt x="1450" y="-1903"/>
                    <a:pt x="129" y="740"/>
                  </a:cubicBezTo>
                  <a:cubicBezTo>
                    <a:pt x="-1193" y="3383"/>
                    <a:pt x="8057" y="15275"/>
                    <a:pt x="9379" y="16597"/>
                  </a:cubicBezTo>
                  <a:cubicBezTo>
                    <a:pt x="13343" y="19240"/>
                    <a:pt x="21271" y="21882"/>
                    <a:pt x="21271" y="28489"/>
                  </a:cubicBezTo>
                  <a:cubicBezTo>
                    <a:pt x="21271" y="36417"/>
                    <a:pt x="30521" y="35096"/>
                    <a:pt x="31842" y="41703"/>
                  </a:cubicBezTo>
                  <a:cubicBezTo>
                    <a:pt x="33164" y="45667"/>
                    <a:pt x="34485" y="49631"/>
                    <a:pt x="34485" y="53595"/>
                  </a:cubicBezTo>
                  <a:cubicBezTo>
                    <a:pt x="35807" y="56238"/>
                    <a:pt x="38449" y="54917"/>
                    <a:pt x="39771" y="57560"/>
                  </a:cubicBezTo>
                  <a:cubicBezTo>
                    <a:pt x="43735" y="61524"/>
                    <a:pt x="46377" y="72095"/>
                    <a:pt x="49020" y="78702"/>
                  </a:cubicBezTo>
                  <a:cubicBezTo>
                    <a:pt x="51663" y="83988"/>
                    <a:pt x="55627" y="87952"/>
                    <a:pt x="59591" y="91916"/>
                  </a:cubicBezTo>
                  <a:cubicBezTo>
                    <a:pt x="67519" y="99844"/>
                    <a:pt x="75448" y="109094"/>
                    <a:pt x="83376" y="117022"/>
                  </a:cubicBezTo>
                  <a:cubicBezTo>
                    <a:pt x="83376" y="115701"/>
                    <a:pt x="83376" y="113058"/>
                    <a:pt x="83376" y="111737"/>
                  </a:cubicBezTo>
                  <a:cubicBezTo>
                    <a:pt x="89983" y="117022"/>
                    <a:pt x="92626" y="109094"/>
                    <a:pt x="95269" y="11570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9Slide.vn 119">
              <a:extLst>
                <a:ext uri="{FF2B5EF4-FFF2-40B4-BE49-F238E27FC236}">
                  <a16:creationId xmlns:a16="http://schemas.microsoft.com/office/drawing/2014/main" id="{A8493997-010D-4D19-A1A5-453364850557}"/>
                </a:ext>
              </a:extLst>
            </p:cNvPr>
            <p:cNvSpPr/>
            <p:nvPr/>
          </p:nvSpPr>
          <p:spPr>
            <a:xfrm>
              <a:off x="8688727" y="3675814"/>
              <a:ext cx="53392" cy="24542"/>
            </a:xfrm>
            <a:custGeom>
              <a:avLst/>
              <a:gdLst>
                <a:gd name="connsiteX0" fmla="*/ 14810 w 53392"/>
                <a:gd name="connsiteY0" fmla="*/ 19047 h 24542"/>
                <a:gd name="connsiteX1" fmla="*/ 22739 w 53392"/>
                <a:gd name="connsiteY1" fmla="*/ 19047 h 24542"/>
                <a:gd name="connsiteX2" fmla="*/ 26703 w 53392"/>
                <a:gd name="connsiteY2" fmla="*/ 24332 h 24542"/>
                <a:gd name="connsiteX3" fmla="*/ 29346 w 53392"/>
                <a:gd name="connsiteY3" fmla="*/ 16404 h 24542"/>
                <a:gd name="connsiteX4" fmla="*/ 33310 w 53392"/>
                <a:gd name="connsiteY4" fmla="*/ 17725 h 24542"/>
                <a:gd name="connsiteX5" fmla="*/ 46524 w 53392"/>
                <a:gd name="connsiteY5" fmla="*/ 16404 h 24542"/>
                <a:gd name="connsiteX6" fmla="*/ 53131 w 53392"/>
                <a:gd name="connsiteY6" fmla="*/ 15083 h 24542"/>
                <a:gd name="connsiteX7" fmla="*/ 47845 w 53392"/>
                <a:gd name="connsiteY7" fmla="*/ 9797 h 24542"/>
                <a:gd name="connsiteX8" fmla="*/ 41238 w 53392"/>
                <a:gd name="connsiteY8" fmla="*/ 4512 h 24542"/>
                <a:gd name="connsiteX9" fmla="*/ 35953 w 53392"/>
                <a:gd name="connsiteY9" fmla="*/ 1869 h 24542"/>
                <a:gd name="connsiteX10" fmla="*/ 28024 w 53392"/>
                <a:gd name="connsiteY10" fmla="*/ 547 h 24542"/>
                <a:gd name="connsiteX11" fmla="*/ 22739 w 53392"/>
                <a:gd name="connsiteY11" fmla="*/ 1869 h 24542"/>
                <a:gd name="connsiteX12" fmla="*/ 8203 w 53392"/>
                <a:gd name="connsiteY12" fmla="*/ 3190 h 24542"/>
                <a:gd name="connsiteX13" fmla="*/ 18774 w 53392"/>
                <a:gd name="connsiteY13" fmla="*/ 15083 h 24542"/>
                <a:gd name="connsiteX14" fmla="*/ 275 w 53392"/>
                <a:gd name="connsiteY14" fmla="*/ 17725 h 24542"/>
                <a:gd name="connsiteX15" fmla="*/ 14810 w 53392"/>
                <a:gd name="connsiteY15" fmla="*/ 19047 h 2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392" h="24542">
                  <a:moveTo>
                    <a:pt x="14810" y="19047"/>
                  </a:moveTo>
                  <a:cubicBezTo>
                    <a:pt x="17453" y="19047"/>
                    <a:pt x="20096" y="17725"/>
                    <a:pt x="22739" y="19047"/>
                  </a:cubicBezTo>
                  <a:cubicBezTo>
                    <a:pt x="24060" y="20368"/>
                    <a:pt x="24060" y="25654"/>
                    <a:pt x="26703" y="24332"/>
                  </a:cubicBezTo>
                  <a:cubicBezTo>
                    <a:pt x="28024" y="24332"/>
                    <a:pt x="28024" y="17725"/>
                    <a:pt x="29346" y="16404"/>
                  </a:cubicBezTo>
                  <a:cubicBezTo>
                    <a:pt x="31988" y="15083"/>
                    <a:pt x="33310" y="17725"/>
                    <a:pt x="33310" y="17725"/>
                  </a:cubicBezTo>
                  <a:cubicBezTo>
                    <a:pt x="38595" y="17725"/>
                    <a:pt x="41238" y="16404"/>
                    <a:pt x="46524" y="16404"/>
                  </a:cubicBezTo>
                  <a:cubicBezTo>
                    <a:pt x="50488" y="16404"/>
                    <a:pt x="49167" y="20368"/>
                    <a:pt x="53131" y="15083"/>
                  </a:cubicBezTo>
                  <a:cubicBezTo>
                    <a:pt x="54452" y="13761"/>
                    <a:pt x="50488" y="11119"/>
                    <a:pt x="47845" y="9797"/>
                  </a:cubicBezTo>
                  <a:cubicBezTo>
                    <a:pt x="43881" y="8476"/>
                    <a:pt x="42560" y="8476"/>
                    <a:pt x="41238" y="4512"/>
                  </a:cubicBezTo>
                  <a:cubicBezTo>
                    <a:pt x="39917" y="1869"/>
                    <a:pt x="39917" y="3190"/>
                    <a:pt x="35953" y="1869"/>
                  </a:cubicBezTo>
                  <a:cubicBezTo>
                    <a:pt x="33310" y="547"/>
                    <a:pt x="30667" y="-774"/>
                    <a:pt x="28024" y="547"/>
                  </a:cubicBezTo>
                  <a:cubicBezTo>
                    <a:pt x="26703" y="547"/>
                    <a:pt x="22739" y="1869"/>
                    <a:pt x="22739" y="1869"/>
                  </a:cubicBezTo>
                  <a:cubicBezTo>
                    <a:pt x="16132" y="1869"/>
                    <a:pt x="14810" y="-774"/>
                    <a:pt x="8203" y="3190"/>
                  </a:cubicBezTo>
                  <a:cubicBezTo>
                    <a:pt x="14810" y="5833"/>
                    <a:pt x="13489" y="8476"/>
                    <a:pt x="18774" y="15083"/>
                  </a:cubicBezTo>
                  <a:cubicBezTo>
                    <a:pt x="14810" y="17725"/>
                    <a:pt x="-2368" y="11119"/>
                    <a:pt x="275" y="17725"/>
                  </a:cubicBezTo>
                  <a:cubicBezTo>
                    <a:pt x="5560" y="21689"/>
                    <a:pt x="8203" y="19047"/>
                    <a:pt x="14810" y="19047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9Slide.vn 120">
              <a:extLst>
                <a:ext uri="{FF2B5EF4-FFF2-40B4-BE49-F238E27FC236}">
                  <a16:creationId xmlns:a16="http://schemas.microsoft.com/office/drawing/2014/main" id="{073C59C6-2A1A-486D-B2C6-7E9AD3E7173D}"/>
                </a:ext>
              </a:extLst>
            </p:cNvPr>
            <p:cNvSpPr/>
            <p:nvPr/>
          </p:nvSpPr>
          <p:spPr>
            <a:xfrm>
              <a:off x="8200089" y="3325100"/>
              <a:ext cx="45307" cy="30489"/>
            </a:xfrm>
            <a:custGeom>
              <a:avLst/>
              <a:gdLst>
                <a:gd name="connsiteX0" fmla="*/ 42284 w 45307"/>
                <a:gd name="connsiteY0" fmla="*/ 20915 h 30489"/>
                <a:gd name="connsiteX1" fmla="*/ 35677 w 45307"/>
                <a:gd name="connsiteY1" fmla="*/ 18273 h 30489"/>
                <a:gd name="connsiteX2" fmla="*/ 30392 w 45307"/>
                <a:gd name="connsiteY2" fmla="*/ 12987 h 30489"/>
                <a:gd name="connsiteX3" fmla="*/ 15856 w 45307"/>
                <a:gd name="connsiteY3" fmla="*/ 3737 h 30489"/>
                <a:gd name="connsiteX4" fmla="*/ 0 w 45307"/>
                <a:gd name="connsiteY4" fmla="*/ 1095 h 30489"/>
                <a:gd name="connsiteX5" fmla="*/ 38320 w 45307"/>
                <a:gd name="connsiteY5" fmla="*/ 30165 h 30489"/>
                <a:gd name="connsiteX6" fmla="*/ 42284 w 45307"/>
                <a:gd name="connsiteY6" fmla="*/ 20915 h 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07" h="30489">
                  <a:moveTo>
                    <a:pt x="42284" y="20915"/>
                  </a:moveTo>
                  <a:cubicBezTo>
                    <a:pt x="40963" y="18273"/>
                    <a:pt x="36999" y="18273"/>
                    <a:pt x="35677" y="18273"/>
                  </a:cubicBezTo>
                  <a:cubicBezTo>
                    <a:pt x="33035" y="16951"/>
                    <a:pt x="33035" y="15630"/>
                    <a:pt x="30392" y="12987"/>
                  </a:cubicBezTo>
                  <a:cubicBezTo>
                    <a:pt x="25106" y="5059"/>
                    <a:pt x="23785" y="6380"/>
                    <a:pt x="15856" y="3737"/>
                  </a:cubicBezTo>
                  <a:cubicBezTo>
                    <a:pt x="9249" y="1095"/>
                    <a:pt x="6607" y="-1548"/>
                    <a:pt x="0" y="1095"/>
                  </a:cubicBezTo>
                  <a:cubicBezTo>
                    <a:pt x="10571" y="14309"/>
                    <a:pt x="22463" y="22237"/>
                    <a:pt x="38320" y="30165"/>
                  </a:cubicBezTo>
                  <a:cubicBezTo>
                    <a:pt x="47570" y="31487"/>
                    <a:pt x="46249" y="28844"/>
                    <a:pt x="42284" y="20915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9Slide.vn 121">
              <a:extLst>
                <a:ext uri="{FF2B5EF4-FFF2-40B4-BE49-F238E27FC236}">
                  <a16:creationId xmlns:a16="http://schemas.microsoft.com/office/drawing/2014/main" id="{D24D7EDB-FB2D-4ABB-AC20-8AE9AB38F211}"/>
                </a:ext>
              </a:extLst>
            </p:cNvPr>
            <p:cNvSpPr/>
            <p:nvPr/>
          </p:nvSpPr>
          <p:spPr>
            <a:xfrm>
              <a:off x="7849921" y="2959876"/>
              <a:ext cx="1202791" cy="1546370"/>
            </a:xfrm>
            <a:custGeom>
              <a:avLst/>
              <a:gdLst>
                <a:gd name="connsiteX0" fmla="*/ 1189249 w 1202791"/>
                <a:gd name="connsiteY0" fmla="*/ 970192 h 1546370"/>
                <a:gd name="connsiteX1" fmla="*/ 1176035 w 1202791"/>
                <a:gd name="connsiteY1" fmla="*/ 968870 h 1546370"/>
                <a:gd name="connsiteX2" fmla="*/ 1145643 w 1202791"/>
                <a:gd name="connsiteY2" fmla="*/ 947728 h 1546370"/>
                <a:gd name="connsiteX3" fmla="*/ 1108643 w 1202791"/>
                <a:gd name="connsiteY3" fmla="*/ 934514 h 1546370"/>
                <a:gd name="connsiteX4" fmla="*/ 1071645 w 1202791"/>
                <a:gd name="connsiteY4" fmla="*/ 921300 h 1546370"/>
                <a:gd name="connsiteX5" fmla="*/ 1065038 w 1202791"/>
                <a:gd name="connsiteY5" fmla="*/ 912051 h 1546370"/>
                <a:gd name="connsiteX6" fmla="*/ 1047860 w 1202791"/>
                <a:gd name="connsiteY6" fmla="*/ 889587 h 1546370"/>
                <a:gd name="connsiteX7" fmla="*/ 1026718 w 1202791"/>
                <a:gd name="connsiteY7" fmla="*/ 864481 h 1546370"/>
                <a:gd name="connsiteX8" fmla="*/ 992362 w 1202791"/>
                <a:gd name="connsiteY8" fmla="*/ 855231 h 1546370"/>
                <a:gd name="connsiteX9" fmla="*/ 956684 w 1202791"/>
                <a:gd name="connsiteY9" fmla="*/ 820875 h 1546370"/>
                <a:gd name="connsiteX10" fmla="*/ 932899 w 1202791"/>
                <a:gd name="connsiteY10" fmla="*/ 812947 h 1546370"/>
                <a:gd name="connsiteX11" fmla="*/ 886651 w 1202791"/>
                <a:gd name="connsiteY11" fmla="*/ 802376 h 1546370"/>
                <a:gd name="connsiteX12" fmla="*/ 864187 w 1202791"/>
                <a:gd name="connsiteY12" fmla="*/ 798412 h 1546370"/>
                <a:gd name="connsiteX13" fmla="*/ 844366 w 1202791"/>
                <a:gd name="connsiteY13" fmla="*/ 805018 h 1546370"/>
                <a:gd name="connsiteX14" fmla="*/ 831152 w 1202791"/>
                <a:gd name="connsiteY14" fmla="*/ 810304 h 1546370"/>
                <a:gd name="connsiteX15" fmla="*/ 815296 w 1202791"/>
                <a:gd name="connsiteY15" fmla="*/ 840696 h 1546370"/>
                <a:gd name="connsiteX16" fmla="*/ 799439 w 1202791"/>
                <a:gd name="connsiteY16" fmla="*/ 827482 h 1546370"/>
                <a:gd name="connsiteX17" fmla="*/ 779619 w 1202791"/>
                <a:gd name="connsiteY17" fmla="*/ 831446 h 1546370"/>
                <a:gd name="connsiteX18" fmla="*/ 751869 w 1202791"/>
                <a:gd name="connsiteY18" fmla="*/ 801054 h 1546370"/>
                <a:gd name="connsiteX19" fmla="*/ 754512 w 1202791"/>
                <a:gd name="connsiteY19" fmla="*/ 793126 h 1546370"/>
                <a:gd name="connsiteX20" fmla="*/ 757155 w 1202791"/>
                <a:gd name="connsiteY20" fmla="*/ 778591 h 1546370"/>
                <a:gd name="connsiteX21" fmla="*/ 747905 w 1202791"/>
                <a:gd name="connsiteY21" fmla="*/ 762734 h 1546370"/>
                <a:gd name="connsiteX22" fmla="*/ 737334 w 1202791"/>
                <a:gd name="connsiteY22" fmla="*/ 761413 h 1546370"/>
                <a:gd name="connsiteX23" fmla="*/ 729406 w 1202791"/>
                <a:gd name="connsiteY23" fmla="*/ 762734 h 1546370"/>
                <a:gd name="connsiteX24" fmla="*/ 706942 w 1202791"/>
                <a:gd name="connsiteY24" fmla="*/ 761413 h 1546370"/>
                <a:gd name="connsiteX25" fmla="*/ 713549 w 1202791"/>
                <a:gd name="connsiteY25" fmla="*/ 749520 h 1546370"/>
                <a:gd name="connsiteX26" fmla="*/ 712227 w 1202791"/>
                <a:gd name="connsiteY26" fmla="*/ 736306 h 1546370"/>
                <a:gd name="connsiteX27" fmla="*/ 714870 w 1202791"/>
                <a:gd name="connsiteY27" fmla="*/ 732342 h 1546370"/>
                <a:gd name="connsiteX28" fmla="*/ 716192 w 1202791"/>
                <a:gd name="connsiteY28" fmla="*/ 738949 h 1546370"/>
                <a:gd name="connsiteX29" fmla="*/ 718834 w 1202791"/>
                <a:gd name="connsiteY29" fmla="*/ 727057 h 1546370"/>
                <a:gd name="connsiteX30" fmla="*/ 717513 w 1202791"/>
                <a:gd name="connsiteY30" fmla="*/ 728378 h 1546370"/>
                <a:gd name="connsiteX31" fmla="*/ 717513 w 1202791"/>
                <a:gd name="connsiteY31" fmla="*/ 727057 h 1546370"/>
                <a:gd name="connsiteX32" fmla="*/ 720156 w 1202791"/>
                <a:gd name="connsiteY32" fmla="*/ 724414 h 1546370"/>
                <a:gd name="connsiteX33" fmla="*/ 717513 w 1202791"/>
                <a:gd name="connsiteY33" fmla="*/ 723092 h 1546370"/>
                <a:gd name="connsiteX34" fmla="*/ 725441 w 1202791"/>
                <a:gd name="connsiteY34" fmla="*/ 709878 h 1546370"/>
                <a:gd name="connsiteX35" fmla="*/ 713549 w 1202791"/>
                <a:gd name="connsiteY35" fmla="*/ 703272 h 1546370"/>
                <a:gd name="connsiteX36" fmla="*/ 699013 w 1202791"/>
                <a:gd name="connsiteY36" fmla="*/ 705914 h 1546370"/>
                <a:gd name="connsiteX37" fmla="*/ 691085 w 1202791"/>
                <a:gd name="connsiteY37" fmla="*/ 721771 h 1546370"/>
                <a:gd name="connsiteX38" fmla="*/ 685800 w 1202791"/>
                <a:gd name="connsiteY38" fmla="*/ 729699 h 1546370"/>
                <a:gd name="connsiteX39" fmla="*/ 685800 w 1202791"/>
                <a:gd name="connsiteY39" fmla="*/ 733664 h 1546370"/>
                <a:gd name="connsiteX40" fmla="*/ 681836 w 1202791"/>
                <a:gd name="connsiteY40" fmla="*/ 736306 h 1546370"/>
                <a:gd name="connsiteX41" fmla="*/ 676550 w 1202791"/>
                <a:gd name="connsiteY41" fmla="*/ 733664 h 1546370"/>
                <a:gd name="connsiteX42" fmla="*/ 667301 w 1202791"/>
                <a:gd name="connsiteY42" fmla="*/ 736306 h 1546370"/>
                <a:gd name="connsiteX43" fmla="*/ 658051 w 1202791"/>
                <a:gd name="connsiteY43" fmla="*/ 740271 h 1546370"/>
                <a:gd name="connsiteX44" fmla="*/ 652765 w 1202791"/>
                <a:gd name="connsiteY44" fmla="*/ 736306 h 1546370"/>
                <a:gd name="connsiteX45" fmla="*/ 638230 w 1202791"/>
                <a:gd name="connsiteY45" fmla="*/ 721771 h 1546370"/>
                <a:gd name="connsiteX46" fmla="*/ 627659 w 1202791"/>
                <a:gd name="connsiteY46" fmla="*/ 683451 h 1546370"/>
                <a:gd name="connsiteX47" fmla="*/ 631623 w 1202791"/>
                <a:gd name="connsiteY47" fmla="*/ 666273 h 1546370"/>
                <a:gd name="connsiteX48" fmla="*/ 634266 w 1202791"/>
                <a:gd name="connsiteY48" fmla="*/ 658344 h 1546370"/>
                <a:gd name="connsiteX49" fmla="*/ 630302 w 1202791"/>
                <a:gd name="connsiteY49" fmla="*/ 649095 h 1546370"/>
                <a:gd name="connsiteX50" fmla="*/ 655408 w 1202791"/>
                <a:gd name="connsiteY50" fmla="*/ 622667 h 1546370"/>
                <a:gd name="connsiteX51" fmla="*/ 671265 w 1202791"/>
                <a:gd name="connsiteY51" fmla="*/ 617381 h 1546370"/>
                <a:gd name="connsiteX52" fmla="*/ 679193 w 1202791"/>
                <a:gd name="connsiteY52" fmla="*/ 620024 h 1546370"/>
                <a:gd name="connsiteX53" fmla="*/ 689764 w 1202791"/>
                <a:gd name="connsiteY53" fmla="*/ 623988 h 1546370"/>
                <a:gd name="connsiteX54" fmla="*/ 697692 w 1202791"/>
                <a:gd name="connsiteY54" fmla="*/ 626631 h 1546370"/>
                <a:gd name="connsiteX55" fmla="*/ 697692 w 1202791"/>
                <a:gd name="connsiteY55" fmla="*/ 621346 h 1546370"/>
                <a:gd name="connsiteX56" fmla="*/ 704299 w 1202791"/>
                <a:gd name="connsiteY56" fmla="*/ 627953 h 1546370"/>
                <a:gd name="connsiteX57" fmla="*/ 708263 w 1202791"/>
                <a:gd name="connsiteY57" fmla="*/ 623988 h 1546370"/>
                <a:gd name="connsiteX58" fmla="*/ 701656 w 1202791"/>
                <a:gd name="connsiteY58" fmla="*/ 621346 h 1546370"/>
                <a:gd name="connsiteX59" fmla="*/ 695049 w 1202791"/>
                <a:gd name="connsiteY59" fmla="*/ 614739 h 1546370"/>
                <a:gd name="connsiteX60" fmla="*/ 717513 w 1202791"/>
                <a:gd name="connsiteY60" fmla="*/ 609453 h 1546370"/>
                <a:gd name="connsiteX61" fmla="*/ 732048 w 1202791"/>
                <a:gd name="connsiteY61" fmla="*/ 612096 h 1546370"/>
                <a:gd name="connsiteX62" fmla="*/ 741298 w 1202791"/>
                <a:gd name="connsiteY62" fmla="*/ 617381 h 1546370"/>
                <a:gd name="connsiteX63" fmla="*/ 750548 w 1202791"/>
                <a:gd name="connsiteY63" fmla="*/ 616060 h 1546370"/>
                <a:gd name="connsiteX64" fmla="*/ 763762 w 1202791"/>
                <a:gd name="connsiteY64" fmla="*/ 623988 h 1546370"/>
                <a:gd name="connsiteX65" fmla="*/ 766405 w 1202791"/>
                <a:gd name="connsiteY65" fmla="*/ 641167 h 1546370"/>
                <a:gd name="connsiteX66" fmla="*/ 767726 w 1202791"/>
                <a:gd name="connsiteY66" fmla="*/ 639845 h 1546370"/>
                <a:gd name="connsiteX67" fmla="*/ 770369 w 1202791"/>
                <a:gd name="connsiteY67" fmla="*/ 649095 h 1546370"/>
                <a:gd name="connsiteX68" fmla="*/ 774333 w 1202791"/>
                <a:gd name="connsiteY68" fmla="*/ 658344 h 1546370"/>
                <a:gd name="connsiteX69" fmla="*/ 780940 w 1202791"/>
                <a:gd name="connsiteY69" fmla="*/ 664951 h 1546370"/>
                <a:gd name="connsiteX70" fmla="*/ 788868 w 1202791"/>
                <a:gd name="connsiteY70" fmla="*/ 663630 h 1546370"/>
                <a:gd name="connsiteX71" fmla="*/ 790189 w 1202791"/>
                <a:gd name="connsiteY71" fmla="*/ 643809 h 1546370"/>
                <a:gd name="connsiteX72" fmla="*/ 780940 w 1202791"/>
                <a:gd name="connsiteY72" fmla="*/ 618703 h 1546370"/>
                <a:gd name="connsiteX73" fmla="*/ 779619 w 1202791"/>
                <a:gd name="connsiteY73" fmla="*/ 600203 h 1546370"/>
                <a:gd name="connsiteX74" fmla="*/ 795475 w 1202791"/>
                <a:gd name="connsiteY74" fmla="*/ 581704 h 1546370"/>
                <a:gd name="connsiteX75" fmla="*/ 802082 w 1202791"/>
                <a:gd name="connsiteY75" fmla="*/ 575097 h 1546370"/>
                <a:gd name="connsiteX76" fmla="*/ 810010 w 1202791"/>
                <a:gd name="connsiteY76" fmla="*/ 571133 h 1546370"/>
                <a:gd name="connsiteX77" fmla="*/ 816617 w 1202791"/>
                <a:gd name="connsiteY77" fmla="*/ 561883 h 1546370"/>
                <a:gd name="connsiteX78" fmla="*/ 821903 w 1202791"/>
                <a:gd name="connsiteY78" fmla="*/ 563205 h 1546370"/>
                <a:gd name="connsiteX79" fmla="*/ 827188 w 1202791"/>
                <a:gd name="connsiteY79" fmla="*/ 560562 h 1546370"/>
                <a:gd name="connsiteX80" fmla="*/ 820581 w 1202791"/>
                <a:gd name="connsiteY80" fmla="*/ 557919 h 1546370"/>
                <a:gd name="connsiteX81" fmla="*/ 824545 w 1202791"/>
                <a:gd name="connsiteY81" fmla="*/ 556598 h 1546370"/>
                <a:gd name="connsiteX82" fmla="*/ 821903 w 1202791"/>
                <a:gd name="connsiteY82" fmla="*/ 553955 h 1546370"/>
                <a:gd name="connsiteX83" fmla="*/ 831152 w 1202791"/>
                <a:gd name="connsiteY83" fmla="*/ 551312 h 1546370"/>
                <a:gd name="connsiteX84" fmla="*/ 823224 w 1202791"/>
                <a:gd name="connsiteY84" fmla="*/ 547348 h 1546370"/>
                <a:gd name="connsiteX85" fmla="*/ 831152 w 1202791"/>
                <a:gd name="connsiteY85" fmla="*/ 542062 h 1546370"/>
                <a:gd name="connsiteX86" fmla="*/ 827188 w 1202791"/>
                <a:gd name="connsiteY86" fmla="*/ 535456 h 1546370"/>
                <a:gd name="connsiteX87" fmla="*/ 828510 w 1202791"/>
                <a:gd name="connsiteY87" fmla="*/ 526206 h 1546370"/>
                <a:gd name="connsiteX88" fmla="*/ 821903 w 1202791"/>
                <a:gd name="connsiteY88" fmla="*/ 520920 h 1546370"/>
                <a:gd name="connsiteX89" fmla="*/ 828510 w 1202791"/>
                <a:gd name="connsiteY89" fmla="*/ 524884 h 1546370"/>
                <a:gd name="connsiteX90" fmla="*/ 831152 w 1202791"/>
                <a:gd name="connsiteY90" fmla="*/ 507706 h 1546370"/>
                <a:gd name="connsiteX91" fmla="*/ 831152 w 1202791"/>
                <a:gd name="connsiteY91" fmla="*/ 511670 h 1546370"/>
                <a:gd name="connsiteX92" fmla="*/ 828510 w 1202791"/>
                <a:gd name="connsiteY92" fmla="*/ 520920 h 1546370"/>
                <a:gd name="connsiteX93" fmla="*/ 833795 w 1202791"/>
                <a:gd name="connsiteY93" fmla="*/ 524884 h 1546370"/>
                <a:gd name="connsiteX94" fmla="*/ 831152 w 1202791"/>
                <a:gd name="connsiteY94" fmla="*/ 534134 h 1546370"/>
                <a:gd name="connsiteX95" fmla="*/ 832474 w 1202791"/>
                <a:gd name="connsiteY95" fmla="*/ 534134 h 1546370"/>
                <a:gd name="connsiteX96" fmla="*/ 839081 w 1202791"/>
                <a:gd name="connsiteY96" fmla="*/ 519599 h 1546370"/>
                <a:gd name="connsiteX97" fmla="*/ 835117 w 1202791"/>
                <a:gd name="connsiteY97" fmla="*/ 503742 h 1546370"/>
                <a:gd name="connsiteX98" fmla="*/ 840402 w 1202791"/>
                <a:gd name="connsiteY98" fmla="*/ 512992 h 1546370"/>
                <a:gd name="connsiteX99" fmla="*/ 847009 w 1202791"/>
                <a:gd name="connsiteY99" fmla="*/ 494492 h 1546370"/>
                <a:gd name="connsiteX100" fmla="*/ 857580 w 1202791"/>
                <a:gd name="connsiteY100" fmla="*/ 491850 h 1546370"/>
                <a:gd name="connsiteX101" fmla="*/ 868152 w 1202791"/>
                <a:gd name="connsiteY101" fmla="*/ 487886 h 1546370"/>
                <a:gd name="connsiteX102" fmla="*/ 864187 w 1202791"/>
                <a:gd name="connsiteY102" fmla="*/ 487886 h 1546370"/>
                <a:gd name="connsiteX103" fmla="*/ 865509 w 1202791"/>
                <a:gd name="connsiteY103" fmla="*/ 486564 h 1546370"/>
                <a:gd name="connsiteX104" fmla="*/ 850973 w 1202791"/>
                <a:gd name="connsiteY104" fmla="*/ 490528 h 1546370"/>
                <a:gd name="connsiteX105" fmla="*/ 870794 w 1202791"/>
                <a:gd name="connsiteY105" fmla="*/ 483922 h 1546370"/>
                <a:gd name="connsiteX106" fmla="*/ 874759 w 1202791"/>
                <a:gd name="connsiteY106" fmla="*/ 478636 h 1546370"/>
                <a:gd name="connsiteX107" fmla="*/ 886651 w 1202791"/>
                <a:gd name="connsiteY107" fmla="*/ 478636 h 1546370"/>
                <a:gd name="connsiteX108" fmla="*/ 884008 w 1202791"/>
                <a:gd name="connsiteY108" fmla="*/ 475993 h 1546370"/>
                <a:gd name="connsiteX109" fmla="*/ 885329 w 1202791"/>
                <a:gd name="connsiteY109" fmla="*/ 478636 h 1546370"/>
                <a:gd name="connsiteX110" fmla="*/ 884008 w 1202791"/>
                <a:gd name="connsiteY110" fmla="*/ 460136 h 1546370"/>
                <a:gd name="connsiteX111" fmla="*/ 887972 w 1202791"/>
                <a:gd name="connsiteY111" fmla="*/ 453529 h 1546370"/>
                <a:gd name="connsiteX112" fmla="*/ 897221 w 1202791"/>
                <a:gd name="connsiteY112" fmla="*/ 446922 h 1546370"/>
                <a:gd name="connsiteX113" fmla="*/ 898543 w 1202791"/>
                <a:gd name="connsiteY113" fmla="*/ 448244 h 1546370"/>
                <a:gd name="connsiteX114" fmla="*/ 913078 w 1202791"/>
                <a:gd name="connsiteY114" fmla="*/ 438994 h 1546370"/>
                <a:gd name="connsiteX115" fmla="*/ 919685 w 1202791"/>
                <a:gd name="connsiteY115" fmla="*/ 438994 h 1546370"/>
                <a:gd name="connsiteX116" fmla="*/ 924971 w 1202791"/>
                <a:gd name="connsiteY116" fmla="*/ 437673 h 1546370"/>
                <a:gd name="connsiteX117" fmla="*/ 938185 w 1202791"/>
                <a:gd name="connsiteY117" fmla="*/ 431066 h 1546370"/>
                <a:gd name="connsiteX118" fmla="*/ 935542 w 1202791"/>
                <a:gd name="connsiteY118" fmla="*/ 436352 h 1546370"/>
                <a:gd name="connsiteX119" fmla="*/ 947435 w 1202791"/>
                <a:gd name="connsiteY119" fmla="*/ 435030 h 1546370"/>
                <a:gd name="connsiteX120" fmla="*/ 939506 w 1202791"/>
                <a:gd name="connsiteY120" fmla="*/ 438994 h 1546370"/>
                <a:gd name="connsiteX121" fmla="*/ 936863 w 1202791"/>
                <a:gd name="connsiteY121" fmla="*/ 437673 h 1546370"/>
                <a:gd name="connsiteX122" fmla="*/ 923649 w 1202791"/>
                <a:gd name="connsiteY122" fmla="*/ 456172 h 1546370"/>
                <a:gd name="connsiteX123" fmla="*/ 930256 w 1202791"/>
                <a:gd name="connsiteY123" fmla="*/ 457494 h 1546370"/>
                <a:gd name="connsiteX124" fmla="*/ 940828 w 1202791"/>
                <a:gd name="connsiteY124" fmla="*/ 444280 h 1546370"/>
                <a:gd name="connsiteX125" fmla="*/ 946113 w 1202791"/>
                <a:gd name="connsiteY125" fmla="*/ 445601 h 1546370"/>
                <a:gd name="connsiteX126" fmla="*/ 952720 w 1202791"/>
                <a:gd name="connsiteY126" fmla="*/ 442958 h 1546370"/>
                <a:gd name="connsiteX127" fmla="*/ 968577 w 1202791"/>
                <a:gd name="connsiteY127" fmla="*/ 436352 h 1546370"/>
                <a:gd name="connsiteX128" fmla="*/ 965934 w 1202791"/>
                <a:gd name="connsiteY128" fmla="*/ 432387 h 1546370"/>
                <a:gd name="connsiteX129" fmla="*/ 979148 w 1202791"/>
                <a:gd name="connsiteY129" fmla="*/ 428423 h 1546370"/>
                <a:gd name="connsiteX130" fmla="*/ 972541 w 1202791"/>
                <a:gd name="connsiteY130" fmla="*/ 424459 h 1546370"/>
                <a:gd name="connsiteX131" fmla="*/ 971220 w 1202791"/>
                <a:gd name="connsiteY131" fmla="*/ 413888 h 1546370"/>
                <a:gd name="connsiteX132" fmla="*/ 964613 w 1202791"/>
                <a:gd name="connsiteY132" fmla="*/ 431066 h 1546370"/>
                <a:gd name="connsiteX133" fmla="*/ 960649 w 1202791"/>
                <a:gd name="connsiteY133" fmla="*/ 432387 h 1546370"/>
                <a:gd name="connsiteX134" fmla="*/ 960649 w 1202791"/>
                <a:gd name="connsiteY134" fmla="*/ 429745 h 1546370"/>
                <a:gd name="connsiteX135" fmla="*/ 942149 w 1202791"/>
                <a:gd name="connsiteY135" fmla="*/ 428423 h 1546370"/>
                <a:gd name="connsiteX136" fmla="*/ 943470 w 1202791"/>
                <a:gd name="connsiteY136" fmla="*/ 427102 h 1546370"/>
                <a:gd name="connsiteX137" fmla="*/ 934221 w 1202791"/>
                <a:gd name="connsiteY137" fmla="*/ 415209 h 1546370"/>
                <a:gd name="connsiteX138" fmla="*/ 930256 w 1202791"/>
                <a:gd name="connsiteY138" fmla="*/ 415209 h 1546370"/>
                <a:gd name="connsiteX139" fmla="*/ 935542 w 1202791"/>
                <a:gd name="connsiteY139" fmla="*/ 407281 h 1546370"/>
                <a:gd name="connsiteX140" fmla="*/ 927614 w 1202791"/>
                <a:gd name="connsiteY140" fmla="*/ 407281 h 1546370"/>
                <a:gd name="connsiteX141" fmla="*/ 921007 w 1202791"/>
                <a:gd name="connsiteY141" fmla="*/ 401995 h 1546370"/>
                <a:gd name="connsiteX142" fmla="*/ 931578 w 1202791"/>
                <a:gd name="connsiteY142" fmla="*/ 401995 h 1546370"/>
                <a:gd name="connsiteX143" fmla="*/ 936863 w 1202791"/>
                <a:gd name="connsiteY143" fmla="*/ 392746 h 1546370"/>
                <a:gd name="connsiteX144" fmla="*/ 939506 w 1202791"/>
                <a:gd name="connsiteY144" fmla="*/ 394067 h 1546370"/>
                <a:gd name="connsiteX145" fmla="*/ 903828 w 1202791"/>
                <a:gd name="connsiteY145" fmla="*/ 395388 h 1546370"/>
                <a:gd name="connsiteX146" fmla="*/ 874759 w 1202791"/>
                <a:gd name="connsiteY146" fmla="*/ 419173 h 1546370"/>
                <a:gd name="connsiteX147" fmla="*/ 890615 w 1202791"/>
                <a:gd name="connsiteY147" fmla="*/ 400674 h 1546370"/>
                <a:gd name="connsiteX148" fmla="*/ 901186 w 1202791"/>
                <a:gd name="connsiteY148" fmla="*/ 390103 h 1546370"/>
                <a:gd name="connsiteX149" fmla="*/ 911757 w 1202791"/>
                <a:gd name="connsiteY149" fmla="*/ 384817 h 1546370"/>
                <a:gd name="connsiteX150" fmla="*/ 931578 w 1202791"/>
                <a:gd name="connsiteY150" fmla="*/ 375568 h 1546370"/>
                <a:gd name="connsiteX151" fmla="*/ 960649 w 1202791"/>
                <a:gd name="connsiteY151" fmla="*/ 375568 h 1546370"/>
                <a:gd name="connsiteX152" fmla="*/ 981791 w 1202791"/>
                <a:gd name="connsiteY152" fmla="*/ 368961 h 1546370"/>
                <a:gd name="connsiteX153" fmla="*/ 991040 w 1202791"/>
                <a:gd name="connsiteY153" fmla="*/ 361032 h 1546370"/>
                <a:gd name="connsiteX154" fmla="*/ 1002932 w 1202791"/>
                <a:gd name="connsiteY154" fmla="*/ 359711 h 1546370"/>
                <a:gd name="connsiteX155" fmla="*/ 1013504 w 1202791"/>
                <a:gd name="connsiteY155" fmla="*/ 353104 h 1546370"/>
                <a:gd name="connsiteX156" fmla="*/ 1013504 w 1202791"/>
                <a:gd name="connsiteY156" fmla="*/ 342533 h 1546370"/>
                <a:gd name="connsiteX157" fmla="*/ 1013504 w 1202791"/>
                <a:gd name="connsiteY157" fmla="*/ 331962 h 1546370"/>
                <a:gd name="connsiteX158" fmla="*/ 1001611 w 1202791"/>
                <a:gd name="connsiteY158" fmla="*/ 333283 h 1546370"/>
                <a:gd name="connsiteX159" fmla="*/ 1001611 w 1202791"/>
                <a:gd name="connsiteY159" fmla="*/ 326676 h 1546370"/>
                <a:gd name="connsiteX160" fmla="*/ 992362 w 1202791"/>
                <a:gd name="connsiteY160" fmla="*/ 322712 h 1546370"/>
                <a:gd name="connsiteX161" fmla="*/ 996326 w 1202791"/>
                <a:gd name="connsiteY161" fmla="*/ 325355 h 1546370"/>
                <a:gd name="connsiteX162" fmla="*/ 985755 w 1202791"/>
                <a:gd name="connsiteY162" fmla="*/ 327998 h 1546370"/>
                <a:gd name="connsiteX163" fmla="*/ 983112 w 1202791"/>
                <a:gd name="connsiteY163" fmla="*/ 330641 h 1546370"/>
                <a:gd name="connsiteX164" fmla="*/ 977827 w 1202791"/>
                <a:gd name="connsiteY164" fmla="*/ 334605 h 1546370"/>
                <a:gd name="connsiteX165" fmla="*/ 977827 w 1202791"/>
                <a:gd name="connsiteY165" fmla="*/ 327998 h 1546370"/>
                <a:gd name="connsiteX166" fmla="*/ 991040 w 1202791"/>
                <a:gd name="connsiteY166" fmla="*/ 322712 h 1546370"/>
                <a:gd name="connsiteX167" fmla="*/ 981791 w 1202791"/>
                <a:gd name="connsiteY167" fmla="*/ 325355 h 1546370"/>
                <a:gd name="connsiteX168" fmla="*/ 996326 w 1202791"/>
                <a:gd name="connsiteY168" fmla="*/ 321391 h 1546370"/>
                <a:gd name="connsiteX169" fmla="*/ 993683 w 1202791"/>
                <a:gd name="connsiteY169" fmla="*/ 313462 h 1546370"/>
                <a:gd name="connsiteX170" fmla="*/ 977827 w 1202791"/>
                <a:gd name="connsiteY170" fmla="*/ 309498 h 1546370"/>
                <a:gd name="connsiteX171" fmla="*/ 975184 w 1202791"/>
                <a:gd name="connsiteY171" fmla="*/ 302891 h 1546370"/>
                <a:gd name="connsiteX172" fmla="*/ 967256 w 1202791"/>
                <a:gd name="connsiteY172" fmla="*/ 297606 h 1546370"/>
                <a:gd name="connsiteX173" fmla="*/ 961970 w 1202791"/>
                <a:gd name="connsiteY173" fmla="*/ 293642 h 1546370"/>
                <a:gd name="connsiteX174" fmla="*/ 965934 w 1202791"/>
                <a:gd name="connsiteY174" fmla="*/ 284392 h 1546370"/>
                <a:gd name="connsiteX175" fmla="*/ 955363 w 1202791"/>
                <a:gd name="connsiteY175" fmla="*/ 267214 h 1546370"/>
                <a:gd name="connsiteX176" fmla="*/ 935542 w 1202791"/>
                <a:gd name="connsiteY176" fmla="*/ 240786 h 1546370"/>
                <a:gd name="connsiteX177" fmla="*/ 936863 w 1202791"/>
                <a:gd name="connsiteY177" fmla="*/ 234179 h 1546370"/>
                <a:gd name="connsiteX178" fmla="*/ 927614 w 1202791"/>
                <a:gd name="connsiteY178" fmla="*/ 244750 h 1546370"/>
                <a:gd name="connsiteX179" fmla="*/ 922328 w 1202791"/>
                <a:gd name="connsiteY179" fmla="*/ 260607 h 1546370"/>
                <a:gd name="connsiteX180" fmla="*/ 918364 w 1202791"/>
                <a:gd name="connsiteY180" fmla="*/ 257964 h 1546370"/>
                <a:gd name="connsiteX181" fmla="*/ 887972 w 1202791"/>
                <a:gd name="connsiteY181" fmla="*/ 260607 h 1546370"/>
                <a:gd name="connsiteX182" fmla="*/ 893257 w 1202791"/>
                <a:gd name="connsiteY182" fmla="*/ 250036 h 1546370"/>
                <a:gd name="connsiteX183" fmla="*/ 889293 w 1202791"/>
                <a:gd name="connsiteY183" fmla="*/ 250036 h 1546370"/>
                <a:gd name="connsiteX184" fmla="*/ 889293 w 1202791"/>
                <a:gd name="connsiteY184" fmla="*/ 236822 h 1546370"/>
                <a:gd name="connsiteX185" fmla="*/ 891936 w 1202791"/>
                <a:gd name="connsiteY185" fmla="*/ 227572 h 1546370"/>
                <a:gd name="connsiteX186" fmla="*/ 880044 w 1202791"/>
                <a:gd name="connsiteY186" fmla="*/ 223608 h 1546370"/>
                <a:gd name="connsiteX187" fmla="*/ 870794 w 1202791"/>
                <a:gd name="connsiteY187" fmla="*/ 215680 h 1546370"/>
                <a:gd name="connsiteX188" fmla="*/ 860223 w 1202791"/>
                <a:gd name="connsiteY188" fmla="*/ 207751 h 1546370"/>
                <a:gd name="connsiteX189" fmla="*/ 848331 w 1202791"/>
                <a:gd name="connsiteY189" fmla="*/ 203787 h 1546370"/>
                <a:gd name="connsiteX190" fmla="*/ 821903 w 1202791"/>
                <a:gd name="connsiteY190" fmla="*/ 201145 h 1546370"/>
                <a:gd name="connsiteX191" fmla="*/ 815296 w 1202791"/>
                <a:gd name="connsiteY191" fmla="*/ 207751 h 1546370"/>
                <a:gd name="connsiteX192" fmla="*/ 815296 w 1202791"/>
                <a:gd name="connsiteY192" fmla="*/ 224930 h 1546370"/>
                <a:gd name="connsiteX193" fmla="*/ 817938 w 1202791"/>
                <a:gd name="connsiteY193" fmla="*/ 238143 h 1546370"/>
                <a:gd name="connsiteX194" fmla="*/ 813974 w 1202791"/>
                <a:gd name="connsiteY194" fmla="*/ 250036 h 1546370"/>
                <a:gd name="connsiteX195" fmla="*/ 813974 w 1202791"/>
                <a:gd name="connsiteY195" fmla="*/ 260607 h 1546370"/>
                <a:gd name="connsiteX196" fmla="*/ 824545 w 1202791"/>
                <a:gd name="connsiteY196" fmla="*/ 271178 h 1546370"/>
                <a:gd name="connsiteX197" fmla="*/ 824545 w 1202791"/>
                <a:gd name="connsiteY197" fmla="*/ 298927 h 1546370"/>
                <a:gd name="connsiteX198" fmla="*/ 800760 w 1202791"/>
                <a:gd name="connsiteY198" fmla="*/ 314784 h 1546370"/>
                <a:gd name="connsiteX199" fmla="*/ 808689 w 1202791"/>
                <a:gd name="connsiteY199" fmla="*/ 326676 h 1546370"/>
                <a:gd name="connsiteX200" fmla="*/ 812653 w 1202791"/>
                <a:gd name="connsiteY200" fmla="*/ 346497 h 1546370"/>
                <a:gd name="connsiteX201" fmla="*/ 794153 w 1202791"/>
                <a:gd name="connsiteY201" fmla="*/ 359711 h 1546370"/>
                <a:gd name="connsiteX202" fmla="*/ 778297 w 1202791"/>
                <a:gd name="connsiteY202" fmla="*/ 333283 h 1546370"/>
                <a:gd name="connsiteX203" fmla="*/ 779619 w 1202791"/>
                <a:gd name="connsiteY203" fmla="*/ 310820 h 1546370"/>
                <a:gd name="connsiteX204" fmla="*/ 767726 w 1202791"/>
                <a:gd name="connsiteY204" fmla="*/ 308177 h 1546370"/>
                <a:gd name="connsiteX205" fmla="*/ 750548 w 1202791"/>
                <a:gd name="connsiteY205" fmla="*/ 306856 h 1546370"/>
                <a:gd name="connsiteX206" fmla="*/ 737334 w 1202791"/>
                <a:gd name="connsiteY206" fmla="*/ 297606 h 1546370"/>
                <a:gd name="connsiteX207" fmla="*/ 708263 w 1202791"/>
                <a:gd name="connsiteY207" fmla="*/ 283070 h 1546370"/>
                <a:gd name="connsiteX208" fmla="*/ 696371 w 1202791"/>
                <a:gd name="connsiteY208" fmla="*/ 280428 h 1546370"/>
                <a:gd name="connsiteX209" fmla="*/ 684478 w 1202791"/>
                <a:gd name="connsiteY209" fmla="*/ 277785 h 1546370"/>
                <a:gd name="connsiteX210" fmla="*/ 677872 w 1202791"/>
                <a:gd name="connsiteY210" fmla="*/ 259285 h 1546370"/>
                <a:gd name="connsiteX211" fmla="*/ 663337 w 1202791"/>
                <a:gd name="connsiteY211" fmla="*/ 255321 h 1546370"/>
                <a:gd name="connsiteX212" fmla="*/ 669944 w 1202791"/>
                <a:gd name="connsiteY212" fmla="*/ 226251 h 1546370"/>
                <a:gd name="connsiteX213" fmla="*/ 683157 w 1202791"/>
                <a:gd name="connsiteY213" fmla="*/ 203787 h 1546370"/>
                <a:gd name="connsiteX214" fmla="*/ 688442 w 1202791"/>
                <a:gd name="connsiteY214" fmla="*/ 195859 h 1546370"/>
                <a:gd name="connsiteX215" fmla="*/ 701656 w 1202791"/>
                <a:gd name="connsiteY215" fmla="*/ 193216 h 1546370"/>
                <a:gd name="connsiteX216" fmla="*/ 699013 w 1202791"/>
                <a:gd name="connsiteY216" fmla="*/ 185288 h 1546370"/>
                <a:gd name="connsiteX217" fmla="*/ 687121 w 1202791"/>
                <a:gd name="connsiteY217" fmla="*/ 183966 h 1546370"/>
                <a:gd name="connsiteX218" fmla="*/ 689764 w 1202791"/>
                <a:gd name="connsiteY218" fmla="*/ 181324 h 1546370"/>
                <a:gd name="connsiteX219" fmla="*/ 679193 w 1202791"/>
                <a:gd name="connsiteY219" fmla="*/ 176038 h 1546370"/>
                <a:gd name="connsiteX220" fmla="*/ 695049 w 1202791"/>
                <a:gd name="connsiteY220" fmla="*/ 180002 h 1546370"/>
                <a:gd name="connsiteX221" fmla="*/ 712227 w 1202791"/>
                <a:gd name="connsiteY221" fmla="*/ 177360 h 1546370"/>
                <a:gd name="connsiteX222" fmla="*/ 720156 w 1202791"/>
                <a:gd name="connsiteY222" fmla="*/ 177360 h 1546370"/>
                <a:gd name="connsiteX223" fmla="*/ 728084 w 1202791"/>
                <a:gd name="connsiteY223" fmla="*/ 174717 h 1546370"/>
                <a:gd name="connsiteX224" fmla="*/ 737334 w 1202791"/>
                <a:gd name="connsiteY224" fmla="*/ 158860 h 1546370"/>
                <a:gd name="connsiteX225" fmla="*/ 718834 w 1202791"/>
                <a:gd name="connsiteY225" fmla="*/ 156217 h 1546370"/>
                <a:gd name="connsiteX226" fmla="*/ 697692 w 1202791"/>
                <a:gd name="connsiteY226" fmla="*/ 145646 h 1546370"/>
                <a:gd name="connsiteX227" fmla="*/ 724120 w 1202791"/>
                <a:gd name="connsiteY227" fmla="*/ 150932 h 1546370"/>
                <a:gd name="connsiteX228" fmla="*/ 737334 w 1202791"/>
                <a:gd name="connsiteY228" fmla="*/ 153574 h 1546370"/>
                <a:gd name="connsiteX229" fmla="*/ 745262 w 1202791"/>
                <a:gd name="connsiteY229" fmla="*/ 143003 h 1546370"/>
                <a:gd name="connsiteX230" fmla="*/ 738655 w 1202791"/>
                <a:gd name="connsiteY230" fmla="*/ 139039 h 1546370"/>
                <a:gd name="connsiteX231" fmla="*/ 749227 w 1202791"/>
                <a:gd name="connsiteY231" fmla="*/ 136396 h 1546370"/>
                <a:gd name="connsiteX232" fmla="*/ 751869 w 1202791"/>
                <a:gd name="connsiteY232" fmla="*/ 141682 h 1546370"/>
                <a:gd name="connsiteX233" fmla="*/ 759798 w 1202791"/>
                <a:gd name="connsiteY233" fmla="*/ 143003 h 1546370"/>
                <a:gd name="connsiteX234" fmla="*/ 758476 w 1202791"/>
                <a:gd name="connsiteY234" fmla="*/ 140361 h 1546370"/>
                <a:gd name="connsiteX235" fmla="*/ 766405 w 1202791"/>
                <a:gd name="connsiteY235" fmla="*/ 144325 h 1546370"/>
                <a:gd name="connsiteX236" fmla="*/ 761119 w 1202791"/>
                <a:gd name="connsiteY236" fmla="*/ 133754 h 1546370"/>
                <a:gd name="connsiteX237" fmla="*/ 770369 w 1202791"/>
                <a:gd name="connsiteY237" fmla="*/ 139039 h 1546370"/>
                <a:gd name="connsiteX238" fmla="*/ 784904 w 1202791"/>
                <a:gd name="connsiteY238" fmla="*/ 129789 h 1546370"/>
                <a:gd name="connsiteX239" fmla="*/ 783583 w 1202791"/>
                <a:gd name="connsiteY239" fmla="*/ 116576 h 1546370"/>
                <a:gd name="connsiteX240" fmla="*/ 775655 w 1202791"/>
                <a:gd name="connsiteY240" fmla="*/ 103362 h 1546370"/>
                <a:gd name="connsiteX241" fmla="*/ 786225 w 1202791"/>
                <a:gd name="connsiteY241" fmla="*/ 102040 h 1546370"/>
                <a:gd name="connsiteX242" fmla="*/ 787547 w 1202791"/>
                <a:gd name="connsiteY242" fmla="*/ 90148 h 1546370"/>
                <a:gd name="connsiteX243" fmla="*/ 775655 w 1202791"/>
                <a:gd name="connsiteY243" fmla="*/ 82220 h 1546370"/>
                <a:gd name="connsiteX244" fmla="*/ 761119 w 1202791"/>
                <a:gd name="connsiteY244" fmla="*/ 79577 h 1546370"/>
                <a:gd name="connsiteX245" fmla="*/ 751869 w 1202791"/>
                <a:gd name="connsiteY245" fmla="*/ 83541 h 1546370"/>
                <a:gd name="connsiteX246" fmla="*/ 757155 w 1202791"/>
                <a:gd name="connsiteY246" fmla="*/ 96755 h 1546370"/>
                <a:gd name="connsiteX247" fmla="*/ 749227 w 1202791"/>
                <a:gd name="connsiteY247" fmla="*/ 108647 h 1546370"/>
                <a:gd name="connsiteX248" fmla="*/ 743941 w 1202791"/>
                <a:gd name="connsiteY248" fmla="*/ 113933 h 1546370"/>
                <a:gd name="connsiteX249" fmla="*/ 741298 w 1202791"/>
                <a:gd name="connsiteY249" fmla="*/ 121861 h 1546370"/>
                <a:gd name="connsiteX250" fmla="*/ 725441 w 1202791"/>
                <a:gd name="connsiteY250" fmla="*/ 104683 h 1546370"/>
                <a:gd name="connsiteX251" fmla="*/ 725441 w 1202791"/>
                <a:gd name="connsiteY251" fmla="*/ 108647 h 1546370"/>
                <a:gd name="connsiteX252" fmla="*/ 726763 w 1202791"/>
                <a:gd name="connsiteY252" fmla="*/ 96755 h 1546370"/>
                <a:gd name="connsiteX253" fmla="*/ 716192 w 1202791"/>
                <a:gd name="connsiteY253" fmla="*/ 90148 h 1546370"/>
                <a:gd name="connsiteX254" fmla="*/ 710906 w 1202791"/>
                <a:gd name="connsiteY254" fmla="*/ 98076 h 1546370"/>
                <a:gd name="connsiteX255" fmla="*/ 705620 w 1202791"/>
                <a:gd name="connsiteY255" fmla="*/ 108647 h 1546370"/>
                <a:gd name="connsiteX256" fmla="*/ 702978 w 1202791"/>
                <a:gd name="connsiteY256" fmla="*/ 99398 h 1546370"/>
                <a:gd name="connsiteX257" fmla="*/ 697692 w 1202791"/>
                <a:gd name="connsiteY257" fmla="*/ 90148 h 1546370"/>
                <a:gd name="connsiteX258" fmla="*/ 702978 w 1202791"/>
                <a:gd name="connsiteY258" fmla="*/ 86184 h 1546370"/>
                <a:gd name="connsiteX259" fmla="*/ 692406 w 1202791"/>
                <a:gd name="connsiteY259" fmla="*/ 83541 h 1546370"/>
                <a:gd name="connsiteX260" fmla="*/ 681836 w 1202791"/>
                <a:gd name="connsiteY260" fmla="*/ 82220 h 1546370"/>
                <a:gd name="connsiteX261" fmla="*/ 693728 w 1202791"/>
                <a:gd name="connsiteY261" fmla="*/ 74291 h 1546370"/>
                <a:gd name="connsiteX262" fmla="*/ 680514 w 1202791"/>
                <a:gd name="connsiteY262" fmla="*/ 58435 h 1546370"/>
                <a:gd name="connsiteX263" fmla="*/ 665979 w 1202791"/>
                <a:gd name="connsiteY263" fmla="*/ 43899 h 1546370"/>
                <a:gd name="connsiteX264" fmla="*/ 667301 w 1202791"/>
                <a:gd name="connsiteY264" fmla="*/ 25400 h 1546370"/>
                <a:gd name="connsiteX265" fmla="*/ 689764 w 1202791"/>
                <a:gd name="connsiteY265" fmla="*/ 25400 h 1546370"/>
                <a:gd name="connsiteX266" fmla="*/ 704299 w 1202791"/>
                <a:gd name="connsiteY266" fmla="*/ 4258 h 1546370"/>
                <a:gd name="connsiteX267" fmla="*/ 679193 w 1202791"/>
                <a:gd name="connsiteY267" fmla="*/ 294 h 1546370"/>
                <a:gd name="connsiteX268" fmla="*/ 664658 w 1202791"/>
                <a:gd name="connsiteY268" fmla="*/ 8222 h 1546370"/>
                <a:gd name="connsiteX269" fmla="*/ 655408 w 1202791"/>
                <a:gd name="connsiteY269" fmla="*/ 9543 h 1546370"/>
                <a:gd name="connsiteX270" fmla="*/ 655408 w 1202791"/>
                <a:gd name="connsiteY270" fmla="*/ 24078 h 1546370"/>
                <a:gd name="connsiteX271" fmla="*/ 658051 w 1202791"/>
                <a:gd name="connsiteY271" fmla="*/ 38614 h 1546370"/>
                <a:gd name="connsiteX272" fmla="*/ 651444 w 1202791"/>
                <a:gd name="connsiteY272" fmla="*/ 49185 h 1546370"/>
                <a:gd name="connsiteX273" fmla="*/ 655408 w 1202791"/>
                <a:gd name="connsiteY273" fmla="*/ 53149 h 1546370"/>
                <a:gd name="connsiteX274" fmla="*/ 646158 w 1202791"/>
                <a:gd name="connsiteY274" fmla="*/ 59756 h 1546370"/>
                <a:gd name="connsiteX275" fmla="*/ 648801 w 1202791"/>
                <a:gd name="connsiteY275" fmla="*/ 79577 h 1546370"/>
                <a:gd name="connsiteX276" fmla="*/ 664658 w 1202791"/>
                <a:gd name="connsiteY276" fmla="*/ 86184 h 1546370"/>
                <a:gd name="connsiteX277" fmla="*/ 675229 w 1202791"/>
                <a:gd name="connsiteY277" fmla="*/ 90148 h 1546370"/>
                <a:gd name="connsiteX278" fmla="*/ 664658 w 1202791"/>
                <a:gd name="connsiteY278" fmla="*/ 100719 h 1546370"/>
                <a:gd name="connsiteX279" fmla="*/ 672586 w 1202791"/>
                <a:gd name="connsiteY279" fmla="*/ 96755 h 1546370"/>
                <a:gd name="connsiteX280" fmla="*/ 672586 w 1202791"/>
                <a:gd name="connsiteY280" fmla="*/ 104683 h 1546370"/>
                <a:gd name="connsiteX281" fmla="*/ 663337 w 1202791"/>
                <a:gd name="connsiteY281" fmla="*/ 112612 h 1546370"/>
                <a:gd name="connsiteX282" fmla="*/ 659372 w 1202791"/>
                <a:gd name="connsiteY282" fmla="*/ 129789 h 1546370"/>
                <a:gd name="connsiteX283" fmla="*/ 648801 w 1202791"/>
                <a:gd name="connsiteY283" fmla="*/ 123183 h 1546370"/>
                <a:gd name="connsiteX284" fmla="*/ 651444 w 1202791"/>
                <a:gd name="connsiteY284" fmla="*/ 111290 h 1546370"/>
                <a:gd name="connsiteX285" fmla="*/ 635587 w 1202791"/>
                <a:gd name="connsiteY285" fmla="*/ 107326 h 1546370"/>
                <a:gd name="connsiteX286" fmla="*/ 625016 w 1202791"/>
                <a:gd name="connsiteY286" fmla="*/ 117897 h 1546370"/>
                <a:gd name="connsiteX287" fmla="*/ 593303 w 1202791"/>
                <a:gd name="connsiteY287" fmla="*/ 116576 h 1546370"/>
                <a:gd name="connsiteX288" fmla="*/ 576125 w 1202791"/>
                <a:gd name="connsiteY288" fmla="*/ 111290 h 1546370"/>
                <a:gd name="connsiteX289" fmla="*/ 569518 w 1202791"/>
                <a:gd name="connsiteY289" fmla="*/ 108647 h 1546370"/>
                <a:gd name="connsiteX290" fmla="*/ 565554 w 1202791"/>
                <a:gd name="connsiteY290" fmla="*/ 100719 h 1546370"/>
                <a:gd name="connsiteX291" fmla="*/ 549697 w 1202791"/>
                <a:gd name="connsiteY291" fmla="*/ 99398 h 1546370"/>
                <a:gd name="connsiteX292" fmla="*/ 536483 w 1202791"/>
                <a:gd name="connsiteY292" fmla="*/ 108647 h 1546370"/>
                <a:gd name="connsiteX293" fmla="*/ 561590 w 1202791"/>
                <a:gd name="connsiteY293" fmla="*/ 102040 h 1546370"/>
                <a:gd name="connsiteX294" fmla="*/ 544411 w 1202791"/>
                <a:gd name="connsiteY294" fmla="*/ 112612 h 1546370"/>
                <a:gd name="connsiteX295" fmla="*/ 544411 w 1202791"/>
                <a:gd name="connsiteY295" fmla="*/ 123183 h 1546370"/>
                <a:gd name="connsiteX296" fmla="*/ 543090 w 1202791"/>
                <a:gd name="connsiteY296" fmla="*/ 128468 h 1546370"/>
                <a:gd name="connsiteX297" fmla="*/ 544411 w 1202791"/>
                <a:gd name="connsiteY297" fmla="*/ 136396 h 1546370"/>
                <a:gd name="connsiteX298" fmla="*/ 532519 w 1202791"/>
                <a:gd name="connsiteY298" fmla="*/ 117897 h 1546370"/>
                <a:gd name="connsiteX299" fmla="*/ 517984 w 1202791"/>
                <a:gd name="connsiteY299" fmla="*/ 115254 h 1546370"/>
                <a:gd name="connsiteX300" fmla="*/ 491556 w 1202791"/>
                <a:gd name="connsiteY300" fmla="*/ 117897 h 1546370"/>
                <a:gd name="connsiteX301" fmla="*/ 475699 w 1202791"/>
                <a:gd name="connsiteY301" fmla="*/ 113933 h 1546370"/>
                <a:gd name="connsiteX302" fmla="*/ 487592 w 1202791"/>
                <a:gd name="connsiteY302" fmla="*/ 104683 h 1546370"/>
                <a:gd name="connsiteX303" fmla="*/ 469092 w 1202791"/>
                <a:gd name="connsiteY303" fmla="*/ 95434 h 1546370"/>
                <a:gd name="connsiteX304" fmla="*/ 470414 w 1202791"/>
                <a:gd name="connsiteY304" fmla="*/ 98076 h 1546370"/>
                <a:gd name="connsiteX305" fmla="*/ 432093 w 1202791"/>
                <a:gd name="connsiteY305" fmla="*/ 87505 h 1546370"/>
                <a:gd name="connsiteX306" fmla="*/ 412273 w 1202791"/>
                <a:gd name="connsiteY306" fmla="*/ 79577 h 1546370"/>
                <a:gd name="connsiteX307" fmla="*/ 406987 w 1202791"/>
                <a:gd name="connsiteY307" fmla="*/ 80898 h 1546370"/>
                <a:gd name="connsiteX308" fmla="*/ 406987 w 1202791"/>
                <a:gd name="connsiteY308" fmla="*/ 86184 h 1546370"/>
                <a:gd name="connsiteX309" fmla="*/ 395095 w 1202791"/>
                <a:gd name="connsiteY309" fmla="*/ 88827 h 1546370"/>
                <a:gd name="connsiteX310" fmla="*/ 396416 w 1202791"/>
                <a:gd name="connsiteY310" fmla="*/ 82220 h 1546370"/>
                <a:gd name="connsiteX311" fmla="*/ 393773 w 1202791"/>
                <a:gd name="connsiteY311" fmla="*/ 74291 h 1546370"/>
                <a:gd name="connsiteX312" fmla="*/ 384523 w 1202791"/>
                <a:gd name="connsiteY312" fmla="*/ 90148 h 1546370"/>
                <a:gd name="connsiteX313" fmla="*/ 362060 w 1202791"/>
                <a:gd name="connsiteY313" fmla="*/ 66363 h 1546370"/>
                <a:gd name="connsiteX314" fmla="*/ 360739 w 1202791"/>
                <a:gd name="connsiteY314" fmla="*/ 72970 h 1546370"/>
                <a:gd name="connsiteX315" fmla="*/ 352810 w 1202791"/>
                <a:gd name="connsiteY315" fmla="*/ 82220 h 1546370"/>
                <a:gd name="connsiteX316" fmla="*/ 319775 w 1202791"/>
                <a:gd name="connsiteY316" fmla="*/ 88827 h 1546370"/>
                <a:gd name="connsiteX317" fmla="*/ 347525 w 1202791"/>
                <a:gd name="connsiteY317" fmla="*/ 74291 h 1546370"/>
                <a:gd name="connsiteX318" fmla="*/ 311847 w 1202791"/>
                <a:gd name="connsiteY318" fmla="*/ 86184 h 1546370"/>
                <a:gd name="connsiteX319" fmla="*/ 299955 w 1202791"/>
                <a:gd name="connsiteY319" fmla="*/ 82220 h 1546370"/>
                <a:gd name="connsiteX320" fmla="*/ 285419 w 1202791"/>
                <a:gd name="connsiteY320" fmla="*/ 96755 h 1546370"/>
                <a:gd name="connsiteX321" fmla="*/ 255028 w 1202791"/>
                <a:gd name="connsiteY321" fmla="*/ 84862 h 1546370"/>
                <a:gd name="connsiteX322" fmla="*/ 206136 w 1202791"/>
                <a:gd name="connsiteY322" fmla="*/ 76934 h 1546370"/>
                <a:gd name="connsiteX323" fmla="*/ 173101 w 1202791"/>
                <a:gd name="connsiteY323" fmla="*/ 71649 h 1546370"/>
                <a:gd name="connsiteX324" fmla="*/ 141388 w 1202791"/>
                <a:gd name="connsiteY324" fmla="*/ 65042 h 1546370"/>
                <a:gd name="connsiteX325" fmla="*/ 109675 w 1202791"/>
                <a:gd name="connsiteY325" fmla="*/ 57113 h 1546370"/>
                <a:gd name="connsiteX326" fmla="*/ 93818 w 1202791"/>
                <a:gd name="connsiteY326" fmla="*/ 58435 h 1546370"/>
                <a:gd name="connsiteX327" fmla="*/ 76640 w 1202791"/>
                <a:gd name="connsiteY327" fmla="*/ 63720 h 1546370"/>
                <a:gd name="connsiteX328" fmla="*/ 47570 w 1202791"/>
                <a:gd name="connsiteY328" fmla="*/ 76934 h 1546370"/>
                <a:gd name="connsiteX329" fmla="*/ 35677 w 1202791"/>
                <a:gd name="connsiteY329" fmla="*/ 92791 h 1546370"/>
                <a:gd name="connsiteX330" fmla="*/ 19821 w 1202791"/>
                <a:gd name="connsiteY330" fmla="*/ 96755 h 1546370"/>
                <a:gd name="connsiteX331" fmla="*/ 15856 w 1202791"/>
                <a:gd name="connsiteY331" fmla="*/ 98076 h 1546370"/>
                <a:gd name="connsiteX332" fmla="*/ 13214 w 1202791"/>
                <a:gd name="connsiteY332" fmla="*/ 107326 h 1546370"/>
                <a:gd name="connsiteX333" fmla="*/ 31713 w 1202791"/>
                <a:gd name="connsiteY333" fmla="*/ 115254 h 1546370"/>
                <a:gd name="connsiteX334" fmla="*/ 40963 w 1202791"/>
                <a:gd name="connsiteY334" fmla="*/ 127147 h 1546370"/>
                <a:gd name="connsiteX335" fmla="*/ 58141 w 1202791"/>
                <a:gd name="connsiteY335" fmla="*/ 131111 h 1546370"/>
                <a:gd name="connsiteX336" fmla="*/ 58141 w 1202791"/>
                <a:gd name="connsiteY336" fmla="*/ 137718 h 1546370"/>
                <a:gd name="connsiteX337" fmla="*/ 55498 w 1202791"/>
                <a:gd name="connsiteY337" fmla="*/ 139039 h 1546370"/>
                <a:gd name="connsiteX338" fmla="*/ 62105 w 1202791"/>
                <a:gd name="connsiteY338" fmla="*/ 141682 h 1546370"/>
                <a:gd name="connsiteX339" fmla="*/ 50213 w 1202791"/>
                <a:gd name="connsiteY339" fmla="*/ 145646 h 1546370"/>
                <a:gd name="connsiteX340" fmla="*/ 36999 w 1202791"/>
                <a:gd name="connsiteY340" fmla="*/ 136396 h 1546370"/>
                <a:gd name="connsiteX341" fmla="*/ 19821 w 1202791"/>
                <a:gd name="connsiteY341" fmla="*/ 141682 h 1546370"/>
                <a:gd name="connsiteX342" fmla="*/ 21142 w 1202791"/>
                <a:gd name="connsiteY342" fmla="*/ 144325 h 1546370"/>
                <a:gd name="connsiteX343" fmla="*/ 0 w 1202791"/>
                <a:gd name="connsiteY343" fmla="*/ 152253 h 1546370"/>
                <a:gd name="connsiteX344" fmla="*/ 15856 w 1202791"/>
                <a:gd name="connsiteY344" fmla="*/ 160181 h 1546370"/>
                <a:gd name="connsiteX345" fmla="*/ 11892 w 1202791"/>
                <a:gd name="connsiteY345" fmla="*/ 162824 h 1546370"/>
                <a:gd name="connsiteX346" fmla="*/ 40963 w 1202791"/>
                <a:gd name="connsiteY346" fmla="*/ 170753 h 1546370"/>
                <a:gd name="connsiteX347" fmla="*/ 52855 w 1202791"/>
                <a:gd name="connsiteY347" fmla="*/ 170753 h 1546370"/>
                <a:gd name="connsiteX348" fmla="*/ 64748 w 1202791"/>
                <a:gd name="connsiteY348" fmla="*/ 169431 h 1546370"/>
                <a:gd name="connsiteX349" fmla="*/ 59462 w 1202791"/>
                <a:gd name="connsiteY349" fmla="*/ 172074 h 1546370"/>
                <a:gd name="connsiteX350" fmla="*/ 64748 w 1202791"/>
                <a:gd name="connsiteY350" fmla="*/ 182645 h 1546370"/>
                <a:gd name="connsiteX351" fmla="*/ 51534 w 1202791"/>
                <a:gd name="connsiteY351" fmla="*/ 187931 h 1546370"/>
                <a:gd name="connsiteX352" fmla="*/ 38320 w 1202791"/>
                <a:gd name="connsiteY352" fmla="*/ 194538 h 1546370"/>
                <a:gd name="connsiteX353" fmla="*/ 26428 w 1202791"/>
                <a:gd name="connsiteY353" fmla="*/ 202466 h 1546370"/>
                <a:gd name="connsiteX354" fmla="*/ 21142 w 1202791"/>
                <a:gd name="connsiteY354" fmla="*/ 214358 h 1546370"/>
                <a:gd name="connsiteX355" fmla="*/ 25106 w 1202791"/>
                <a:gd name="connsiteY355" fmla="*/ 232858 h 1546370"/>
                <a:gd name="connsiteX356" fmla="*/ 38320 w 1202791"/>
                <a:gd name="connsiteY356" fmla="*/ 243429 h 1546370"/>
                <a:gd name="connsiteX357" fmla="*/ 51534 w 1202791"/>
                <a:gd name="connsiteY357" fmla="*/ 236822 h 1546370"/>
                <a:gd name="connsiteX358" fmla="*/ 55498 w 1202791"/>
                <a:gd name="connsiteY358" fmla="*/ 259285 h 1546370"/>
                <a:gd name="connsiteX359" fmla="*/ 67390 w 1202791"/>
                <a:gd name="connsiteY359" fmla="*/ 254000 h 1546370"/>
                <a:gd name="connsiteX360" fmla="*/ 77962 w 1202791"/>
                <a:gd name="connsiteY360" fmla="*/ 260607 h 1546370"/>
                <a:gd name="connsiteX361" fmla="*/ 100425 w 1202791"/>
                <a:gd name="connsiteY361" fmla="*/ 255321 h 1546370"/>
                <a:gd name="connsiteX362" fmla="*/ 97783 w 1202791"/>
                <a:gd name="connsiteY362" fmla="*/ 261928 h 1546370"/>
                <a:gd name="connsiteX363" fmla="*/ 93818 w 1202791"/>
                <a:gd name="connsiteY363" fmla="*/ 271178 h 1546370"/>
                <a:gd name="connsiteX364" fmla="*/ 84569 w 1202791"/>
                <a:gd name="connsiteY364" fmla="*/ 285713 h 1546370"/>
                <a:gd name="connsiteX365" fmla="*/ 64748 w 1202791"/>
                <a:gd name="connsiteY365" fmla="*/ 298927 h 1546370"/>
                <a:gd name="connsiteX366" fmla="*/ 42284 w 1202791"/>
                <a:gd name="connsiteY366" fmla="*/ 308177 h 1546370"/>
                <a:gd name="connsiteX367" fmla="*/ 25106 w 1202791"/>
                <a:gd name="connsiteY367" fmla="*/ 318748 h 1546370"/>
                <a:gd name="connsiteX368" fmla="*/ 39642 w 1202791"/>
                <a:gd name="connsiteY368" fmla="*/ 316105 h 1546370"/>
                <a:gd name="connsiteX369" fmla="*/ 43606 w 1202791"/>
                <a:gd name="connsiteY369" fmla="*/ 312141 h 1546370"/>
                <a:gd name="connsiteX370" fmla="*/ 51534 w 1202791"/>
                <a:gd name="connsiteY370" fmla="*/ 310820 h 1546370"/>
                <a:gd name="connsiteX371" fmla="*/ 80604 w 1202791"/>
                <a:gd name="connsiteY371" fmla="*/ 297606 h 1546370"/>
                <a:gd name="connsiteX372" fmla="*/ 104390 w 1202791"/>
                <a:gd name="connsiteY372" fmla="*/ 281749 h 1546370"/>
                <a:gd name="connsiteX373" fmla="*/ 132139 w 1202791"/>
                <a:gd name="connsiteY373" fmla="*/ 256643 h 1546370"/>
                <a:gd name="connsiteX374" fmla="*/ 124210 w 1202791"/>
                <a:gd name="connsiteY374" fmla="*/ 254000 h 1546370"/>
                <a:gd name="connsiteX375" fmla="*/ 141388 w 1202791"/>
                <a:gd name="connsiteY375" fmla="*/ 230215 h 1546370"/>
                <a:gd name="connsiteX376" fmla="*/ 167816 w 1202791"/>
                <a:gd name="connsiteY376" fmla="*/ 218323 h 1546370"/>
                <a:gd name="connsiteX377" fmla="*/ 162530 w 1202791"/>
                <a:gd name="connsiteY377" fmla="*/ 222287 h 1546370"/>
                <a:gd name="connsiteX378" fmla="*/ 167816 w 1202791"/>
                <a:gd name="connsiteY378" fmla="*/ 227572 h 1546370"/>
                <a:gd name="connsiteX379" fmla="*/ 150638 w 1202791"/>
                <a:gd name="connsiteY379" fmla="*/ 231536 h 1546370"/>
                <a:gd name="connsiteX380" fmla="*/ 149317 w 1202791"/>
                <a:gd name="connsiteY380" fmla="*/ 247393 h 1546370"/>
                <a:gd name="connsiteX381" fmla="*/ 146674 w 1202791"/>
                <a:gd name="connsiteY381" fmla="*/ 254000 h 1546370"/>
                <a:gd name="connsiteX382" fmla="*/ 177066 w 1202791"/>
                <a:gd name="connsiteY382" fmla="*/ 238143 h 1546370"/>
                <a:gd name="connsiteX383" fmla="*/ 184994 w 1202791"/>
                <a:gd name="connsiteY383" fmla="*/ 227572 h 1546370"/>
                <a:gd name="connsiteX384" fmla="*/ 200851 w 1202791"/>
                <a:gd name="connsiteY384" fmla="*/ 232858 h 1546370"/>
                <a:gd name="connsiteX385" fmla="*/ 216707 w 1202791"/>
                <a:gd name="connsiteY385" fmla="*/ 243429 h 1546370"/>
                <a:gd name="connsiteX386" fmla="*/ 232564 w 1202791"/>
                <a:gd name="connsiteY386" fmla="*/ 242107 h 1546370"/>
                <a:gd name="connsiteX387" fmla="*/ 266920 w 1202791"/>
                <a:gd name="connsiteY387" fmla="*/ 259285 h 1546370"/>
                <a:gd name="connsiteX388" fmla="*/ 281455 w 1202791"/>
                <a:gd name="connsiteY388" fmla="*/ 269857 h 1546370"/>
                <a:gd name="connsiteX389" fmla="*/ 294669 w 1202791"/>
                <a:gd name="connsiteY389" fmla="*/ 289677 h 1546370"/>
                <a:gd name="connsiteX390" fmla="*/ 306562 w 1202791"/>
                <a:gd name="connsiteY390" fmla="*/ 300249 h 1546370"/>
                <a:gd name="connsiteX391" fmla="*/ 318454 w 1202791"/>
                <a:gd name="connsiteY391" fmla="*/ 318748 h 1546370"/>
                <a:gd name="connsiteX392" fmla="*/ 329025 w 1202791"/>
                <a:gd name="connsiteY392" fmla="*/ 313462 h 1546370"/>
                <a:gd name="connsiteX393" fmla="*/ 338275 w 1202791"/>
                <a:gd name="connsiteY393" fmla="*/ 329319 h 1546370"/>
                <a:gd name="connsiteX394" fmla="*/ 358096 w 1202791"/>
                <a:gd name="connsiteY394" fmla="*/ 358390 h 1546370"/>
                <a:gd name="connsiteX395" fmla="*/ 372631 w 1202791"/>
                <a:gd name="connsiteY395" fmla="*/ 372925 h 1546370"/>
                <a:gd name="connsiteX396" fmla="*/ 388488 w 1202791"/>
                <a:gd name="connsiteY396" fmla="*/ 379532 h 1546370"/>
                <a:gd name="connsiteX397" fmla="*/ 404344 w 1202791"/>
                <a:gd name="connsiteY397" fmla="*/ 392746 h 1546370"/>
                <a:gd name="connsiteX398" fmla="*/ 409630 w 1202791"/>
                <a:gd name="connsiteY398" fmla="*/ 411245 h 1546370"/>
                <a:gd name="connsiteX399" fmla="*/ 388488 w 1202791"/>
                <a:gd name="connsiteY399" fmla="*/ 404638 h 1546370"/>
                <a:gd name="connsiteX400" fmla="*/ 395095 w 1202791"/>
                <a:gd name="connsiteY400" fmla="*/ 436352 h 1546370"/>
                <a:gd name="connsiteX401" fmla="*/ 393773 w 1202791"/>
                <a:gd name="connsiteY401" fmla="*/ 474672 h 1546370"/>
                <a:gd name="connsiteX402" fmla="*/ 396416 w 1202791"/>
                <a:gd name="connsiteY402" fmla="*/ 512992 h 1546370"/>
                <a:gd name="connsiteX403" fmla="*/ 413594 w 1202791"/>
                <a:gd name="connsiteY403" fmla="*/ 540741 h 1546370"/>
                <a:gd name="connsiteX404" fmla="*/ 422844 w 1202791"/>
                <a:gd name="connsiteY404" fmla="*/ 561883 h 1546370"/>
                <a:gd name="connsiteX405" fmla="*/ 434736 w 1202791"/>
                <a:gd name="connsiteY405" fmla="*/ 569812 h 1546370"/>
                <a:gd name="connsiteX406" fmla="*/ 457200 w 1202791"/>
                <a:gd name="connsiteY406" fmla="*/ 586990 h 1546370"/>
                <a:gd name="connsiteX407" fmla="*/ 466450 w 1202791"/>
                <a:gd name="connsiteY407" fmla="*/ 609453 h 1546370"/>
                <a:gd name="connsiteX408" fmla="*/ 473056 w 1202791"/>
                <a:gd name="connsiteY408" fmla="*/ 622667 h 1546370"/>
                <a:gd name="connsiteX409" fmla="*/ 484949 w 1202791"/>
                <a:gd name="connsiteY409" fmla="*/ 634560 h 1546370"/>
                <a:gd name="connsiteX410" fmla="*/ 477020 w 1202791"/>
                <a:gd name="connsiteY410" fmla="*/ 642488 h 1546370"/>
                <a:gd name="connsiteX411" fmla="*/ 486270 w 1202791"/>
                <a:gd name="connsiteY411" fmla="*/ 650416 h 1546370"/>
                <a:gd name="connsiteX412" fmla="*/ 494199 w 1202791"/>
                <a:gd name="connsiteY412" fmla="*/ 654380 h 1546370"/>
                <a:gd name="connsiteX413" fmla="*/ 502127 w 1202791"/>
                <a:gd name="connsiteY413" fmla="*/ 662309 h 1546370"/>
                <a:gd name="connsiteX414" fmla="*/ 503448 w 1202791"/>
                <a:gd name="connsiteY414" fmla="*/ 674201 h 1546370"/>
                <a:gd name="connsiteX415" fmla="*/ 520627 w 1202791"/>
                <a:gd name="connsiteY415" fmla="*/ 690058 h 1546370"/>
                <a:gd name="connsiteX416" fmla="*/ 527233 w 1202791"/>
                <a:gd name="connsiteY416" fmla="*/ 687415 h 1546370"/>
                <a:gd name="connsiteX417" fmla="*/ 520627 w 1202791"/>
                <a:gd name="connsiteY417" fmla="*/ 678165 h 1546370"/>
                <a:gd name="connsiteX418" fmla="*/ 515341 w 1202791"/>
                <a:gd name="connsiteY418" fmla="*/ 674201 h 1546370"/>
                <a:gd name="connsiteX419" fmla="*/ 511377 w 1202791"/>
                <a:gd name="connsiteY419" fmla="*/ 662309 h 1546370"/>
                <a:gd name="connsiteX420" fmla="*/ 506091 w 1202791"/>
                <a:gd name="connsiteY420" fmla="*/ 651737 h 1546370"/>
                <a:gd name="connsiteX421" fmla="*/ 498163 w 1202791"/>
                <a:gd name="connsiteY421" fmla="*/ 641167 h 1546370"/>
                <a:gd name="connsiteX422" fmla="*/ 483627 w 1202791"/>
                <a:gd name="connsiteY422" fmla="*/ 620024 h 1546370"/>
                <a:gd name="connsiteX423" fmla="*/ 477020 w 1202791"/>
                <a:gd name="connsiteY423" fmla="*/ 596239 h 1546370"/>
                <a:gd name="connsiteX424" fmla="*/ 494199 w 1202791"/>
                <a:gd name="connsiteY424" fmla="*/ 604167 h 1546370"/>
                <a:gd name="connsiteX425" fmla="*/ 500806 w 1202791"/>
                <a:gd name="connsiteY425" fmla="*/ 623988 h 1546370"/>
                <a:gd name="connsiteX426" fmla="*/ 511377 w 1202791"/>
                <a:gd name="connsiteY426" fmla="*/ 635881 h 1546370"/>
                <a:gd name="connsiteX427" fmla="*/ 524591 w 1202791"/>
                <a:gd name="connsiteY427" fmla="*/ 650416 h 1546370"/>
                <a:gd name="connsiteX428" fmla="*/ 528555 w 1202791"/>
                <a:gd name="connsiteY428" fmla="*/ 657023 h 1546370"/>
                <a:gd name="connsiteX429" fmla="*/ 527233 w 1202791"/>
                <a:gd name="connsiteY429" fmla="*/ 663630 h 1546370"/>
                <a:gd name="connsiteX430" fmla="*/ 545733 w 1202791"/>
                <a:gd name="connsiteY430" fmla="*/ 680808 h 1546370"/>
                <a:gd name="connsiteX431" fmla="*/ 554983 w 1202791"/>
                <a:gd name="connsiteY431" fmla="*/ 691379 h 1546370"/>
                <a:gd name="connsiteX432" fmla="*/ 564232 w 1202791"/>
                <a:gd name="connsiteY432" fmla="*/ 708557 h 1546370"/>
                <a:gd name="connsiteX433" fmla="*/ 564232 w 1202791"/>
                <a:gd name="connsiteY433" fmla="*/ 724414 h 1546370"/>
                <a:gd name="connsiteX434" fmla="*/ 581410 w 1202791"/>
                <a:gd name="connsiteY434" fmla="*/ 741592 h 1546370"/>
                <a:gd name="connsiteX435" fmla="*/ 590660 w 1202791"/>
                <a:gd name="connsiteY435" fmla="*/ 745556 h 1546370"/>
                <a:gd name="connsiteX436" fmla="*/ 615766 w 1202791"/>
                <a:gd name="connsiteY436" fmla="*/ 756127 h 1546370"/>
                <a:gd name="connsiteX437" fmla="*/ 648801 w 1202791"/>
                <a:gd name="connsiteY437" fmla="*/ 765377 h 1546370"/>
                <a:gd name="connsiteX438" fmla="*/ 663337 w 1202791"/>
                <a:gd name="connsiteY438" fmla="*/ 764055 h 1546370"/>
                <a:gd name="connsiteX439" fmla="*/ 681836 w 1202791"/>
                <a:gd name="connsiteY439" fmla="*/ 782555 h 1546370"/>
                <a:gd name="connsiteX440" fmla="*/ 713549 w 1202791"/>
                <a:gd name="connsiteY440" fmla="*/ 793126 h 1546370"/>
                <a:gd name="connsiteX441" fmla="*/ 738655 w 1202791"/>
                <a:gd name="connsiteY441" fmla="*/ 814268 h 1546370"/>
                <a:gd name="connsiteX442" fmla="*/ 742620 w 1202791"/>
                <a:gd name="connsiteY442" fmla="*/ 828803 h 1546370"/>
                <a:gd name="connsiteX443" fmla="*/ 758476 w 1202791"/>
                <a:gd name="connsiteY443" fmla="*/ 840696 h 1546370"/>
                <a:gd name="connsiteX444" fmla="*/ 765083 w 1202791"/>
                <a:gd name="connsiteY444" fmla="*/ 845982 h 1546370"/>
                <a:gd name="connsiteX445" fmla="*/ 770369 w 1202791"/>
                <a:gd name="connsiteY445" fmla="*/ 844660 h 1546370"/>
                <a:gd name="connsiteX446" fmla="*/ 782261 w 1202791"/>
                <a:gd name="connsiteY446" fmla="*/ 848624 h 1546370"/>
                <a:gd name="connsiteX447" fmla="*/ 792832 w 1202791"/>
                <a:gd name="connsiteY447" fmla="*/ 852589 h 1546370"/>
                <a:gd name="connsiteX448" fmla="*/ 790189 w 1202791"/>
                <a:gd name="connsiteY448" fmla="*/ 845982 h 1546370"/>
                <a:gd name="connsiteX449" fmla="*/ 796796 w 1202791"/>
                <a:gd name="connsiteY449" fmla="*/ 840696 h 1546370"/>
                <a:gd name="connsiteX450" fmla="*/ 803403 w 1202791"/>
                <a:gd name="connsiteY450" fmla="*/ 840696 h 1546370"/>
                <a:gd name="connsiteX451" fmla="*/ 807367 w 1202791"/>
                <a:gd name="connsiteY451" fmla="*/ 848624 h 1546370"/>
                <a:gd name="connsiteX452" fmla="*/ 816617 w 1202791"/>
                <a:gd name="connsiteY452" fmla="*/ 863159 h 1546370"/>
                <a:gd name="connsiteX453" fmla="*/ 816617 w 1202791"/>
                <a:gd name="connsiteY453" fmla="*/ 871088 h 1546370"/>
                <a:gd name="connsiteX454" fmla="*/ 816617 w 1202791"/>
                <a:gd name="connsiteY454" fmla="*/ 879016 h 1546370"/>
                <a:gd name="connsiteX455" fmla="*/ 802082 w 1202791"/>
                <a:gd name="connsiteY455" fmla="*/ 913372 h 1546370"/>
                <a:gd name="connsiteX456" fmla="*/ 790189 w 1202791"/>
                <a:gd name="connsiteY456" fmla="*/ 929229 h 1546370"/>
                <a:gd name="connsiteX457" fmla="*/ 786225 w 1202791"/>
                <a:gd name="connsiteY457" fmla="*/ 946407 h 1546370"/>
                <a:gd name="connsiteX458" fmla="*/ 780940 w 1202791"/>
                <a:gd name="connsiteY458" fmla="*/ 978120 h 1546370"/>
                <a:gd name="connsiteX459" fmla="*/ 802082 w 1202791"/>
                <a:gd name="connsiteY459" fmla="*/ 1017762 h 1546370"/>
                <a:gd name="connsiteX460" fmla="*/ 828510 w 1202791"/>
                <a:gd name="connsiteY460" fmla="*/ 1066653 h 1546370"/>
                <a:gd name="connsiteX461" fmla="*/ 841724 w 1202791"/>
                <a:gd name="connsiteY461" fmla="*/ 1085153 h 1546370"/>
                <a:gd name="connsiteX462" fmla="*/ 862866 w 1202791"/>
                <a:gd name="connsiteY462" fmla="*/ 1099688 h 1546370"/>
                <a:gd name="connsiteX463" fmla="*/ 877401 w 1202791"/>
                <a:gd name="connsiteY463" fmla="*/ 1108938 h 1546370"/>
                <a:gd name="connsiteX464" fmla="*/ 880044 w 1202791"/>
                <a:gd name="connsiteY464" fmla="*/ 1127437 h 1546370"/>
                <a:gd name="connsiteX465" fmla="*/ 882687 w 1202791"/>
                <a:gd name="connsiteY465" fmla="*/ 1148579 h 1546370"/>
                <a:gd name="connsiteX466" fmla="*/ 878723 w 1202791"/>
                <a:gd name="connsiteY466" fmla="*/ 1172364 h 1546370"/>
                <a:gd name="connsiteX467" fmla="*/ 868152 w 1202791"/>
                <a:gd name="connsiteY467" fmla="*/ 1226541 h 1546370"/>
                <a:gd name="connsiteX468" fmla="*/ 850973 w 1202791"/>
                <a:gd name="connsiteY468" fmla="*/ 1316396 h 1546370"/>
                <a:gd name="connsiteX469" fmla="*/ 843045 w 1202791"/>
                <a:gd name="connsiteY469" fmla="*/ 1389072 h 1546370"/>
                <a:gd name="connsiteX470" fmla="*/ 835117 w 1202791"/>
                <a:gd name="connsiteY470" fmla="*/ 1464391 h 1546370"/>
                <a:gd name="connsiteX471" fmla="*/ 849652 w 1202791"/>
                <a:gd name="connsiteY471" fmla="*/ 1510639 h 1546370"/>
                <a:gd name="connsiteX472" fmla="*/ 858902 w 1202791"/>
                <a:gd name="connsiteY472" fmla="*/ 1526496 h 1546370"/>
                <a:gd name="connsiteX473" fmla="*/ 893257 w 1202791"/>
                <a:gd name="connsiteY473" fmla="*/ 1542352 h 1546370"/>
                <a:gd name="connsiteX474" fmla="*/ 910435 w 1202791"/>
                <a:gd name="connsiteY474" fmla="*/ 1544995 h 1546370"/>
                <a:gd name="connsiteX475" fmla="*/ 939506 w 1202791"/>
                <a:gd name="connsiteY475" fmla="*/ 1531782 h 1546370"/>
                <a:gd name="connsiteX476" fmla="*/ 914400 w 1202791"/>
                <a:gd name="connsiteY476" fmla="*/ 1525175 h 1546370"/>
                <a:gd name="connsiteX477" fmla="*/ 899864 w 1202791"/>
                <a:gd name="connsiteY477" fmla="*/ 1513282 h 1546370"/>
                <a:gd name="connsiteX478" fmla="*/ 897221 w 1202791"/>
                <a:gd name="connsiteY478" fmla="*/ 1502711 h 1546370"/>
                <a:gd name="connsiteX479" fmla="*/ 895900 w 1202791"/>
                <a:gd name="connsiteY479" fmla="*/ 1472319 h 1546370"/>
                <a:gd name="connsiteX480" fmla="*/ 906471 w 1202791"/>
                <a:gd name="connsiteY480" fmla="*/ 1460427 h 1546370"/>
                <a:gd name="connsiteX481" fmla="*/ 915721 w 1202791"/>
                <a:gd name="connsiteY481" fmla="*/ 1447213 h 1546370"/>
                <a:gd name="connsiteX482" fmla="*/ 922328 w 1202791"/>
                <a:gd name="connsiteY482" fmla="*/ 1435320 h 1546370"/>
                <a:gd name="connsiteX483" fmla="*/ 913078 w 1202791"/>
                <a:gd name="connsiteY483" fmla="*/ 1428713 h 1546370"/>
                <a:gd name="connsiteX484" fmla="*/ 906471 w 1202791"/>
                <a:gd name="connsiteY484" fmla="*/ 1416821 h 1546370"/>
                <a:gd name="connsiteX485" fmla="*/ 915721 w 1202791"/>
                <a:gd name="connsiteY485" fmla="*/ 1406250 h 1546370"/>
                <a:gd name="connsiteX486" fmla="*/ 926292 w 1202791"/>
                <a:gd name="connsiteY486" fmla="*/ 1399643 h 1546370"/>
                <a:gd name="connsiteX487" fmla="*/ 934221 w 1202791"/>
                <a:gd name="connsiteY487" fmla="*/ 1381143 h 1546370"/>
                <a:gd name="connsiteX488" fmla="*/ 928935 w 1202791"/>
                <a:gd name="connsiteY488" fmla="*/ 1369251 h 1546370"/>
                <a:gd name="connsiteX489" fmla="*/ 928935 w 1202791"/>
                <a:gd name="connsiteY489" fmla="*/ 1353394 h 1546370"/>
                <a:gd name="connsiteX490" fmla="*/ 952720 w 1202791"/>
                <a:gd name="connsiteY490" fmla="*/ 1354716 h 1546370"/>
                <a:gd name="connsiteX491" fmla="*/ 954042 w 1202791"/>
                <a:gd name="connsiteY491" fmla="*/ 1344144 h 1546370"/>
                <a:gd name="connsiteX492" fmla="*/ 952720 w 1202791"/>
                <a:gd name="connsiteY492" fmla="*/ 1330930 h 1546370"/>
                <a:gd name="connsiteX493" fmla="*/ 975184 w 1202791"/>
                <a:gd name="connsiteY493" fmla="*/ 1330930 h 1546370"/>
                <a:gd name="connsiteX494" fmla="*/ 997647 w 1202791"/>
                <a:gd name="connsiteY494" fmla="*/ 1320360 h 1546370"/>
                <a:gd name="connsiteX495" fmla="*/ 1005575 w 1202791"/>
                <a:gd name="connsiteY495" fmla="*/ 1308467 h 1546370"/>
                <a:gd name="connsiteX496" fmla="*/ 1002932 w 1202791"/>
                <a:gd name="connsiteY496" fmla="*/ 1292610 h 1546370"/>
                <a:gd name="connsiteX497" fmla="*/ 988398 w 1202791"/>
                <a:gd name="connsiteY497" fmla="*/ 1274111 h 1546370"/>
                <a:gd name="connsiteX498" fmla="*/ 1021432 w 1202791"/>
                <a:gd name="connsiteY498" fmla="*/ 1284682 h 1546370"/>
                <a:gd name="connsiteX499" fmla="*/ 1046539 w 1202791"/>
                <a:gd name="connsiteY499" fmla="*/ 1251647 h 1546370"/>
                <a:gd name="connsiteX500" fmla="*/ 1074288 w 1202791"/>
                <a:gd name="connsiteY500" fmla="*/ 1215970 h 1546370"/>
                <a:gd name="connsiteX501" fmla="*/ 1076931 w 1202791"/>
                <a:gd name="connsiteY501" fmla="*/ 1202756 h 1546370"/>
                <a:gd name="connsiteX502" fmla="*/ 1079574 w 1202791"/>
                <a:gd name="connsiteY502" fmla="*/ 1181614 h 1546370"/>
                <a:gd name="connsiteX503" fmla="*/ 1113929 w 1202791"/>
                <a:gd name="connsiteY503" fmla="*/ 1157829 h 1546370"/>
                <a:gd name="connsiteX504" fmla="*/ 1132429 w 1202791"/>
                <a:gd name="connsiteY504" fmla="*/ 1156508 h 1546370"/>
                <a:gd name="connsiteX505" fmla="*/ 1141678 w 1202791"/>
                <a:gd name="connsiteY505" fmla="*/ 1145936 h 1546370"/>
                <a:gd name="connsiteX506" fmla="*/ 1160178 w 1202791"/>
                <a:gd name="connsiteY506" fmla="*/ 1114223 h 1546370"/>
                <a:gd name="connsiteX507" fmla="*/ 1164142 w 1202791"/>
                <a:gd name="connsiteY507" fmla="*/ 1062689 h 1546370"/>
                <a:gd name="connsiteX508" fmla="*/ 1173392 w 1202791"/>
                <a:gd name="connsiteY508" fmla="*/ 1045511 h 1546370"/>
                <a:gd name="connsiteX509" fmla="*/ 1197177 w 1202791"/>
                <a:gd name="connsiteY509" fmla="*/ 1011155 h 1546370"/>
                <a:gd name="connsiteX510" fmla="*/ 1201141 w 1202791"/>
                <a:gd name="connsiteY510" fmla="*/ 990013 h 1546370"/>
                <a:gd name="connsiteX511" fmla="*/ 1189249 w 1202791"/>
                <a:gd name="connsiteY511" fmla="*/ 970192 h 1546370"/>
                <a:gd name="connsiteX512" fmla="*/ 780940 w 1202791"/>
                <a:gd name="connsiteY512" fmla="*/ 474672 h 1546370"/>
                <a:gd name="connsiteX513" fmla="*/ 762441 w 1202791"/>
                <a:gd name="connsiteY513" fmla="*/ 479957 h 1546370"/>
                <a:gd name="connsiteX514" fmla="*/ 763762 w 1202791"/>
                <a:gd name="connsiteY514" fmla="*/ 478636 h 1546370"/>
                <a:gd name="connsiteX515" fmla="*/ 757155 w 1202791"/>
                <a:gd name="connsiteY515" fmla="*/ 477315 h 1546370"/>
                <a:gd name="connsiteX516" fmla="*/ 765083 w 1202791"/>
                <a:gd name="connsiteY516" fmla="*/ 465422 h 1546370"/>
                <a:gd name="connsiteX517" fmla="*/ 767726 w 1202791"/>
                <a:gd name="connsiteY517" fmla="*/ 469386 h 1546370"/>
                <a:gd name="connsiteX518" fmla="*/ 762441 w 1202791"/>
                <a:gd name="connsiteY518" fmla="*/ 474672 h 1546370"/>
                <a:gd name="connsiteX519" fmla="*/ 771690 w 1202791"/>
                <a:gd name="connsiteY519" fmla="*/ 470708 h 1546370"/>
                <a:gd name="connsiteX520" fmla="*/ 782261 w 1202791"/>
                <a:gd name="connsiteY520" fmla="*/ 466743 h 1546370"/>
                <a:gd name="connsiteX521" fmla="*/ 798117 w 1202791"/>
                <a:gd name="connsiteY521" fmla="*/ 460136 h 1546370"/>
                <a:gd name="connsiteX522" fmla="*/ 799439 w 1202791"/>
                <a:gd name="connsiteY522" fmla="*/ 464101 h 1546370"/>
                <a:gd name="connsiteX523" fmla="*/ 780940 w 1202791"/>
                <a:gd name="connsiteY523" fmla="*/ 474672 h 1546370"/>
                <a:gd name="connsiteX524" fmla="*/ 795475 w 1202791"/>
                <a:gd name="connsiteY524" fmla="*/ 452208 h 1546370"/>
                <a:gd name="connsiteX525" fmla="*/ 811331 w 1202791"/>
                <a:gd name="connsiteY525" fmla="*/ 450887 h 1546370"/>
                <a:gd name="connsiteX526" fmla="*/ 825867 w 1202791"/>
                <a:gd name="connsiteY526" fmla="*/ 444280 h 1546370"/>
                <a:gd name="connsiteX527" fmla="*/ 820581 w 1202791"/>
                <a:gd name="connsiteY527" fmla="*/ 449565 h 1546370"/>
                <a:gd name="connsiteX528" fmla="*/ 807367 w 1202791"/>
                <a:gd name="connsiteY528" fmla="*/ 457494 h 1546370"/>
                <a:gd name="connsiteX529" fmla="*/ 795475 w 1202791"/>
                <a:gd name="connsiteY529" fmla="*/ 452208 h 1546370"/>
                <a:gd name="connsiteX530" fmla="*/ 691085 w 1202791"/>
                <a:gd name="connsiteY530" fmla="*/ 404638 h 1546370"/>
                <a:gd name="connsiteX531" fmla="*/ 702978 w 1202791"/>
                <a:gd name="connsiteY531" fmla="*/ 399353 h 1546370"/>
                <a:gd name="connsiteX532" fmla="*/ 709585 w 1202791"/>
                <a:gd name="connsiteY532" fmla="*/ 392746 h 1546370"/>
                <a:gd name="connsiteX533" fmla="*/ 708263 w 1202791"/>
                <a:gd name="connsiteY533" fmla="*/ 395388 h 1546370"/>
                <a:gd name="connsiteX534" fmla="*/ 713549 w 1202791"/>
                <a:gd name="connsiteY534" fmla="*/ 388781 h 1546370"/>
                <a:gd name="connsiteX535" fmla="*/ 712227 w 1202791"/>
                <a:gd name="connsiteY535" fmla="*/ 394067 h 1546370"/>
                <a:gd name="connsiteX536" fmla="*/ 714870 w 1202791"/>
                <a:gd name="connsiteY536" fmla="*/ 387460 h 1546370"/>
                <a:gd name="connsiteX537" fmla="*/ 724120 w 1202791"/>
                <a:gd name="connsiteY537" fmla="*/ 390103 h 1546370"/>
                <a:gd name="connsiteX538" fmla="*/ 732048 w 1202791"/>
                <a:gd name="connsiteY538" fmla="*/ 390103 h 1546370"/>
                <a:gd name="connsiteX539" fmla="*/ 745262 w 1202791"/>
                <a:gd name="connsiteY539" fmla="*/ 399353 h 1546370"/>
                <a:gd name="connsiteX540" fmla="*/ 747905 w 1202791"/>
                <a:gd name="connsiteY540" fmla="*/ 407281 h 1546370"/>
                <a:gd name="connsiteX541" fmla="*/ 746584 w 1202791"/>
                <a:gd name="connsiteY541" fmla="*/ 411245 h 1546370"/>
                <a:gd name="connsiteX542" fmla="*/ 747905 w 1202791"/>
                <a:gd name="connsiteY542" fmla="*/ 415209 h 1546370"/>
                <a:gd name="connsiteX543" fmla="*/ 761119 w 1202791"/>
                <a:gd name="connsiteY543" fmla="*/ 420495 h 1546370"/>
                <a:gd name="connsiteX544" fmla="*/ 779619 w 1202791"/>
                <a:gd name="connsiteY544" fmla="*/ 423138 h 1546370"/>
                <a:gd name="connsiteX545" fmla="*/ 790189 w 1202791"/>
                <a:gd name="connsiteY545" fmla="*/ 437673 h 1546370"/>
                <a:gd name="connsiteX546" fmla="*/ 787547 w 1202791"/>
                <a:gd name="connsiteY546" fmla="*/ 438994 h 1546370"/>
                <a:gd name="connsiteX547" fmla="*/ 778297 w 1202791"/>
                <a:gd name="connsiteY547" fmla="*/ 438994 h 1546370"/>
                <a:gd name="connsiteX548" fmla="*/ 776976 w 1202791"/>
                <a:gd name="connsiteY548" fmla="*/ 437673 h 1546370"/>
                <a:gd name="connsiteX549" fmla="*/ 778297 w 1202791"/>
                <a:gd name="connsiteY549" fmla="*/ 435030 h 1546370"/>
                <a:gd name="connsiteX550" fmla="*/ 771690 w 1202791"/>
                <a:gd name="connsiteY550" fmla="*/ 432387 h 1546370"/>
                <a:gd name="connsiteX551" fmla="*/ 771690 w 1202791"/>
                <a:gd name="connsiteY551" fmla="*/ 445601 h 1546370"/>
                <a:gd name="connsiteX552" fmla="*/ 770369 w 1202791"/>
                <a:gd name="connsiteY552" fmla="*/ 453529 h 1546370"/>
                <a:gd name="connsiteX553" fmla="*/ 763762 w 1202791"/>
                <a:gd name="connsiteY553" fmla="*/ 460136 h 1546370"/>
                <a:gd name="connsiteX554" fmla="*/ 759798 w 1202791"/>
                <a:gd name="connsiteY554" fmla="*/ 446922 h 1546370"/>
                <a:gd name="connsiteX555" fmla="*/ 750548 w 1202791"/>
                <a:gd name="connsiteY555" fmla="*/ 450887 h 1546370"/>
                <a:gd name="connsiteX556" fmla="*/ 754512 w 1202791"/>
                <a:gd name="connsiteY556" fmla="*/ 444280 h 1546370"/>
                <a:gd name="connsiteX557" fmla="*/ 754512 w 1202791"/>
                <a:gd name="connsiteY557" fmla="*/ 435030 h 1546370"/>
                <a:gd name="connsiteX558" fmla="*/ 755834 w 1202791"/>
                <a:gd name="connsiteY558" fmla="*/ 435030 h 1546370"/>
                <a:gd name="connsiteX559" fmla="*/ 747905 w 1202791"/>
                <a:gd name="connsiteY559" fmla="*/ 428423 h 1546370"/>
                <a:gd name="connsiteX560" fmla="*/ 741298 w 1202791"/>
                <a:gd name="connsiteY560" fmla="*/ 429745 h 1546370"/>
                <a:gd name="connsiteX561" fmla="*/ 734691 w 1202791"/>
                <a:gd name="connsiteY561" fmla="*/ 437673 h 1546370"/>
                <a:gd name="connsiteX562" fmla="*/ 734691 w 1202791"/>
                <a:gd name="connsiteY562" fmla="*/ 432387 h 1546370"/>
                <a:gd name="connsiteX563" fmla="*/ 726763 w 1202791"/>
                <a:gd name="connsiteY563" fmla="*/ 448244 h 1546370"/>
                <a:gd name="connsiteX564" fmla="*/ 725441 w 1202791"/>
                <a:gd name="connsiteY564" fmla="*/ 469386 h 1546370"/>
                <a:gd name="connsiteX565" fmla="*/ 713549 w 1202791"/>
                <a:gd name="connsiteY565" fmla="*/ 457494 h 1546370"/>
                <a:gd name="connsiteX566" fmla="*/ 716192 w 1202791"/>
                <a:gd name="connsiteY566" fmla="*/ 442958 h 1546370"/>
                <a:gd name="connsiteX567" fmla="*/ 720156 w 1202791"/>
                <a:gd name="connsiteY567" fmla="*/ 431066 h 1546370"/>
                <a:gd name="connsiteX568" fmla="*/ 712227 w 1202791"/>
                <a:gd name="connsiteY568" fmla="*/ 438994 h 1546370"/>
                <a:gd name="connsiteX569" fmla="*/ 721477 w 1202791"/>
                <a:gd name="connsiteY569" fmla="*/ 423138 h 1546370"/>
                <a:gd name="connsiteX570" fmla="*/ 721477 w 1202791"/>
                <a:gd name="connsiteY570" fmla="*/ 425780 h 1546370"/>
                <a:gd name="connsiteX571" fmla="*/ 725441 w 1202791"/>
                <a:gd name="connsiteY571" fmla="*/ 423138 h 1546370"/>
                <a:gd name="connsiteX572" fmla="*/ 724120 w 1202791"/>
                <a:gd name="connsiteY572" fmla="*/ 425780 h 1546370"/>
                <a:gd name="connsiteX573" fmla="*/ 725441 w 1202791"/>
                <a:gd name="connsiteY573" fmla="*/ 427102 h 1546370"/>
                <a:gd name="connsiteX574" fmla="*/ 742620 w 1202791"/>
                <a:gd name="connsiteY574" fmla="*/ 424459 h 1546370"/>
                <a:gd name="connsiteX575" fmla="*/ 750548 w 1202791"/>
                <a:gd name="connsiteY575" fmla="*/ 423138 h 1546370"/>
                <a:gd name="connsiteX576" fmla="*/ 746584 w 1202791"/>
                <a:gd name="connsiteY576" fmla="*/ 417852 h 1546370"/>
                <a:gd name="connsiteX577" fmla="*/ 741298 w 1202791"/>
                <a:gd name="connsiteY577" fmla="*/ 413888 h 1546370"/>
                <a:gd name="connsiteX578" fmla="*/ 725441 w 1202791"/>
                <a:gd name="connsiteY578" fmla="*/ 417852 h 1546370"/>
                <a:gd name="connsiteX579" fmla="*/ 718834 w 1202791"/>
                <a:gd name="connsiteY579" fmla="*/ 415209 h 1546370"/>
                <a:gd name="connsiteX580" fmla="*/ 710906 w 1202791"/>
                <a:gd name="connsiteY580" fmla="*/ 413888 h 1546370"/>
                <a:gd name="connsiteX581" fmla="*/ 717513 w 1202791"/>
                <a:gd name="connsiteY581" fmla="*/ 405960 h 1546370"/>
                <a:gd name="connsiteX582" fmla="*/ 688442 w 1202791"/>
                <a:gd name="connsiteY582" fmla="*/ 413888 h 1546370"/>
                <a:gd name="connsiteX583" fmla="*/ 689764 w 1202791"/>
                <a:gd name="connsiteY583" fmla="*/ 411245 h 1546370"/>
                <a:gd name="connsiteX584" fmla="*/ 677872 w 1202791"/>
                <a:gd name="connsiteY584" fmla="*/ 412566 h 1546370"/>
                <a:gd name="connsiteX585" fmla="*/ 691085 w 1202791"/>
                <a:gd name="connsiteY585" fmla="*/ 404638 h 1546370"/>
                <a:gd name="connsiteX586" fmla="*/ 446629 w 1202791"/>
                <a:gd name="connsiteY586" fmla="*/ 140361 h 1546370"/>
                <a:gd name="connsiteX587" fmla="*/ 442665 w 1202791"/>
                <a:gd name="connsiteY587" fmla="*/ 144325 h 1546370"/>
                <a:gd name="connsiteX588" fmla="*/ 446629 w 1202791"/>
                <a:gd name="connsiteY588" fmla="*/ 144325 h 1546370"/>
                <a:gd name="connsiteX589" fmla="*/ 426808 w 1202791"/>
                <a:gd name="connsiteY589" fmla="*/ 148289 h 1546370"/>
                <a:gd name="connsiteX590" fmla="*/ 432093 w 1202791"/>
                <a:gd name="connsiteY590" fmla="*/ 152253 h 1546370"/>
                <a:gd name="connsiteX591" fmla="*/ 413594 w 1202791"/>
                <a:gd name="connsiteY591" fmla="*/ 158860 h 1546370"/>
                <a:gd name="connsiteX592" fmla="*/ 417558 w 1202791"/>
                <a:gd name="connsiteY592" fmla="*/ 157539 h 1546370"/>
                <a:gd name="connsiteX593" fmla="*/ 421522 w 1202791"/>
                <a:gd name="connsiteY593" fmla="*/ 153574 h 1546370"/>
                <a:gd name="connsiteX594" fmla="*/ 416237 w 1202791"/>
                <a:gd name="connsiteY594" fmla="*/ 150932 h 1546370"/>
                <a:gd name="connsiteX595" fmla="*/ 406987 w 1202791"/>
                <a:gd name="connsiteY595" fmla="*/ 158860 h 1546370"/>
                <a:gd name="connsiteX596" fmla="*/ 395095 w 1202791"/>
                <a:gd name="connsiteY596" fmla="*/ 156217 h 1546370"/>
                <a:gd name="connsiteX597" fmla="*/ 400380 w 1202791"/>
                <a:gd name="connsiteY597" fmla="*/ 150932 h 1546370"/>
                <a:gd name="connsiteX598" fmla="*/ 406987 w 1202791"/>
                <a:gd name="connsiteY598" fmla="*/ 148289 h 1546370"/>
                <a:gd name="connsiteX599" fmla="*/ 401702 w 1202791"/>
                <a:gd name="connsiteY599" fmla="*/ 144325 h 1546370"/>
                <a:gd name="connsiteX600" fmla="*/ 414916 w 1202791"/>
                <a:gd name="connsiteY600" fmla="*/ 143003 h 1546370"/>
                <a:gd name="connsiteX601" fmla="*/ 399059 w 1202791"/>
                <a:gd name="connsiteY601" fmla="*/ 140361 h 1546370"/>
                <a:gd name="connsiteX602" fmla="*/ 400380 w 1202791"/>
                <a:gd name="connsiteY602" fmla="*/ 141682 h 1546370"/>
                <a:gd name="connsiteX603" fmla="*/ 384523 w 1202791"/>
                <a:gd name="connsiteY603" fmla="*/ 141682 h 1546370"/>
                <a:gd name="connsiteX604" fmla="*/ 385845 w 1202791"/>
                <a:gd name="connsiteY604" fmla="*/ 143003 h 1546370"/>
                <a:gd name="connsiteX605" fmla="*/ 383202 w 1202791"/>
                <a:gd name="connsiteY605" fmla="*/ 144325 h 1546370"/>
                <a:gd name="connsiteX606" fmla="*/ 388488 w 1202791"/>
                <a:gd name="connsiteY606" fmla="*/ 137718 h 1546370"/>
                <a:gd name="connsiteX607" fmla="*/ 404344 w 1202791"/>
                <a:gd name="connsiteY607" fmla="*/ 133754 h 1546370"/>
                <a:gd name="connsiteX608" fmla="*/ 418880 w 1202791"/>
                <a:gd name="connsiteY608" fmla="*/ 128468 h 1546370"/>
                <a:gd name="connsiteX609" fmla="*/ 436058 w 1202791"/>
                <a:gd name="connsiteY609" fmla="*/ 128468 h 1546370"/>
                <a:gd name="connsiteX610" fmla="*/ 424165 w 1202791"/>
                <a:gd name="connsiteY610" fmla="*/ 136396 h 1546370"/>
                <a:gd name="connsiteX611" fmla="*/ 437379 w 1202791"/>
                <a:gd name="connsiteY611" fmla="*/ 137718 h 1546370"/>
                <a:gd name="connsiteX612" fmla="*/ 449272 w 1202791"/>
                <a:gd name="connsiteY612" fmla="*/ 132432 h 1546370"/>
                <a:gd name="connsiteX613" fmla="*/ 446629 w 1202791"/>
                <a:gd name="connsiteY613" fmla="*/ 135075 h 1546370"/>
                <a:gd name="connsiteX614" fmla="*/ 450593 w 1202791"/>
                <a:gd name="connsiteY614" fmla="*/ 136396 h 1546370"/>
                <a:gd name="connsiteX615" fmla="*/ 446629 w 1202791"/>
                <a:gd name="connsiteY615" fmla="*/ 140361 h 1546370"/>
                <a:gd name="connsiteX616" fmla="*/ 523269 w 1202791"/>
                <a:gd name="connsiteY616" fmla="*/ 195859 h 1546370"/>
                <a:gd name="connsiteX617" fmla="*/ 502127 w 1202791"/>
                <a:gd name="connsiteY617" fmla="*/ 198502 h 1546370"/>
                <a:gd name="connsiteX618" fmla="*/ 519305 w 1202791"/>
                <a:gd name="connsiteY618" fmla="*/ 193216 h 1546370"/>
                <a:gd name="connsiteX619" fmla="*/ 514020 w 1202791"/>
                <a:gd name="connsiteY619" fmla="*/ 193216 h 1546370"/>
                <a:gd name="connsiteX620" fmla="*/ 519305 w 1202791"/>
                <a:gd name="connsiteY620" fmla="*/ 194538 h 1546370"/>
                <a:gd name="connsiteX621" fmla="*/ 512698 w 1202791"/>
                <a:gd name="connsiteY621" fmla="*/ 195859 h 1546370"/>
                <a:gd name="connsiteX622" fmla="*/ 517984 w 1202791"/>
                <a:gd name="connsiteY622" fmla="*/ 195859 h 1546370"/>
                <a:gd name="connsiteX623" fmla="*/ 510055 w 1202791"/>
                <a:gd name="connsiteY623" fmla="*/ 198502 h 1546370"/>
                <a:gd name="connsiteX624" fmla="*/ 502127 w 1202791"/>
                <a:gd name="connsiteY624" fmla="*/ 203787 h 1546370"/>
                <a:gd name="connsiteX625" fmla="*/ 504770 w 1202791"/>
                <a:gd name="connsiteY625" fmla="*/ 203787 h 1546370"/>
                <a:gd name="connsiteX626" fmla="*/ 496841 w 1202791"/>
                <a:gd name="connsiteY626" fmla="*/ 211716 h 1546370"/>
                <a:gd name="connsiteX627" fmla="*/ 484949 w 1202791"/>
                <a:gd name="connsiteY627" fmla="*/ 217001 h 1546370"/>
                <a:gd name="connsiteX628" fmla="*/ 469092 w 1202791"/>
                <a:gd name="connsiteY628" fmla="*/ 223608 h 1546370"/>
                <a:gd name="connsiteX629" fmla="*/ 449272 w 1202791"/>
                <a:gd name="connsiteY629" fmla="*/ 215680 h 1546370"/>
                <a:gd name="connsiteX630" fmla="*/ 457200 w 1202791"/>
                <a:gd name="connsiteY630" fmla="*/ 217001 h 1546370"/>
                <a:gd name="connsiteX631" fmla="*/ 457200 w 1202791"/>
                <a:gd name="connsiteY631" fmla="*/ 215680 h 1546370"/>
                <a:gd name="connsiteX632" fmla="*/ 465128 w 1202791"/>
                <a:gd name="connsiteY632" fmla="*/ 215680 h 1546370"/>
                <a:gd name="connsiteX633" fmla="*/ 463807 w 1202791"/>
                <a:gd name="connsiteY633" fmla="*/ 214358 h 1546370"/>
                <a:gd name="connsiteX634" fmla="*/ 467771 w 1202791"/>
                <a:gd name="connsiteY634" fmla="*/ 210394 h 1546370"/>
                <a:gd name="connsiteX635" fmla="*/ 473056 w 1202791"/>
                <a:gd name="connsiteY635" fmla="*/ 209073 h 1546370"/>
                <a:gd name="connsiteX636" fmla="*/ 470414 w 1202791"/>
                <a:gd name="connsiteY636" fmla="*/ 198502 h 1546370"/>
                <a:gd name="connsiteX637" fmla="*/ 462486 w 1202791"/>
                <a:gd name="connsiteY637" fmla="*/ 194538 h 1546370"/>
                <a:gd name="connsiteX638" fmla="*/ 470414 w 1202791"/>
                <a:gd name="connsiteY638" fmla="*/ 197180 h 1546370"/>
                <a:gd name="connsiteX639" fmla="*/ 479663 w 1202791"/>
                <a:gd name="connsiteY639" fmla="*/ 199823 h 1546370"/>
                <a:gd name="connsiteX640" fmla="*/ 491556 w 1202791"/>
                <a:gd name="connsiteY640" fmla="*/ 205109 h 1546370"/>
                <a:gd name="connsiteX641" fmla="*/ 500806 w 1202791"/>
                <a:gd name="connsiteY641" fmla="*/ 201145 h 1546370"/>
                <a:gd name="connsiteX642" fmla="*/ 506091 w 1202791"/>
                <a:gd name="connsiteY642" fmla="*/ 194538 h 1546370"/>
                <a:gd name="connsiteX643" fmla="*/ 527233 w 1202791"/>
                <a:gd name="connsiteY643" fmla="*/ 194538 h 1546370"/>
                <a:gd name="connsiteX644" fmla="*/ 523269 w 1202791"/>
                <a:gd name="connsiteY644" fmla="*/ 195859 h 1546370"/>
                <a:gd name="connsiteX645" fmla="*/ 625016 w 1202791"/>
                <a:gd name="connsiteY645" fmla="*/ 347818 h 1546370"/>
                <a:gd name="connsiteX646" fmla="*/ 621052 w 1202791"/>
                <a:gd name="connsiteY646" fmla="*/ 333283 h 1546370"/>
                <a:gd name="connsiteX647" fmla="*/ 615766 w 1202791"/>
                <a:gd name="connsiteY647" fmla="*/ 324034 h 1546370"/>
                <a:gd name="connsiteX648" fmla="*/ 626337 w 1202791"/>
                <a:gd name="connsiteY648" fmla="*/ 324034 h 1546370"/>
                <a:gd name="connsiteX649" fmla="*/ 625016 w 1202791"/>
                <a:gd name="connsiteY649" fmla="*/ 314784 h 1546370"/>
                <a:gd name="connsiteX650" fmla="*/ 627659 w 1202791"/>
                <a:gd name="connsiteY650" fmla="*/ 316105 h 1546370"/>
                <a:gd name="connsiteX651" fmla="*/ 623695 w 1202791"/>
                <a:gd name="connsiteY651" fmla="*/ 320069 h 1546370"/>
                <a:gd name="connsiteX652" fmla="*/ 627659 w 1202791"/>
                <a:gd name="connsiteY652" fmla="*/ 318748 h 1546370"/>
                <a:gd name="connsiteX653" fmla="*/ 628980 w 1202791"/>
                <a:gd name="connsiteY653" fmla="*/ 318748 h 1546370"/>
                <a:gd name="connsiteX654" fmla="*/ 635587 w 1202791"/>
                <a:gd name="connsiteY654" fmla="*/ 345176 h 1546370"/>
                <a:gd name="connsiteX655" fmla="*/ 640873 w 1202791"/>
                <a:gd name="connsiteY655" fmla="*/ 355747 h 1546370"/>
                <a:gd name="connsiteX656" fmla="*/ 642194 w 1202791"/>
                <a:gd name="connsiteY656" fmla="*/ 364996 h 1546370"/>
                <a:gd name="connsiteX657" fmla="*/ 639551 w 1202791"/>
                <a:gd name="connsiteY657" fmla="*/ 363675 h 1546370"/>
                <a:gd name="connsiteX658" fmla="*/ 635587 w 1202791"/>
                <a:gd name="connsiteY658" fmla="*/ 366318 h 1546370"/>
                <a:gd name="connsiteX659" fmla="*/ 638230 w 1202791"/>
                <a:gd name="connsiteY659" fmla="*/ 355747 h 1546370"/>
                <a:gd name="connsiteX660" fmla="*/ 634266 w 1202791"/>
                <a:gd name="connsiteY660" fmla="*/ 357068 h 1546370"/>
                <a:gd name="connsiteX661" fmla="*/ 635587 w 1202791"/>
                <a:gd name="connsiteY661" fmla="*/ 350461 h 1546370"/>
                <a:gd name="connsiteX662" fmla="*/ 631623 w 1202791"/>
                <a:gd name="connsiteY662" fmla="*/ 353104 h 1546370"/>
                <a:gd name="connsiteX663" fmla="*/ 630302 w 1202791"/>
                <a:gd name="connsiteY663" fmla="*/ 345176 h 1546370"/>
                <a:gd name="connsiteX664" fmla="*/ 628980 w 1202791"/>
                <a:gd name="connsiteY664" fmla="*/ 346497 h 1546370"/>
                <a:gd name="connsiteX665" fmla="*/ 628980 w 1202791"/>
                <a:gd name="connsiteY665" fmla="*/ 343854 h 1546370"/>
                <a:gd name="connsiteX666" fmla="*/ 626337 w 1202791"/>
                <a:gd name="connsiteY666" fmla="*/ 346497 h 1546370"/>
                <a:gd name="connsiteX667" fmla="*/ 625016 w 1202791"/>
                <a:gd name="connsiteY667" fmla="*/ 347818 h 154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</a:cxnLst>
              <a:rect l="l" t="t" r="r" b="b"/>
              <a:pathLst>
                <a:path w="1202791" h="1546370">
                  <a:moveTo>
                    <a:pt x="1189249" y="970192"/>
                  </a:moveTo>
                  <a:cubicBezTo>
                    <a:pt x="1189249" y="968870"/>
                    <a:pt x="1177356" y="968870"/>
                    <a:pt x="1176035" y="968870"/>
                  </a:cubicBezTo>
                  <a:cubicBezTo>
                    <a:pt x="1166785" y="962263"/>
                    <a:pt x="1156214" y="951693"/>
                    <a:pt x="1145643" y="947728"/>
                  </a:cubicBezTo>
                  <a:cubicBezTo>
                    <a:pt x="1133750" y="943764"/>
                    <a:pt x="1120536" y="938479"/>
                    <a:pt x="1108643" y="934514"/>
                  </a:cubicBezTo>
                  <a:cubicBezTo>
                    <a:pt x="1096751" y="930550"/>
                    <a:pt x="1083538" y="925265"/>
                    <a:pt x="1071645" y="921300"/>
                  </a:cubicBezTo>
                  <a:cubicBezTo>
                    <a:pt x="1069002" y="919979"/>
                    <a:pt x="1066360" y="914693"/>
                    <a:pt x="1065038" y="912051"/>
                  </a:cubicBezTo>
                  <a:cubicBezTo>
                    <a:pt x="1059753" y="904123"/>
                    <a:pt x="1053146" y="897516"/>
                    <a:pt x="1047860" y="889587"/>
                  </a:cubicBezTo>
                  <a:cubicBezTo>
                    <a:pt x="1042574" y="881659"/>
                    <a:pt x="1034646" y="867124"/>
                    <a:pt x="1026718" y="864481"/>
                  </a:cubicBezTo>
                  <a:cubicBezTo>
                    <a:pt x="1017468" y="861838"/>
                    <a:pt x="1000290" y="861838"/>
                    <a:pt x="992362" y="855231"/>
                  </a:cubicBezTo>
                  <a:cubicBezTo>
                    <a:pt x="980470" y="843339"/>
                    <a:pt x="968577" y="832768"/>
                    <a:pt x="956684" y="820875"/>
                  </a:cubicBezTo>
                  <a:cubicBezTo>
                    <a:pt x="950077" y="814268"/>
                    <a:pt x="942149" y="814268"/>
                    <a:pt x="932899" y="812947"/>
                  </a:cubicBezTo>
                  <a:cubicBezTo>
                    <a:pt x="917042" y="808982"/>
                    <a:pt x="902507" y="806340"/>
                    <a:pt x="886651" y="802376"/>
                  </a:cubicBezTo>
                  <a:cubicBezTo>
                    <a:pt x="881365" y="801054"/>
                    <a:pt x="869473" y="795769"/>
                    <a:pt x="864187" y="798412"/>
                  </a:cubicBezTo>
                  <a:cubicBezTo>
                    <a:pt x="857580" y="801054"/>
                    <a:pt x="850973" y="803697"/>
                    <a:pt x="844366" y="805018"/>
                  </a:cubicBezTo>
                  <a:cubicBezTo>
                    <a:pt x="841724" y="806340"/>
                    <a:pt x="832474" y="807661"/>
                    <a:pt x="831152" y="810304"/>
                  </a:cubicBezTo>
                  <a:cubicBezTo>
                    <a:pt x="827188" y="818232"/>
                    <a:pt x="813974" y="831446"/>
                    <a:pt x="815296" y="840696"/>
                  </a:cubicBezTo>
                  <a:cubicBezTo>
                    <a:pt x="810010" y="834089"/>
                    <a:pt x="806046" y="830125"/>
                    <a:pt x="799439" y="827482"/>
                  </a:cubicBezTo>
                  <a:cubicBezTo>
                    <a:pt x="791511" y="824839"/>
                    <a:pt x="787547" y="828803"/>
                    <a:pt x="779619" y="831446"/>
                  </a:cubicBezTo>
                  <a:cubicBezTo>
                    <a:pt x="767726" y="836732"/>
                    <a:pt x="750548" y="814268"/>
                    <a:pt x="751869" y="801054"/>
                  </a:cubicBezTo>
                  <a:cubicBezTo>
                    <a:pt x="751869" y="798412"/>
                    <a:pt x="754512" y="795769"/>
                    <a:pt x="754512" y="793126"/>
                  </a:cubicBezTo>
                  <a:cubicBezTo>
                    <a:pt x="755834" y="787841"/>
                    <a:pt x="755834" y="782555"/>
                    <a:pt x="757155" y="778591"/>
                  </a:cubicBezTo>
                  <a:cubicBezTo>
                    <a:pt x="758476" y="770662"/>
                    <a:pt x="754512" y="766698"/>
                    <a:pt x="747905" y="762734"/>
                  </a:cubicBezTo>
                  <a:cubicBezTo>
                    <a:pt x="745262" y="761413"/>
                    <a:pt x="739977" y="761413"/>
                    <a:pt x="737334" y="761413"/>
                  </a:cubicBezTo>
                  <a:cubicBezTo>
                    <a:pt x="734691" y="761413"/>
                    <a:pt x="732048" y="764055"/>
                    <a:pt x="729406" y="762734"/>
                  </a:cubicBezTo>
                  <a:cubicBezTo>
                    <a:pt x="721477" y="761413"/>
                    <a:pt x="714870" y="764055"/>
                    <a:pt x="706942" y="761413"/>
                  </a:cubicBezTo>
                  <a:cubicBezTo>
                    <a:pt x="709585" y="758770"/>
                    <a:pt x="714870" y="753484"/>
                    <a:pt x="713549" y="749520"/>
                  </a:cubicBezTo>
                  <a:cubicBezTo>
                    <a:pt x="712227" y="745556"/>
                    <a:pt x="717513" y="736306"/>
                    <a:pt x="712227" y="736306"/>
                  </a:cubicBezTo>
                  <a:cubicBezTo>
                    <a:pt x="713549" y="734985"/>
                    <a:pt x="713549" y="732342"/>
                    <a:pt x="714870" y="732342"/>
                  </a:cubicBezTo>
                  <a:cubicBezTo>
                    <a:pt x="714870" y="734985"/>
                    <a:pt x="714870" y="737628"/>
                    <a:pt x="716192" y="738949"/>
                  </a:cubicBezTo>
                  <a:cubicBezTo>
                    <a:pt x="717513" y="734985"/>
                    <a:pt x="717513" y="731021"/>
                    <a:pt x="718834" y="727057"/>
                  </a:cubicBezTo>
                  <a:cubicBezTo>
                    <a:pt x="718834" y="727057"/>
                    <a:pt x="717513" y="728378"/>
                    <a:pt x="717513" y="728378"/>
                  </a:cubicBezTo>
                  <a:lnTo>
                    <a:pt x="717513" y="727057"/>
                  </a:lnTo>
                  <a:cubicBezTo>
                    <a:pt x="718834" y="725735"/>
                    <a:pt x="718834" y="725735"/>
                    <a:pt x="720156" y="724414"/>
                  </a:cubicBezTo>
                  <a:cubicBezTo>
                    <a:pt x="717513" y="724414"/>
                    <a:pt x="717513" y="723092"/>
                    <a:pt x="717513" y="723092"/>
                  </a:cubicBezTo>
                  <a:cubicBezTo>
                    <a:pt x="720156" y="723092"/>
                    <a:pt x="724120" y="713843"/>
                    <a:pt x="725441" y="709878"/>
                  </a:cubicBezTo>
                  <a:cubicBezTo>
                    <a:pt x="729406" y="701950"/>
                    <a:pt x="717513" y="703272"/>
                    <a:pt x="713549" y="703272"/>
                  </a:cubicBezTo>
                  <a:cubicBezTo>
                    <a:pt x="710906" y="703272"/>
                    <a:pt x="701656" y="704593"/>
                    <a:pt x="699013" y="705914"/>
                  </a:cubicBezTo>
                  <a:cubicBezTo>
                    <a:pt x="692406" y="708557"/>
                    <a:pt x="692406" y="716485"/>
                    <a:pt x="691085" y="721771"/>
                  </a:cubicBezTo>
                  <a:cubicBezTo>
                    <a:pt x="689764" y="725735"/>
                    <a:pt x="688442" y="727057"/>
                    <a:pt x="685800" y="729699"/>
                  </a:cubicBezTo>
                  <a:cubicBezTo>
                    <a:pt x="684478" y="731021"/>
                    <a:pt x="687121" y="732342"/>
                    <a:pt x="685800" y="733664"/>
                  </a:cubicBezTo>
                  <a:cubicBezTo>
                    <a:pt x="684478" y="734985"/>
                    <a:pt x="683157" y="734985"/>
                    <a:pt x="681836" y="736306"/>
                  </a:cubicBezTo>
                  <a:cubicBezTo>
                    <a:pt x="680514" y="736306"/>
                    <a:pt x="679193" y="733664"/>
                    <a:pt x="676550" y="733664"/>
                  </a:cubicBezTo>
                  <a:cubicBezTo>
                    <a:pt x="672586" y="733664"/>
                    <a:pt x="671265" y="734985"/>
                    <a:pt x="667301" y="736306"/>
                  </a:cubicBezTo>
                  <a:cubicBezTo>
                    <a:pt x="664658" y="737628"/>
                    <a:pt x="660694" y="738949"/>
                    <a:pt x="658051" y="740271"/>
                  </a:cubicBezTo>
                  <a:cubicBezTo>
                    <a:pt x="656730" y="740271"/>
                    <a:pt x="654087" y="736306"/>
                    <a:pt x="652765" y="736306"/>
                  </a:cubicBezTo>
                  <a:cubicBezTo>
                    <a:pt x="644837" y="733664"/>
                    <a:pt x="643516" y="728378"/>
                    <a:pt x="638230" y="721771"/>
                  </a:cubicBezTo>
                  <a:cubicBezTo>
                    <a:pt x="630302" y="708557"/>
                    <a:pt x="627659" y="697986"/>
                    <a:pt x="627659" y="683451"/>
                  </a:cubicBezTo>
                  <a:cubicBezTo>
                    <a:pt x="627659" y="676844"/>
                    <a:pt x="630302" y="671558"/>
                    <a:pt x="631623" y="666273"/>
                  </a:cubicBezTo>
                  <a:cubicBezTo>
                    <a:pt x="631623" y="663630"/>
                    <a:pt x="634266" y="660987"/>
                    <a:pt x="634266" y="658344"/>
                  </a:cubicBezTo>
                  <a:cubicBezTo>
                    <a:pt x="634266" y="655702"/>
                    <a:pt x="630302" y="651737"/>
                    <a:pt x="630302" y="649095"/>
                  </a:cubicBezTo>
                  <a:cubicBezTo>
                    <a:pt x="630302" y="638524"/>
                    <a:pt x="647480" y="625310"/>
                    <a:pt x="655408" y="622667"/>
                  </a:cubicBezTo>
                  <a:cubicBezTo>
                    <a:pt x="659372" y="621346"/>
                    <a:pt x="667301" y="616060"/>
                    <a:pt x="671265" y="617381"/>
                  </a:cubicBezTo>
                  <a:cubicBezTo>
                    <a:pt x="673908" y="618703"/>
                    <a:pt x="677872" y="621346"/>
                    <a:pt x="679193" y="620024"/>
                  </a:cubicBezTo>
                  <a:cubicBezTo>
                    <a:pt x="683157" y="618703"/>
                    <a:pt x="685800" y="621346"/>
                    <a:pt x="689764" y="623988"/>
                  </a:cubicBezTo>
                  <a:cubicBezTo>
                    <a:pt x="692406" y="626631"/>
                    <a:pt x="695049" y="621346"/>
                    <a:pt x="697692" y="626631"/>
                  </a:cubicBezTo>
                  <a:cubicBezTo>
                    <a:pt x="697692" y="625310"/>
                    <a:pt x="699013" y="623988"/>
                    <a:pt x="697692" y="621346"/>
                  </a:cubicBezTo>
                  <a:cubicBezTo>
                    <a:pt x="700335" y="622667"/>
                    <a:pt x="705620" y="623988"/>
                    <a:pt x="704299" y="627953"/>
                  </a:cubicBezTo>
                  <a:cubicBezTo>
                    <a:pt x="705620" y="627953"/>
                    <a:pt x="708263" y="626631"/>
                    <a:pt x="708263" y="623988"/>
                  </a:cubicBezTo>
                  <a:cubicBezTo>
                    <a:pt x="708263" y="622667"/>
                    <a:pt x="702978" y="621346"/>
                    <a:pt x="701656" y="621346"/>
                  </a:cubicBezTo>
                  <a:cubicBezTo>
                    <a:pt x="710906" y="617381"/>
                    <a:pt x="699013" y="614739"/>
                    <a:pt x="695049" y="614739"/>
                  </a:cubicBezTo>
                  <a:cubicBezTo>
                    <a:pt x="700335" y="610774"/>
                    <a:pt x="716192" y="616060"/>
                    <a:pt x="717513" y="609453"/>
                  </a:cubicBezTo>
                  <a:cubicBezTo>
                    <a:pt x="718834" y="617381"/>
                    <a:pt x="726763" y="610774"/>
                    <a:pt x="732048" y="612096"/>
                  </a:cubicBezTo>
                  <a:cubicBezTo>
                    <a:pt x="734691" y="613417"/>
                    <a:pt x="738655" y="616060"/>
                    <a:pt x="741298" y="617381"/>
                  </a:cubicBezTo>
                  <a:cubicBezTo>
                    <a:pt x="743941" y="618703"/>
                    <a:pt x="747905" y="617381"/>
                    <a:pt x="750548" y="616060"/>
                  </a:cubicBezTo>
                  <a:cubicBezTo>
                    <a:pt x="755834" y="614739"/>
                    <a:pt x="758476" y="621346"/>
                    <a:pt x="763762" y="623988"/>
                  </a:cubicBezTo>
                  <a:cubicBezTo>
                    <a:pt x="769048" y="627953"/>
                    <a:pt x="763762" y="635881"/>
                    <a:pt x="766405" y="641167"/>
                  </a:cubicBezTo>
                  <a:cubicBezTo>
                    <a:pt x="766405" y="641167"/>
                    <a:pt x="767726" y="639845"/>
                    <a:pt x="767726" y="639845"/>
                  </a:cubicBezTo>
                  <a:cubicBezTo>
                    <a:pt x="766405" y="643809"/>
                    <a:pt x="769048" y="646452"/>
                    <a:pt x="770369" y="649095"/>
                  </a:cubicBezTo>
                  <a:cubicBezTo>
                    <a:pt x="771690" y="651737"/>
                    <a:pt x="773012" y="654380"/>
                    <a:pt x="774333" y="658344"/>
                  </a:cubicBezTo>
                  <a:cubicBezTo>
                    <a:pt x="774333" y="658344"/>
                    <a:pt x="779619" y="663630"/>
                    <a:pt x="780940" y="664951"/>
                  </a:cubicBezTo>
                  <a:cubicBezTo>
                    <a:pt x="783583" y="668916"/>
                    <a:pt x="786225" y="666273"/>
                    <a:pt x="788868" y="663630"/>
                  </a:cubicBezTo>
                  <a:cubicBezTo>
                    <a:pt x="792832" y="659666"/>
                    <a:pt x="791511" y="649095"/>
                    <a:pt x="790189" y="643809"/>
                  </a:cubicBezTo>
                  <a:cubicBezTo>
                    <a:pt x="787547" y="634560"/>
                    <a:pt x="784904" y="627953"/>
                    <a:pt x="780940" y="618703"/>
                  </a:cubicBezTo>
                  <a:cubicBezTo>
                    <a:pt x="778297" y="613417"/>
                    <a:pt x="776976" y="605489"/>
                    <a:pt x="779619" y="600203"/>
                  </a:cubicBezTo>
                  <a:cubicBezTo>
                    <a:pt x="784904" y="589633"/>
                    <a:pt x="786225" y="588311"/>
                    <a:pt x="795475" y="581704"/>
                  </a:cubicBezTo>
                  <a:cubicBezTo>
                    <a:pt x="798117" y="580383"/>
                    <a:pt x="799439" y="576419"/>
                    <a:pt x="802082" y="575097"/>
                  </a:cubicBezTo>
                  <a:cubicBezTo>
                    <a:pt x="804724" y="572454"/>
                    <a:pt x="808689" y="573776"/>
                    <a:pt x="810010" y="571133"/>
                  </a:cubicBezTo>
                  <a:cubicBezTo>
                    <a:pt x="811331" y="568490"/>
                    <a:pt x="813974" y="563205"/>
                    <a:pt x="816617" y="561883"/>
                  </a:cubicBezTo>
                  <a:cubicBezTo>
                    <a:pt x="817938" y="560562"/>
                    <a:pt x="819260" y="563205"/>
                    <a:pt x="821903" y="563205"/>
                  </a:cubicBezTo>
                  <a:cubicBezTo>
                    <a:pt x="823224" y="561883"/>
                    <a:pt x="825867" y="560562"/>
                    <a:pt x="827188" y="560562"/>
                  </a:cubicBezTo>
                  <a:cubicBezTo>
                    <a:pt x="824545" y="559240"/>
                    <a:pt x="821903" y="563205"/>
                    <a:pt x="820581" y="557919"/>
                  </a:cubicBezTo>
                  <a:cubicBezTo>
                    <a:pt x="821903" y="557919"/>
                    <a:pt x="823224" y="556598"/>
                    <a:pt x="824545" y="556598"/>
                  </a:cubicBezTo>
                  <a:cubicBezTo>
                    <a:pt x="823224" y="556598"/>
                    <a:pt x="823224" y="555276"/>
                    <a:pt x="821903" y="553955"/>
                  </a:cubicBezTo>
                  <a:cubicBezTo>
                    <a:pt x="823224" y="553955"/>
                    <a:pt x="831152" y="553955"/>
                    <a:pt x="831152" y="551312"/>
                  </a:cubicBezTo>
                  <a:cubicBezTo>
                    <a:pt x="832474" y="546026"/>
                    <a:pt x="825867" y="547348"/>
                    <a:pt x="823224" y="547348"/>
                  </a:cubicBezTo>
                  <a:cubicBezTo>
                    <a:pt x="827188" y="546026"/>
                    <a:pt x="829831" y="546026"/>
                    <a:pt x="831152" y="542062"/>
                  </a:cubicBezTo>
                  <a:cubicBezTo>
                    <a:pt x="832474" y="536777"/>
                    <a:pt x="827188" y="538098"/>
                    <a:pt x="827188" y="535456"/>
                  </a:cubicBezTo>
                  <a:cubicBezTo>
                    <a:pt x="827188" y="534134"/>
                    <a:pt x="828510" y="527527"/>
                    <a:pt x="828510" y="526206"/>
                  </a:cubicBezTo>
                  <a:cubicBezTo>
                    <a:pt x="827188" y="523563"/>
                    <a:pt x="823224" y="523563"/>
                    <a:pt x="821903" y="520920"/>
                  </a:cubicBezTo>
                  <a:cubicBezTo>
                    <a:pt x="824545" y="520920"/>
                    <a:pt x="825867" y="522242"/>
                    <a:pt x="828510" y="524884"/>
                  </a:cubicBezTo>
                  <a:cubicBezTo>
                    <a:pt x="827188" y="516956"/>
                    <a:pt x="824545" y="512992"/>
                    <a:pt x="831152" y="507706"/>
                  </a:cubicBezTo>
                  <a:cubicBezTo>
                    <a:pt x="833795" y="505063"/>
                    <a:pt x="831152" y="511670"/>
                    <a:pt x="831152" y="511670"/>
                  </a:cubicBezTo>
                  <a:cubicBezTo>
                    <a:pt x="829831" y="514313"/>
                    <a:pt x="829831" y="518277"/>
                    <a:pt x="828510" y="520920"/>
                  </a:cubicBezTo>
                  <a:cubicBezTo>
                    <a:pt x="832474" y="519599"/>
                    <a:pt x="831152" y="523563"/>
                    <a:pt x="833795" y="524884"/>
                  </a:cubicBezTo>
                  <a:cubicBezTo>
                    <a:pt x="832474" y="527527"/>
                    <a:pt x="831152" y="530170"/>
                    <a:pt x="831152" y="534134"/>
                  </a:cubicBezTo>
                  <a:lnTo>
                    <a:pt x="832474" y="534134"/>
                  </a:lnTo>
                  <a:cubicBezTo>
                    <a:pt x="833795" y="530170"/>
                    <a:pt x="837759" y="524884"/>
                    <a:pt x="839081" y="519599"/>
                  </a:cubicBezTo>
                  <a:cubicBezTo>
                    <a:pt x="841724" y="515635"/>
                    <a:pt x="835117" y="509028"/>
                    <a:pt x="835117" y="503742"/>
                  </a:cubicBezTo>
                  <a:cubicBezTo>
                    <a:pt x="836438" y="507706"/>
                    <a:pt x="841724" y="510349"/>
                    <a:pt x="840402" y="512992"/>
                  </a:cubicBezTo>
                  <a:cubicBezTo>
                    <a:pt x="843045" y="510349"/>
                    <a:pt x="854938" y="495814"/>
                    <a:pt x="847009" y="494492"/>
                  </a:cubicBezTo>
                  <a:cubicBezTo>
                    <a:pt x="848331" y="490528"/>
                    <a:pt x="854938" y="491850"/>
                    <a:pt x="857580" y="491850"/>
                  </a:cubicBezTo>
                  <a:cubicBezTo>
                    <a:pt x="861545" y="491850"/>
                    <a:pt x="864187" y="490528"/>
                    <a:pt x="868152" y="487886"/>
                  </a:cubicBezTo>
                  <a:cubicBezTo>
                    <a:pt x="866830" y="487886"/>
                    <a:pt x="865509" y="487886"/>
                    <a:pt x="864187" y="487886"/>
                  </a:cubicBezTo>
                  <a:cubicBezTo>
                    <a:pt x="864187" y="487886"/>
                    <a:pt x="865509" y="486564"/>
                    <a:pt x="865509" y="486564"/>
                  </a:cubicBezTo>
                  <a:cubicBezTo>
                    <a:pt x="860223" y="487886"/>
                    <a:pt x="856259" y="490528"/>
                    <a:pt x="850973" y="490528"/>
                  </a:cubicBezTo>
                  <a:cubicBezTo>
                    <a:pt x="858902" y="485243"/>
                    <a:pt x="862866" y="485243"/>
                    <a:pt x="870794" y="483922"/>
                  </a:cubicBezTo>
                  <a:cubicBezTo>
                    <a:pt x="873437" y="483922"/>
                    <a:pt x="873437" y="478636"/>
                    <a:pt x="874759" y="478636"/>
                  </a:cubicBezTo>
                  <a:cubicBezTo>
                    <a:pt x="878723" y="479957"/>
                    <a:pt x="882687" y="481279"/>
                    <a:pt x="886651" y="478636"/>
                  </a:cubicBezTo>
                  <a:cubicBezTo>
                    <a:pt x="885329" y="477315"/>
                    <a:pt x="885329" y="475993"/>
                    <a:pt x="884008" y="475993"/>
                  </a:cubicBezTo>
                  <a:cubicBezTo>
                    <a:pt x="884008" y="477315"/>
                    <a:pt x="884008" y="477315"/>
                    <a:pt x="885329" y="478636"/>
                  </a:cubicBezTo>
                  <a:cubicBezTo>
                    <a:pt x="873437" y="479957"/>
                    <a:pt x="882687" y="464101"/>
                    <a:pt x="884008" y="460136"/>
                  </a:cubicBezTo>
                  <a:cubicBezTo>
                    <a:pt x="885329" y="457494"/>
                    <a:pt x="885329" y="454851"/>
                    <a:pt x="887972" y="453529"/>
                  </a:cubicBezTo>
                  <a:cubicBezTo>
                    <a:pt x="891936" y="452208"/>
                    <a:pt x="894579" y="450887"/>
                    <a:pt x="897221" y="446922"/>
                  </a:cubicBezTo>
                  <a:cubicBezTo>
                    <a:pt x="897221" y="446922"/>
                    <a:pt x="898543" y="448244"/>
                    <a:pt x="898543" y="448244"/>
                  </a:cubicBezTo>
                  <a:cubicBezTo>
                    <a:pt x="901186" y="444280"/>
                    <a:pt x="915721" y="446922"/>
                    <a:pt x="913078" y="438994"/>
                  </a:cubicBezTo>
                  <a:cubicBezTo>
                    <a:pt x="914400" y="438994"/>
                    <a:pt x="918364" y="440316"/>
                    <a:pt x="919685" y="438994"/>
                  </a:cubicBezTo>
                  <a:cubicBezTo>
                    <a:pt x="922328" y="436352"/>
                    <a:pt x="922328" y="438994"/>
                    <a:pt x="924971" y="437673"/>
                  </a:cubicBezTo>
                  <a:cubicBezTo>
                    <a:pt x="928935" y="435030"/>
                    <a:pt x="934221" y="429745"/>
                    <a:pt x="938185" y="431066"/>
                  </a:cubicBezTo>
                  <a:cubicBezTo>
                    <a:pt x="936863" y="432387"/>
                    <a:pt x="935542" y="435030"/>
                    <a:pt x="935542" y="436352"/>
                  </a:cubicBezTo>
                  <a:cubicBezTo>
                    <a:pt x="938185" y="433709"/>
                    <a:pt x="943470" y="435030"/>
                    <a:pt x="947435" y="435030"/>
                  </a:cubicBezTo>
                  <a:cubicBezTo>
                    <a:pt x="944792" y="437673"/>
                    <a:pt x="942149" y="441637"/>
                    <a:pt x="939506" y="438994"/>
                  </a:cubicBezTo>
                  <a:cubicBezTo>
                    <a:pt x="938185" y="437673"/>
                    <a:pt x="939506" y="435030"/>
                    <a:pt x="936863" y="437673"/>
                  </a:cubicBezTo>
                  <a:cubicBezTo>
                    <a:pt x="931578" y="441637"/>
                    <a:pt x="918364" y="448244"/>
                    <a:pt x="923649" y="456172"/>
                  </a:cubicBezTo>
                  <a:cubicBezTo>
                    <a:pt x="924971" y="456172"/>
                    <a:pt x="927614" y="460136"/>
                    <a:pt x="930256" y="457494"/>
                  </a:cubicBezTo>
                  <a:cubicBezTo>
                    <a:pt x="934221" y="453529"/>
                    <a:pt x="938185" y="448244"/>
                    <a:pt x="940828" y="444280"/>
                  </a:cubicBezTo>
                  <a:cubicBezTo>
                    <a:pt x="943470" y="442958"/>
                    <a:pt x="943470" y="446922"/>
                    <a:pt x="946113" y="445601"/>
                  </a:cubicBezTo>
                  <a:cubicBezTo>
                    <a:pt x="947435" y="444280"/>
                    <a:pt x="950077" y="442958"/>
                    <a:pt x="952720" y="442958"/>
                  </a:cubicBezTo>
                  <a:cubicBezTo>
                    <a:pt x="958006" y="440316"/>
                    <a:pt x="963291" y="438994"/>
                    <a:pt x="968577" y="436352"/>
                  </a:cubicBezTo>
                  <a:cubicBezTo>
                    <a:pt x="967256" y="435030"/>
                    <a:pt x="967256" y="433709"/>
                    <a:pt x="965934" y="432387"/>
                  </a:cubicBezTo>
                  <a:cubicBezTo>
                    <a:pt x="971220" y="433709"/>
                    <a:pt x="975184" y="431066"/>
                    <a:pt x="979148" y="428423"/>
                  </a:cubicBezTo>
                  <a:cubicBezTo>
                    <a:pt x="981791" y="427102"/>
                    <a:pt x="976505" y="420495"/>
                    <a:pt x="972541" y="424459"/>
                  </a:cubicBezTo>
                  <a:cubicBezTo>
                    <a:pt x="973863" y="420495"/>
                    <a:pt x="976505" y="415209"/>
                    <a:pt x="971220" y="413888"/>
                  </a:cubicBezTo>
                  <a:cubicBezTo>
                    <a:pt x="968577" y="417852"/>
                    <a:pt x="960649" y="425780"/>
                    <a:pt x="964613" y="431066"/>
                  </a:cubicBezTo>
                  <a:cubicBezTo>
                    <a:pt x="963291" y="431066"/>
                    <a:pt x="961970" y="432387"/>
                    <a:pt x="960649" y="432387"/>
                  </a:cubicBezTo>
                  <a:cubicBezTo>
                    <a:pt x="960649" y="431066"/>
                    <a:pt x="960649" y="429745"/>
                    <a:pt x="960649" y="429745"/>
                  </a:cubicBezTo>
                  <a:cubicBezTo>
                    <a:pt x="955363" y="433709"/>
                    <a:pt x="948756" y="431066"/>
                    <a:pt x="942149" y="428423"/>
                  </a:cubicBezTo>
                  <a:cubicBezTo>
                    <a:pt x="942149" y="428423"/>
                    <a:pt x="943470" y="427102"/>
                    <a:pt x="943470" y="427102"/>
                  </a:cubicBezTo>
                  <a:cubicBezTo>
                    <a:pt x="939506" y="425780"/>
                    <a:pt x="932899" y="420495"/>
                    <a:pt x="934221" y="415209"/>
                  </a:cubicBezTo>
                  <a:cubicBezTo>
                    <a:pt x="932899" y="415209"/>
                    <a:pt x="931578" y="415209"/>
                    <a:pt x="930256" y="415209"/>
                  </a:cubicBezTo>
                  <a:cubicBezTo>
                    <a:pt x="932899" y="413888"/>
                    <a:pt x="934221" y="409924"/>
                    <a:pt x="935542" y="407281"/>
                  </a:cubicBezTo>
                  <a:cubicBezTo>
                    <a:pt x="932899" y="405960"/>
                    <a:pt x="930256" y="407281"/>
                    <a:pt x="927614" y="407281"/>
                  </a:cubicBezTo>
                  <a:cubicBezTo>
                    <a:pt x="927614" y="407281"/>
                    <a:pt x="923649" y="403317"/>
                    <a:pt x="921007" y="401995"/>
                  </a:cubicBezTo>
                  <a:cubicBezTo>
                    <a:pt x="924971" y="399353"/>
                    <a:pt x="928935" y="404638"/>
                    <a:pt x="931578" y="401995"/>
                  </a:cubicBezTo>
                  <a:cubicBezTo>
                    <a:pt x="934221" y="399353"/>
                    <a:pt x="942149" y="396710"/>
                    <a:pt x="936863" y="392746"/>
                  </a:cubicBezTo>
                  <a:cubicBezTo>
                    <a:pt x="938185" y="392746"/>
                    <a:pt x="939506" y="392746"/>
                    <a:pt x="939506" y="394067"/>
                  </a:cubicBezTo>
                  <a:cubicBezTo>
                    <a:pt x="934221" y="379532"/>
                    <a:pt x="911757" y="391424"/>
                    <a:pt x="903828" y="395388"/>
                  </a:cubicBezTo>
                  <a:cubicBezTo>
                    <a:pt x="891936" y="400674"/>
                    <a:pt x="886651" y="412566"/>
                    <a:pt x="874759" y="419173"/>
                  </a:cubicBezTo>
                  <a:cubicBezTo>
                    <a:pt x="881365" y="413888"/>
                    <a:pt x="884008" y="407281"/>
                    <a:pt x="890615" y="400674"/>
                  </a:cubicBezTo>
                  <a:cubicBezTo>
                    <a:pt x="893257" y="396710"/>
                    <a:pt x="897221" y="392746"/>
                    <a:pt x="901186" y="390103"/>
                  </a:cubicBezTo>
                  <a:cubicBezTo>
                    <a:pt x="903828" y="388781"/>
                    <a:pt x="911757" y="387460"/>
                    <a:pt x="911757" y="384817"/>
                  </a:cubicBezTo>
                  <a:cubicBezTo>
                    <a:pt x="914400" y="372925"/>
                    <a:pt x="922328" y="376889"/>
                    <a:pt x="931578" y="375568"/>
                  </a:cubicBezTo>
                  <a:cubicBezTo>
                    <a:pt x="940828" y="375568"/>
                    <a:pt x="950077" y="375568"/>
                    <a:pt x="960649" y="375568"/>
                  </a:cubicBezTo>
                  <a:cubicBezTo>
                    <a:pt x="969898" y="376889"/>
                    <a:pt x="975184" y="375568"/>
                    <a:pt x="981791" y="368961"/>
                  </a:cubicBezTo>
                  <a:cubicBezTo>
                    <a:pt x="984434" y="364996"/>
                    <a:pt x="987076" y="362354"/>
                    <a:pt x="991040" y="361032"/>
                  </a:cubicBezTo>
                  <a:cubicBezTo>
                    <a:pt x="995004" y="359711"/>
                    <a:pt x="998968" y="361032"/>
                    <a:pt x="1002932" y="359711"/>
                  </a:cubicBezTo>
                  <a:cubicBezTo>
                    <a:pt x="1005575" y="359711"/>
                    <a:pt x="1012182" y="355747"/>
                    <a:pt x="1013504" y="353104"/>
                  </a:cubicBezTo>
                  <a:cubicBezTo>
                    <a:pt x="1016146" y="347818"/>
                    <a:pt x="1012182" y="346497"/>
                    <a:pt x="1013504" y="342533"/>
                  </a:cubicBezTo>
                  <a:cubicBezTo>
                    <a:pt x="1014825" y="339890"/>
                    <a:pt x="1017468" y="333283"/>
                    <a:pt x="1013504" y="331962"/>
                  </a:cubicBezTo>
                  <a:cubicBezTo>
                    <a:pt x="1008218" y="330641"/>
                    <a:pt x="1004254" y="326676"/>
                    <a:pt x="1001611" y="333283"/>
                  </a:cubicBezTo>
                  <a:cubicBezTo>
                    <a:pt x="998968" y="330641"/>
                    <a:pt x="1004254" y="330641"/>
                    <a:pt x="1001611" y="326676"/>
                  </a:cubicBezTo>
                  <a:cubicBezTo>
                    <a:pt x="1000290" y="324034"/>
                    <a:pt x="995004" y="322712"/>
                    <a:pt x="992362" y="322712"/>
                  </a:cubicBezTo>
                  <a:cubicBezTo>
                    <a:pt x="993683" y="324034"/>
                    <a:pt x="993683" y="324034"/>
                    <a:pt x="996326" y="325355"/>
                  </a:cubicBezTo>
                  <a:cubicBezTo>
                    <a:pt x="992362" y="325355"/>
                    <a:pt x="988398" y="326676"/>
                    <a:pt x="985755" y="327998"/>
                  </a:cubicBezTo>
                  <a:cubicBezTo>
                    <a:pt x="984434" y="329319"/>
                    <a:pt x="985755" y="330641"/>
                    <a:pt x="983112" y="330641"/>
                  </a:cubicBezTo>
                  <a:cubicBezTo>
                    <a:pt x="980470" y="331962"/>
                    <a:pt x="979148" y="331962"/>
                    <a:pt x="977827" y="334605"/>
                  </a:cubicBezTo>
                  <a:cubicBezTo>
                    <a:pt x="976505" y="337247"/>
                    <a:pt x="975184" y="329319"/>
                    <a:pt x="977827" y="327998"/>
                  </a:cubicBezTo>
                  <a:cubicBezTo>
                    <a:pt x="981791" y="326676"/>
                    <a:pt x="988398" y="326676"/>
                    <a:pt x="991040" y="322712"/>
                  </a:cubicBezTo>
                  <a:cubicBezTo>
                    <a:pt x="988398" y="324034"/>
                    <a:pt x="984434" y="325355"/>
                    <a:pt x="981791" y="325355"/>
                  </a:cubicBezTo>
                  <a:cubicBezTo>
                    <a:pt x="987076" y="324034"/>
                    <a:pt x="991040" y="321391"/>
                    <a:pt x="996326" y="321391"/>
                  </a:cubicBezTo>
                  <a:cubicBezTo>
                    <a:pt x="1005575" y="320069"/>
                    <a:pt x="997647" y="316105"/>
                    <a:pt x="993683" y="313462"/>
                  </a:cubicBezTo>
                  <a:cubicBezTo>
                    <a:pt x="988398" y="309498"/>
                    <a:pt x="984434" y="309498"/>
                    <a:pt x="977827" y="309498"/>
                  </a:cubicBezTo>
                  <a:cubicBezTo>
                    <a:pt x="973863" y="309498"/>
                    <a:pt x="976505" y="306856"/>
                    <a:pt x="975184" y="302891"/>
                  </a:cubicBezTo>
                  <a:cubicBezTo>
                    <a:pt x="973863" y="300249"/>
                    <a:pt x="969898" y="298927"/>
                    <a:pt x="967256" y="297606"/>
                  </a:cubicBezTo>
                  <a:cubicBezTo>
                    <a:pt x="965934" y="296284"/>
                    <a:pt x="961970" y="293642"/>
                    <a:pt x="961970" y="293642"/>
                  </a:cubicBezTo>
                  <a:cubicBezTo>
                    <a:pt x="961970" y="290999"/>
                    <a:pt x="965934" y="287035"/>
                    <a:pt x="965934" y="284392"/>
                  </a:cubicBezTo>
                  <a:cubicBezTo>
                    <a:pt x="965934" y="279106"/>
                    <a:pt x="958006" y="271178"/>
                    <a:pt x="955363" y="267214"/>
                  </a:cubicBezTo>
                  <a:cubicBezTo>
                    <a:pt x="951399" y="259285"/>
                    <a:pt x="944792" y="240786"/>
                    <a:pt x="935542" y="240786"/>
                  </a:cubicBezTo>
                  <a:cubicBezTo>
                    <a:pt x="935542" y="238143"/>
                    <a:pt x="936863" y="236822"/>
                    <a:pt x="936863" y="234179"/>
                  </a:cubicBezTo>
                  <a:cubicBezTo>
                    <a:pt x="932899" y="232858"/>
                    <a:pt x="927614" y="240786"/>
                    <a:pt x="927614" y="244750"/>
                  </a:cubicBezTo>
                  <a:cubicBezTo>
                    <a:pt x="928935" y="250036"/>
                    <a:pt x="924971" y="255321"/>
                    <a:pt x="922328" y="260607"/>
                  </a:cubicBezTo>
                  <a:cubicBezTo>
                    <a:pt x="921007" y="259285"/>
                    <a:pt x="919685" y="259285"/>
                    <a:pt x="918364" y="257964"/>
                  </a:cubicBezTo>
                  <a:cubicBezTo>
                    <a:pt x="914400" y="281749"/>
                    <a:pt x="893257" y="243429"/>
                    <a:pt x="887972" y="260607"/>
                  </a:cubicBezTo>
                  <a:cubicBezTo>
                    <a:pt x="884008" y="257964"/>
                    <a:pt x="890615" y="252679"/>
                    <a:pt x="893257" y="250036"/>
                  </a:cubicBezTo>
                  <a:cubicBezTo>
                    <a:pt x="891936" y="250036"/>
                    <a:pt x="890615" y="250036"/>
                    <a:pt x="889293" y="250036"/>
                  </a:cubicBezTo>
                  <a:cubicBezTo>
                    <a:pt x="890615" y="246072"/>
                    <a:pt x="889293" y="242107"/>
                    <a:pt x="889293" y="236822"/>
                  </a:cubicBezTo>
                  <a:cubicBezTo>
                    <a:pt x="887972" y="232858"/>
                    <a:pt x="889293" y="231536"/>
                    <a:pt x="891936" y="227572"/>
                  </a:cubicBezTo>
                  <a:cubicBezTo>
                    <a:pt x="887972" y="224930"/>
                    <a:pt x="885329" y="223608"/>
                    <a:pt x="880044" y="223608"/>
                  </a:cubicBezTo>
                  <a:cubicBezTo>
                    <a:pt x="874759" y="224930"/>
                    <a:pt x="872116" y="220965"/>
                    <a:pt x="870794" y="215680"/>
                  </a:cubicBezTo>
                  <a:cubicBezTo>
                    <a:pt x="869473" y="211716"/>
                    <a:pt x="862866" y="209073"/>
                    <a:pt x="860223" y="207751"/>
                  </a:cubicBezTo>
                  <a:cubicBezTo>
                    <a:pt x="854938" y="203787"/>
                    <a:pt x="853616" y="201145"/>
                    <a:pt x="848331" y="203787"/>
                  </a:cubicBezTo>
                  <a:cubicBezTo>
                    <a:pt x="839081" y="207751"/>
                    <a:pt x="831152" y="199823"/>
                    <a:pt x="821903" y="201145"/>
                  </a:cubicBezTo>
                  <a:cubicBezTo>
                    <a:pt x="816617" y="201145"/>
                    <a:pt x="813974" y="203787"/>
                    <a:pt x="815296" y="207751"/>
                  </a:cubicBezTo>
                  <a:cubicBezTo>
                    <a:pt x="817938" y="215680"/>
                    <a:pt x="817938" y="217001"/>
                    <a:pt x="815296" y="224930"/>
                  </a:cubicBezTo>
                  <a:cubicBezTo>
                    <a:pt x="813974" y="228894"/>
                    <a:pt x="816617" y="234179"/>
                    <a:pt x="817938" y="238143"/>
                  </a:cubicBezTo>
                  <a:cubicBezTo>
                    <a:pt x="820581" y="246072"/>
                    <a:pt x="819260" y="244750"/>
                    <a:pt x="813974" y="250036"/>
                  </a:cubicBezTo>
                  <a:cubicBezTo>
                    <a:pt x="808689" y="255321"/>
                    <a:pt x="810010" y="254000"/>
                    <a:pt x="813974" y="260607"/>
                  </a:cubicBezTo>
                  <a:cubicBezTo>
                    <a:pt x="816617" y="264571"/>
                    <a:pt x="820581" y="268535"/>
                    <a:pt x="824545" y="271178"/>
                  </a:cubicBezTo>
                  <a:cubicBezTo>
                    <a:pt x="829831" y="276464"/>
                    <a:pt x="828510" y="292320"/>
                    <a:pt x="824545" y="298927"/>
                  </a:cubicBezTo>
                  <a:cubicBezTo>
                    <a:pt x="819260" y="305534"/>
                    <a:pt x="807367" y="310820"/>
                    <a:pt x="800760" y="314784"/>
                  </a:cubicBezTo>
                  <a:cubicBezTo>
                    <a:pt x="803403" y="317427"/>
                    <a:pt x="807367" y="322712"/>
                    <a:pt x="808689" y="326676"/>
                  </a:cubicBezTo>
                  <a:cubicBezTo>
                    <a:pt x="810010" y="333283"/>
                    <a:pt x="811331" y="339890"/>
                    <a:pt x="812653" y="346497"/>
                  </a:cubicBezTo>
                  <a:cubicBezTo>
                    <a:pt x="813974" y="353104"/>
                    <a:pt x="800760" y="366318"/>
                    <a:pt x="794153" y="359711"/>
                  </a:cubicBezTo>
                  <a:cubicBezTo>
                    <a:pt x="787547" y="351783"/>
                    <a:pt x="776976" y="343854"/>
                    <a:pt x="778297" y="333283"/>
                  </a:cubicBezTo>
                  <a:cubicBezTo>
                    <a:pt x="778297" y="325355"/>
                    <a:pt x="778297" y="317427"/>
                    <a:pt x="779619" y="310820"/>
                  </a:cubicBezTo>
                  <a:cubicBezTo>
                    <a:pt x="779619" y="308177"/>
                    <a:pt x="769048" y="308177"/>
                    <a:pt x="767726" y="308177"/>
                  </a:cubicBezTo>
                  <a:cubicBezTo>
                    <a:pt x="762441" y="308177"/>
                    <a:pt x="757155" y="306856"/>
                    <a:pt x="750548" y="306856"/>
                  </a:cubicBezTo>
                  <a:cubicBezTo>
                    <a:pt x="746584" y="306856"/>
                    <a:pt x="741298" y="300249"/>
                    <a:pt x="737334" y="297606"/>
                  </a:cubicBezTo>
                  <a:cubicBezTo>
                    <a:pt x="726763" y="290999"/>
                    <a:pt x="720156" y="287035"/>
                    <a:pt x="708263" y="283070"/>
                  </a:cubicBezTo>
                  <a:cubicBezTo>
                    <a:pt x="704299" y="281749"/>
                    <a:pt x="700335" y="279106"/>
                    <a:pt x="696371" y="280428"/>
                  </a:cubicBezTo>
                  <a:cubicBezTo>
                    <a:pt x="688442" y="281749"/>
                    <a:pt x="687121" y="284392"/>
                    <a:pt x="684478" y="277785"/>
                  </a:cubicBezTo>
                  <a:cubicBezTo>
                    <a:pt x="683157" y="273821"/>
                    <a:pt x="680514" y="261928"/>
                    <a:pt x="677872" y="259285"/>
                  </a:cubicBezTo>
                  <a:cubicBezTo>
                    <a:pt x="675229" y="256643"/>
                    <a:pt x="667301" y="256643"/>
                    <a:pt x="663337" y="255321"/>
                  </a:cubicBezTo>
                  <a:cubicBezTo>
                    <a:pt x="665979" y="246072"/>
                    <a:pt x="667301" y="236822"/>
                    <a:pt x="669944" y="226251"/>
                  </a:cubicBezTo>
                  <a:cubicBezTo>
                    <a:pt x="671265" y="218323"/>
                    <a:pt x="679193" y="210394"/>
                    <a:pt x="683157" y="203787"/>
                  </a:cubicBezTo>
                  <a:cubicBezTo>
                    <a:pt x="684478" y="202466"/>
                    <a:pt x="687121" y="195859"/>
                    <a:pt x="688442" y="195859"/>
                  </a:cubicBezTo>
                  <a:cubicBezTo>
                    <a:pt x="693728" y="195859"/>
                    <a:pt x="696371" y="195859"/>
                    <a:pt x="701656" y="193216"/>
                  </a:cubicBezTo>
                  <a:cubicBezTo>
                    <a:pt x="705620" y="190573"/>
                    <a:pt x="701656" y="186609"/>
                    <a:pt x="699013" y="185288"/>
                  </a:cubicBezTo>
                  <a:cubicBezTo>
                    <a:pt x="693728" y="182645"/>
                    <a:pt x="692406" y="182645"/>
                    <a:pt x="687121" y="183966"/>
                  </a:cubicBezTo>
                  <a:cubicBezTo>
                    <a:pt x="688442" y="182645"/>
                    <a:pt x="688442" y="182645"/>
                    <a:pt x="689764" y="181324"/>
                  </a:cubicBezTo>
                  <a:cubicBezTo>
                    <a:pt x="685800" y="180002"/>
                    <a:pt x="681836" y="177360"/>
                    <a:pt x="679193" y="176038"/>
                  </a:cubicBezTo>
                  <a:cubicBezTo>
                    <a:pt x="684478" y="177360"/>
                    <a:pt x="689764" y="178681"/>
                    <a:pt x="695049" y="180002"/>
                  </a:cubicBezTo>
                  <a:cubicBezTo>
                    <a:pt x="704299" y="182645"/>
                    <a:pt x="704299" y="182645"/>
                    <a:pt x="712227" y="177360"/>
                  </a:cubicBezTo>
                  <a:cubicBezTo>
                    <a:pt x="714870" y="176038"/>
                    <a:pt x="717513" y="176038"/>
                    <a:pt x="720156" y="177360"/>
                  </a:cubicBezTo>
                  <a:cubicBezTo>
                    <a:pt x="722799" y="177360"/>
                    <a:pt x="725441" y="174717"/>
                    <a:pt x="728084" y="174717"/>
                  </a:cubicBezTo>
                  <a:cubicBezTo>
                    <a:pt x="732048" y="173395"/>
                    <a:pt x="736013" y="162824"/>
                    <a:pt x="737334" y="158860"/>
                  </a:cubicBezTo>
                  <a:cubicBezTo>
                    <a:pt x="732048" y="157539"/>
                    <a:pt x="722799" y="158860"/>
                    <a:pt x="718834" y="156217"/>
                  </a:cubicBezTo>
                  <a:cubicBezTo>
                    <a:pt x="712227" y="152253"/>
                    <a:pt x="704299" y="149610"/>
                    <a:pt x="697692" y="145646"/>
                  </a:cubicBezTo>
                  <a:cubicBezTo>
                    <a:pt x="708263" y="145646"/>
                    <a:pt x="716192" y="145646"/>
                    <a:pt x="724120" y="150932"/>
                  </a:cubicBezTo>
                  <a:cubicBezTo>
                    <a:pt x="729406" y="153574"/>
                    <a:pt x="732048" y="156217"/>
                    <a:pt x="737334" y="153574"/>
                  </a:cubicBezTo>
                  <a:cubicBezTo>
                    <a:pt x="741298" y="150932"/>
                    <a:pt x="743941" y="146968"/>
                    <a:pt x="745262" y="143003"/>
                  </a:cubicBezTo>
                  <a:cubicBezTo>
                    <a:pt x="742620" y="141682"/>
                    <a:pt x="739977" y="140361"/>
                    <a:pt x="738655" y="139039"/>
                  </a:cubicBezTo>
                  <a:cubicBezTo>
                    <a:pt x="739977" y="135075"/>
                    <a:pt x="745262" y="136396"/>
                    <a:pt x="749227" y="136396"/>
                  </a:cubicBezTo>
                  <a:cubicBezTo>
                    <a:pt x="750548" y="136396"/>
                    <a:pt x="749227" y="140361"/>
                    <a:pt x="751869" y="141682"/>
                  </a:cubicBezTo>
                  <a:cubicBezTo>
                    <a:pt x="754512" y="141682"/>
                    <a:pt x="757155" y="143003"/>
                    <a:pt x="759798" y="143003"/>
                  </a:cubicBezTo>
                  <a:cubicBezTo>
                    <a:pt x="759798" y="141682"/>
                    <a:pt x="759798" y="140361"/>
                    <a:pt x="758476" y="140361"/>
                  </a:cubicBezTo>
                  <a:cubicBezTo>
                    <a:pt x="761119" y="141682"/>
                    <a:pt x="763762" y="143003"/>
                    <a:pt x="766405" y="144325"/>
                  </a:cubicBezTo>
                  <a:cubicBezTo>
                    <a:pt x="765083" y="140361"/>
                    <a:pt x="763762" y="137718"/>
                    <a:pt x="761119" y="133754"/>
                  </a:cubicBezTo>
                  <a:cubicBezTo>
                    <a:pt x="763762" y="136396"/>
                    <a:pt x="766405" y="141682"/>
                    <a:pt x="770369" y="139039"/>
                  </a:cubicBezTo>
                  <a:cubicBezTo>
                    <a:pt x="774333" y="136396"/>
                    <a:pt x="782261" y="133754"/>
                    <a:pt x="784904" y="129789"/>
                  </a:cubicBezTo>
                  <a:cubicBezTo>
                    <a:pt x="788868" y="124504"/>
                    <a:pt x="787547" y="120540"/>
                    <a:pt x="783583" y="116576"/>
                  </a:cubicBezTo>
                  <a:cubicBezTo>
                    <a:pt x="779619" y="112612"/>
                    <a:pt x="778297" y="108647"/>
                    <a:pt x="775655" y="103362"/>
                  </a:cubicBezTo>
                  <a:cubicBezTo>
                    <a:pt x="778297" y="103362"/>
                    <a:pt x="784904" y="103362"/>
                    <a:pt x="786225" y="102040"/>
                  </a:cubicBezTo>
                  <a:cubicBezTo>
                    <a:pt x="788868" y="98076"/>
                    <a:pt x="784904" y="95434"/>
                    <a:pt x="787547" y="90148"/>
                  </a:cubicBezTo>
                  <a:cubicBezTo>
                    <a:pt x="780940" y="88827"/>
                    <a:pt x="779619" y="87505"/>
                    <a:pt x="775655" y="82220"/>
                  </a:cubicBezTo>
                  <a:cubicBezTo>
                    <a:pt x="773012" y="79577"/>
                    <a:pt x="763762" y="79577"/>
                    <a:pt x="761119" y="79577"/>
                  </a:cubicBezTo>
                  <a:cubicBezTo>
                    <a:pt x="755834" y="78255"/>
                    <a:pt x="753191" y="76934"/>
                    <a:pt x="751869" y="83541"/>
                  </a:cubicBezTo>
                  <a:cubicBezTo>
                    <a:pt x="750548" y="88827"/>
                    <a:pt x="753191" y="91469"/>
                    <a:pt x="757155" y="96755"/>
                  </a:cubicBezTo>
                  <a:cubicBezTo>
                    <a:pt x="749227" y="100719"/>
                    <a:pt x="749227" y="99398"/>
                    <a:pt x="749227" y="108647"/>
                  </a:cubicBezTo>
                  <a:cubicBezTo>
                    <a:pt x="749227" y="109969"/>
                    <a:pt x="745262" y="112612"/>
                    <a:pt x="743941" y="113933"/>
                  </a:cubicBezTo>
                  <a:cubicBezTo>
                    <a:pt x="741298" y="116576"/>
                    <a:pt x="741298" y="117897"/>
                    <a:pt x="741298" y="121861"/>
                  </a:cubicBezTo>
                  <a:cubicBezTo>
                    <a:pt x="739977" y="133754"/>
                    <a:pt x="714870" y="111290"/>
                    <a:pt x="725441" y="104683"/>
                  </a:cubicBezTo>
                  <a:cubicBezTo>
                    <a:pt x="725441" y="106005"/>
                    <a:pt x="725441" y="107326"/>
                    <a:pt x="725441" y="108647"/>
                  </a:cubicBezTo>
                  <a:cubicBezTo>
                    <a:pt x="730727" y="107326"/>
                    <a:pt x="728084" y="102040"/>
                    <a:pt x="726763" y="96755"/>
                  </a:cubicBezTo>
                  <a:cubicBezTo>
                    <a:pt x="726763" y="94112"/>
                    <a:pt x="718834" y="91469"/>
                    <a:pt x="716192" y="90148"/>
                  </a:cubicBezTo>
                  <a:cubicBezTo>
                    <a:pt x="712227" y="87505"/>
                    <a:pt x="710906" y="95434"/>
                    <a:pt x="710906" y="98076"/>
                  </a:cubicBezTo>
                  <a:cubicBezTo>
                    <a:pt x="710906" y="103362"/>
                    <a:pt x="708263" y="104683"/>
                    <a:pt x="705620" y="108647"/>
                  </a:cubicBezTo>
                  <a:cubicBezTo>
                    <a:pt x="700335" y="106005"/>
                    <a:pt x="701656" y="104683"/>
                    <a:pt x="702978" y="99398"/>
                  </a:cubicBezTo>
                  <a:cubicBezTo>
                    <a:pt x="704299" y="94112"/>
                    <a:pt x="701656" y="94112"/>
                    <a:pt x="697692" y="90148"/>
                  </a:cubicBezTo>
                  <a:cubicBezTo>
                    <a:pt x="699013" y="88827"/>
                    <a:pt x="701656" y="87505"/>
                    <a:pt x="702978" y="86184"/>
                  </a:cubicBezTo>
                  <a:cubicBezTo>
                    <a:pt x="699013" y="84862"/>
                    <a:pt x="696371" y="80898"/>
                    <a:pt x="692406" y="83541"/>
                  </a:cubicBezTo>
                  <a:cubicBezTo>
                    <a:pt x="688442" y="86184"/>
                    <a:pt x="685800" y="83541"/>
                    <a:pt x="681836" y="82220"/>
                  </a:cubicBezTo>
                  <a:cubicBezTo>
                    <a:pt x="685800" y="79577"/>
                    <a:pt x="689764" y="76934"/>
                    <a:pt x="693728" y="74291"/>
                  </a:cubicBezTo>
                  <a:cubicBezTo>
                    <a:pt x="689764" y="70327"/>
                    <a:pt x="681836" y="63720"/>
                    <a:pt x="680514" y="58435"/>
                  </a:cubicBezTo>
                  <a:cubicBezTo>
                    <a:pt x="679193" y="50506"/>
                    <a:pt x="673908" y="42578"/>
                    <a:pt x="665979" y="43899"/>
                  </a:cubicBezTo>
                  <a:cubicBezTo>
                    <a:pt x="664658" y="38614"/>
                    <a:pt x="684478" y="28043"/>
                    <a:pt x="667301" y="25400"/>
                  </a:cubicBezTo>
                  <a:cubicBezTo>
                    <a:pt x="672586" y="25400"/>
                    <a:pt x="684478" y="28043"/>
                    <a:pt x="689764" y="25400"/>
                  </a:cubicBezTo>
                  <a:cubicBezTo>
                    <a:pt x="695049" y="21436"/>
                    <a:pt x="700335" y="9543"/>
                    <a:pt x="704299" y="4258"/>
                  </a:cubicBezTo>
                  <a:cubicBezTo>
                    <a:pt x="695049" y="1615"/>
                    <a:pt x="688442" y="294"/>
                    <a:pt x="679193" y="294"/>
                  </a:cubicBezTo>
                  <a:cubicBezTo>
                    <a:pt x="672586" y="294"/>
                    <a:pt x="654087" y="-2349"/>
                    <a:pt x="664658" y="8222"/>
                  </a:cubicBezTo>
                  <a:cubicBezTo>
                    <a:pt x="662015" y="8222"/>
                    <a:pt x="655408" y="6901"/>
                    <a:pt x="655408" y="9543"/>
                  </a:cubicBezTo>
                  <a:cubicBezTo>
                    <a:pt x="655408" y="13508"/>
                    <a:pt x="654087" y="20114"/>
                    <a:pt x="655408" y="24078"/>
                  </a:cubicBezTo>
                  <a:cubicBezTo>
                    <a:pt x="658051" y="29364"/>
                    <a:pt x="658051" y="32007"/>
                    <a:pt x="658051" y="38614"/>
                  </a:cubicBezTo>
                  <a:cubicBezTo>
                    <a:pt x="658051" y="45221"/>
                    <a:pt x="658051" y="45221"/>
                    <a:pt x="651444" y="49185"/>
                  </a:cubicBezTo>
                  <a:cubicBezTo>
                    <a:pt x="654087" y="49185"/>
                    <a:pt x="656730" y="50506"/>
                    <a:pt x="655408" y="53149"/>
                  </a:cubicBezTo>
                  <a:cubicBezTo>
                    <a:pt x="650123" y="50506"/>
                    <a:pt x="646158" y="51828"/>
                    <a:pt x="646158" y="59756"/>
                  </a:cubicBezTo>
                  <a:cubicBezTo>
                    <a:pt x="646158" y="67684"/>
                    <a:pt x="646158" y="71649"/>
                    <a:pt x="648801" y="79577"/>
                  </a:cubicBezTo>
                  <a:cubicBezTo>
                    <a:pt x="650123" y="83541"/>
                    <a:pt x="660694" y="84862"/>
                    <a:pt x="664658" y="86184"/>
                  </a:cubicBezTo>
                  <a:cubicBezTo>
                    <a:pt x="668622" y="87505"/>
                    <a:pt x="675229" y="83541"/>
                    <a:pt x="675229" y="90148"/>
                  </a:cubicBezTo>
                  <a:cubicBezTo>
                    <a:pt x="669944" y="90148"/>
                    <a:pt x="663337" y="91469"/>
                    <a:pt x="664658" y="100719"/>
                  </a:cubicBezTo>
                  <a:cubicBezTo>
                    <a:pt x="667301" y="99398"/>
                    <a:pt x="669944" y="98076"/>
                    <a:pt x="672586" y="96755"/>
                  </a:cubicBezTo>
                  <a:cubicBezTo>
                    <a:pt x="672586" y="99398"/>
                    <a:pt x="675229" y="102040"/>
                    <a:pt x="672586" y="104683"/>
                  </a:cubicBezTo>
                  <a:cubicBezTo>
                    <a:pt x="669944" y="107326"/>
                    <a:pt x="667301" y="111290"/>
                    <a:pt x="663337" y="112612"/>
                  </a:cubicBezTo>
                  <a:cubicBezTo>
                    <a:pt x="652765" y="113933"/>
                    <a:pt x="656730" y="121861"/>
                    <a:pt x="659372" y="129789"/>
                  </a:cubicBezTo>
                  <a:cubicBezTo>
                    <a:pt x="656730" y="128468"/>
                    <a:pt x="650123" y="125825"/>
                    <a:pt x="648801" y="123183"/>
                  </a:cubicBezTo>
                  <a:cubicBezTo>
                    <a:pt x="647480" y="120540"/>
                    <a:pt x="651444" y="113933"/>
                    <a:pt x="651444" y="111290"/>
                  </a:cubicBezTo>
                  <a:cubicBezTo>
                    <a:pt x="646158" y="109969"/>
                    <a:pt x="640873" y="107326"/>
                    <a:pt x="635587" y="107326"/>
                  </a:cubicBezTo>
                  <a:cubicBezTo>
                    <a:pt x="627659" y="107326"/>
                    <a:pt x="627659" y="111290"/>
                    <a:pt x="625016" y="117897"/>
                  </a:cubicBezTo>
                  <a:cubicBezTo>
                    <a:pt x="623695" y="121861"/>
                    <a:pt x="598588" y="117897"/>
                    <a:pt x="593303" y="116576"/>
                  </a:cubicBezTo>
                  <a:cubicBezTo>
                    <a:pt x="588017" y="113933"/>
                    <a:pt x="582731" y="112612"/>
                    <a:pt x="576125" y="111290"/>
                  </a:cubicBezTo>
                  <a:cubicBezTo>
                    <a:pt x="573482" y="109969"/>
                    <a:pt x="570839" y="111290"/>
                    <a:pt x="569518" y="108647"/>
                  </a:cubicBezTo>
                  <a:cubicBezTo>
                    <a:pt x="568197" y="106005"/>
                    <a:pt x="566875" y="102040"/>
                    <a:pt x="565554" y="100719"/>
                  </a:cubicBezTo>
                  <a:cubicBezTo>
                    <a:pt x="558947" y="96755"/>
                    <a:pt x="557625" y="98076"/>
                    <a:pt x="549697" y="99398"/>
                  </a:cubicBezTo>
                  <a:cubicBezTo>
                    <a:pt x="541769" y="102040"/>
                    <a:pt x="539126" y="100719"/>
                    <a:pt x="536483" y="108647"/>
                  </a:cubicBezTo>
                  <a:cubicBezTo>
                    <a:pt x="545733" y="108647"/>
                    <a:pt x="552340" y="106005"/>
                    <a:pt x="561590" y="102040"/>
                  </a:cubicBezTo>
                  <a:cubicBezTo>
                    <a:pt x="565554" y="108647"/>
                    <a:pt x="547054" y="108647"/>
                    <a:pt x="544411" y="112612"/>
                  </a:cubicBezTo>
                  <a:cubicBezTo>
                    <a:pt x="540447" y="119219"/>
                    <a:pt x="543090" y="116576"/>
                    <a:pt x="544411" y="123183"/>
                  </a:cubicBezTo>
                  <a:cubicBezTo>
                    <a:pt x="544411" y="124504"/>
                    <a:pt x="543090" y="125825"/>
                    <a:pt x="543090" y="128468"/>
                  </a:cubicBezTo>
                  <a:cubicBezTo>
                    <a:pt x="543090" y="131111"/>
                    <a:pt x="544411" y="133754"/>
                    <a:pt x="544411" y="136396"/>
                  </a:cubicBezTo>
                  <a:cubicBezTo>
                    <a:pt x="540447" y="129789"/>
                    <a:pt x="536483" y="124504"/>
                    <a:pt x="532519" y="117897"/>
                  </a:cubicBezTo>
                  <a:cubicBezTo>
                    <a:pt x="529876" y="113933"/>
                    <a:pt x="521948" y="115254"/>
                    <a:pt x="517984" y="115254"/>
                  </a:cubicBezTo>
                  <a:cubicBezTo>
                    <a:pt x="508734" y="116576"/>
                    <a:pt x="499484" y="116576"/>
                    <a:pt x="491556" y="117897"/>
                  </a:cubicBezTo>
                  <a:cubicBezTo>
                    <a:pt x="486270" y="117897"/>
                    <a:pt x="480985" y="115254"/>
                    <a:pt x="475699" y="113933"/>
                  </a:cubicBezTo>
                  <a:cubicBezTo>
                    <a:pt x="477020" y="113933"/>
                    <a:pt x="492877" y="108647"/>
                    <a:pt x="487592" y="104683"/>
                  </a:cubicBezTo>
                  <a:cubicBezTo>
                    <a:pt x="480985" y="99398"/>
                    <a:pt x="477020" y="96755"/>
                    <a:pt x="469092" y="95434"/>
                  </a:cubicBezTo>
                  <a:cubicBezTo>
                    <a:pt x="469092" y="96755"/>
                    <a:pt x="469092" y="96755"/>
                    <a:pt x="470414" y="98076"/>
                  </a:cubicBezTo>
                  <a:cubicBezTo>
                    <a:pt x="458521" y="95434"/>
                    <a:pt x="443986" y="92791"/>
                    <a:pt x="432093" y="87505"/>
                  </a:cubicBezTo>
                  <a:cubicBezTo>
                    <a:pt x="426808" y="84862"/>
                    <a:pt x="417558" y="79577"/>
                    <a:pt x="412273" y="79577"/>
                  </a:cubicBezTo>
                  <a:cubicBezTo>
                    <a:pt x="410951" y="79577"/>
                    <a:pt x="408309" y="79577"/>
                    <a:pt x="406987" y="80898"/>
                  </a:cubicBezTo>
                  <a:cubicBezTo>
                    <a:pt x="405666" y="80898"/>
                    <a:pt x="406987" y="84862"/>
                    <a:pt x="406987" y="86184"/>
                  </a:cubicBezTo>
                  <a:cubicBezTo>
                    <a:pt x="404344" y="88827"/>
                    <a:pt x="399059" y="88827"/>
                    <a:pt x="395095" y="88827"/>
                  </a:cubicBezTo>
                  <a:cubicBezTo>
                    <a:pt x="396416" y="87505"/>
                    <a:pt x="399059" y="83541"/>
                    <a:pt x="396416" y="82220"/>
                  </a:cubicBezTo>
                  <a:cubicBezTo>
                    <a:pt x="391130" y="79577"/>
                    <a:pt x="397737" y="78255"/>
                    <a:pt x="393773" y="74291"/>
                  </a:cubicBezTo>
                  <a:cubicBezTo>
                    <a:pt x="388488" y="79577"/>
                    <a:pt x="387166" y="82220"/>
                    <a:pt x="384523" y="90148"/>
                  </a:cubicBezTo>
                  <a:cubicBezTo>
                    <a:pt x="376595" y="82220"/>
                    <a:pt x="369988" y="75613"/>
                    <a:pt x="362060" y="66363"/>
                  </a:cubicBezTo>
                  <a:cubicBezTo>
                    <a:pt x="358096" y="70327"/>
                    <a:pt x="363382" y="70327"/>
                    <a:pt x="360739" y="72970"/>
                  </a:cubicBezTo>
                  <a:cubicBezTo>
                    <a:pt x="358096" y="75613"/>
                    <a:pt x="355453" y="79577"/>
                    <a:pt x="352810" y="82220"/>
                  </a:cubicBezTo>
                  <a:cubicBezTo>
                    <a:pt x="350168" y="72970"/>
                    <a:pt x="326382" y="94112"/>
                    <a:pt x="319775" y="88827"/>
                  </a:cubicBezTo>
                  <a:cubicBezTo>
                    <a:pt x="329025" y="83541"/>
                    <a:pt x="338275" y="79577"/>
                    <a:pt x="347525" y="74291"/>
                  </a:cubicBezTo>
                  <a:cubicBezTo>
                    <a:pt x="343561" y="67684"/>
                    <a:pt x="318454" y="83541"/>
                    <a:pt x="311847" y="86184"/>
                  </a:cubicBezTo>
                  <a:cubicBezTo>
                    <a:pt x="307883" y="87505"/>
                    <a:pt x="302598" y="78255"/>
                    <a:pt x="299955" y="82220"/>
                  </a:cubicBezTo>
                  <a:cubicBezTo>
                    <a:pt x="298633" y="83541"/>
                    <a:pt x="286741" y="98076"/>
                    <a:pt x="285419" y="96755"/>
                  </a:cubicBezTo>
                  <a:cubicBezTo>
                    <a:pt x="274848" y="92791"/>
                    <a:pt x="265599" y="86184"/>
                    <a:pt x="255028" y="84862"/>
                  </a:cubicBezTo>
                  <a:cubicBezTo>
                    <a:pt x="239171" y="82220"/>
                    <a:pt x="223314" y="79577"/>
                    <a:pt x="206136" y="76934"/>
                  </a:cubicBezTo>
                  <a:cubicBezTo>
                    <a:pt x="195565" y="75613"/>
                    <a:pt x="183673" y="74291"/>
                    <a:pt x="173101" y="71649"/>
                  </a:cubicBezTo>
                  <a:cubicBezTo>
                    <a:pt x="166494" y="70327"/>
                    <a:pt x="144031" y="71649"/>
                    <a:pt x="141388" y="65042"/>
                  </a:cubicBezTo>
                  <a:cubicBezTo>
                    <a:pt x="138746" y="55792"/>
                    <a:pt x="117603" y="61077"/>
                    <a:pt x="109675" y="57113"/>
                  </a:cubicBezTo>
                  <a:cubicBezTo>
                    <a:pt x="101747" y="53149"/>
                    <a:pt x="101747" y="53149"/>
                    <a:pt x="93818" y="58435"/>
                  </a:cubicBezTo>
                  <a:cubicBezTo>
                    <a:pt x="88533" y="62399"/>
                    <a:pt x="83247" y="62399"/>
                    <a:pt x="76640" y="63720"/>
                  </a:cubicBezTo>
                  <a:cubicBezTo>
                    <a:pt x="66069" y="65042"/>
                    <a:pt x="55498" y="70327"/>
                    <a:pt x="47570" y="76934"/>
                  </a:cubicBezTo>
                  <a:cubicBezTo>
                    <a:pt x="42284" y="80898"/>
                    <a:pt x="39642" y="87505"/>
                    <a:pt x="35677" y="92791"/>
                  </a:cubicBezTo>
                  <a:cubicBezTo>
                    <a:pt x="33035" y="98076"/>
                    <a:pt x="25106" y="95434"/>
                    <a:pt x="19821" y="96755"/>
                  </a:cubicBezTo>
                  <a:cubicBezTo>
                    <a:pt x="18499" y="96755"/>
                    <a:pt x="15856" y="96755"/>
                    <a:pt x="15856" y="98076"/>
                  </a:cubicBezTo>
                  <a:cubicBezTo>
                    <a:pt x="15856" y="99398"/>
                    <a:pt x="11892" y="106005"/>
                    <a:pt x="13214" y="107326"/>
                  </a:cubicBezTo>
                  <a:cubicBezTo>
                    <a:pt x="14535" y="109969"/>
                    <a:pt x="27749" y="113933"/>
                    <a:pt x="31713" y="115254"/>
                  </a:cubicBezTo>
                  <a:cubicBezTo>
                    <a:pt x="36999" y="117897"/>
                    <a:pt x="35677" y="124504"/>
                    <a:pt x="40963" y="127147"/>
                  </a:cubicBezTo>
                  <a:cubicBezTo>
                    <a:pt x="46249" y="129789"/>
                    <a:pt x="51534" y="129789"/>
                    <a:pt x="58141" y="131111"/>
                  </a:cubicBezTo>
                  <a:cubicBezTo>
                    <a:pt x="55498" y="132432"/>
                    <a:pt x="56819" y="135075"/>
                    <a:pt x="58141" y="137718"/>
                  </a:cubicBezTo>
                  <a:cubicBezTo>
                    <a:pt x="56819" y="137718"/>
                    <a:pt x="56819" y="139039"/>
                    <a:pt x="55498" y="139039"/>
                  </a:cubicBezTo>
                  <a:cubicBezTo>
                    <a:pt x="58141" y="140361"/>
                    <a:pt x="60783" y="140361"/>
                    <a:pt x="62105" y="141682"/>
                  </a:cubicBezTo>
                  <a:cubicBezTo>
                    <a:pt x="56819" y="145646"/>
                    <a:pt x="55498" y="148289"/>
                    <a:pt x="50213" y="145646"/>
                  </a:cubicBezTo>
                  <a:cubicBezTo>
                    <a:pt x="43606" y="144325"/>
                    <a:pt x="36999" y="145646"/>
                    <a:pt x="36999" y="136396"/>
                  </a:cubicBezTo>
                  <a:cubicBezTo>
                    <a:pt x="29070" y="136396"/>
                    <a:pt x="26428" y="137718"/>
                    <a:pt x="19821" y="141682"/>
                  </a:cubicBezTo>
                  <a:cubicBezTo>
                    <a:pt x="19821" y="143003"/>
                    <a:pt x="21142" y="143003"/>
                    <a:pt x="21142" y="144325"/>
                  </a:cubicBezTo>
                  <a:cubicBezTo>
                    <a:pt x="13214" y="144325"/>
                    <a:pt x="6607" y="148289"/>
                    <a:pt x="0" y="152253"/>
                  </a:cubicBezTo>
                  <a:cubicBezTo>
                    <a:pt x="3964" y="157539"/>
                    <a:pt x="10571" y="157539"/>
                    <a:pt x="15856" y="160181"/>
                  </a:cubicBezTo>
                  <a:cubicBezTo>
                    <a:pt x="14535" y="160181"/>
                    <a:pt x="13214" y="161503"/>
                    <a:pt x="11892" y="162824"/>
                  </a:cubicBezTo>
                  <a:cubicBezTo>
                    <a:pt x="17178" y="174717"/>
                    <a:pt x="30392" y="172074"/>
                    <a:pt x="40963" y="170753"/>
                  </a:cubicBezTo>
                  <a:cubicBezTo>
                    <a:pt x="46249" y="169431"/>
                    <a:pt x="47570" y="173395"/>
                    <a:pt x="52855" y="170753"/>
                  </a:cubicBezTo>
                  <a:cubicBezTo>
                    <a:pt x="56819" y="168110"/>
                    <a:pt x="63426" y="161503"/>
                    <a:pt x="64748" y="169431"/>
                  </a:cubicBezTo>
                  <a:cubicBezTo>
                    <a:pt x="63426" y="170753"/>
                    <a:pt x="60783" y="170753"/>
                    <a:pt x="59462" y="172074"/>
                  </a:cubicBezTo>
                  <a:cubicBezTo>
                    <a:pt x="63426" y="176038"/>
                    <a:pt x="66069" y="177360"/>
                    <a:pt x="64748" y="182645"/>
                  </a:cubicBezTo>
                  <a:cubicBezTo>
                    <a:pt x="62105" y="189252"/>
                    <a:pt x="56819" y="185288"/>
                    <a:pt x="51534" y="187931"/>
                  </a:cubicBezTo>
                  <a:cubicBezTo>
                    <a:pt x="46249" y="190573"/>
                    <a:pt x="44927" y="195859"/>
                    <a:pt x="38320" y="194538"/>
                  </a:cubicBezTo>
                  <a:cubicBezTo>
                    <a:pt x="30392" y="193216"/>
                    <a:pt x="30392" y="195859"/>
                    <a:pt x="26428" y="202466"/>
                  </a:cubicBezTo>
                  <a:cubicBezTo>
                    <a:pt x="23785" y="206430"/>
                    <a:pt x="21142" y="209073"/>
                    <a:pt x="21142" y="214358"/>
                  </a:cubicBezTo>
                  <a:cubicBezTo>
                    <a:pt x="22463" y="219644"/>
                    <a:pt x="22463" y="228894"/>
                    <a:pt x="25106" y="232858"/>
                  </a:cubicBezTo>
                  <a:cubicBezTo>
                    <a:pt x="27749" y="236822"/>
                    <a:pt x="34356" y="240786"/>
                    <a:pt x="38320" y="243429"/>
                  </a:cubicBezTo>
                  <a:cubicBezTo>
                    <a:pt x="39642" y="244750"/>
                    <a:pt x="48891" y="236822"/>
                    <a:pt x="51534" y="236822"/>
                  </a:cubicBezTo>
                  <a:cubicBezTo>
                    <a:pt x="52855" y="244750"/>
                    <a:pt x="54177" y="252679"/>
                    <a:pt x="55498" y="259285"/>
                  </a:cubicBezTo>
                  <a:cubicBezTo>
                    <a:pt x="59462" y="257964"/>
                    <a:pt x="63426" y="256643"/>
                    <a:pt x="67390" y="254000"/>
                  </a:cubicBezTo>
                  <a:cubicBezTo>
                    <a:pt x="70033" y="252679"/>
                    <a:pt x="75319" y="257964"/>
                    <a:pt x="77962" y="260607"/>
                  </a:cubicBezTo>
                  <a:cubicBezTo>
                    <a:pt x="85890" y="265892"/>
                    <a:pt x="93818" y="259285"/>
                    <a:pt x="100425" y="255321"/>
                  </a:cubicBezTo>
                  <a:cubicBezTo>
                    <a:pt x="103068" y="259285"/>
                    <a:pt x="100425" y="259285"/>
                    <a:pt x="97783" y="261928"/>
                  </a:cubicBezTo>
                  <a:cubicBezTo>
                    <a:pt x="93818" y="265892"/>
                    <a:pt x="93818" y="265892"/>
                    <a:pt x="93818" y="271178"/>
                  </a:cubicBezTo>
                  <a:cubicBezTo>
                    <a:pt x="92497" y="277785"/>
                    <a:pt x="83247" y="280428"/>
                    <a:pt x="84569" y="285713"/>
                  </a:cubicBezTo>
                  <a:cubicBezTo>
                    <a:pt x="79283" y="281749"/>
                    <a:pt x="68712" y="293642"/>
                    <a:pt x="64748" y="298927"/>
                  </a:cubicBezTo>
                  <a:cubicBezTo>
                    <a:pt x="60783" y="292320"/>
                    <a:pt x="47570" y="304213"/>
                    <a:pt x="42284" y="308177"/>
                  </a:cubicBezTo>
                  <a:cubicBezTo>
                    <a:pt x="35677" y="312141"/>
                    <a:pt x="30392" y="313462"/>
                    <a:pt x="25106" y="318748"/>
                  </a:cubicBezTo>
                  <a:cubicBezTo>
                    <a:pt x="30392" y="320069"/>
                    <a:pt x="34356" y="318748"/>
                    <a:pt x="39642" y="316105"/>
                  </a:cubicBezTo>
                  <a:cubicBezTo>
                    <a:pt x="42284" y="314784"/>
                    <a:pt x="40963" y="312141"/>
                    <a:pt x="43606" y="312141"/>
                  </a:cubicBezTo>
                  <a:cubicBezTo>
                    <a:pt x="46249" y="312141"/>
                    <a:pt x="48891" y="312141"/>
                    <a:pt x="51534" y="310820"/>
                  </a:cubicBezTo>
                  <a:cubicBezTo>
                    <a:pt x="58141" y="309498"/>
                    <a:pt x="80604" y="305534"/>
                    <a:pt x="80604" y="297606"/>
                  </a:cubicBezTo>
                  <a:cubicBezTo>
                    <a:pt x="81926" y="289677"/>
                    <a:pt x="97783" y="285713"/>
                    <a:pt x="104390" y="281749"/>
                  </a:cubicBezTo>
                  <a:cubicBezTo>
                    <a:pt x="114960" y="273821"/>
                    <a:pt x="122889" y="267214"/>
                    <a:pt x="132139" y="256643"/>
                  </a:cubicBezTo>
                  <a:cubicBezTo>
                    <a:pt x="129496" y="255321"/>
                    <a:pt x="126853" y="255321"/>
                    <a:pt x="124210" y="254000"/>
                  </a:cubicBezTo>
                  <a:cubicBezTo>
                    <a:pt x="129496" y="243429"/>
                    <a:pt x="133460" y="236822"/>
                    <a:pt x="141388" y="230215"/>
                  </a:cubicBezTo>
                  <a:cubicBezTo>
                    <a:pt x="151960" y="222287"/>
                    <a:pt x="155924" y="219644"/>
                    <a:pt x="167816" y="218323"/>
                  </a:cubicBezTo>
                  <a:cubicBezTo>
                    <a:pt x="165173" y="219644"/>
                    <a:pt x="163852" y="220965"/>
                    <a:pt x="162530" y="222287"/>
                  </a:cubicBezTo>
                  <a:cubicBezTo>
                    <a:pt x="163852" y="223608"/>
                    <a:pt x="166494" y="224930"/>
                    <a:pt x="167816" y="227572"/>
                  </a:cubicBezTo>
                  <a:cubicBezTo>
                    <a:pt x="159888" y="227572"/>
                    <a:pt x="157245" y="227572"/>
                    <a:pt x="150638" y="231536"/>
                  </a:cubicBezTo>
                  <a:cubicBezTo>
                    <a:pt x="147995" y="232858"/>
                    <a:pt x="144031" y="246072"/>
                    <a:pt x="149317" y="247393"/>
                  </a:cubicBezTo>
                  <a:cubicBezTo>
                    <a:pt x="146674" y="248714"/>
                    <a:pt x="145353" y="250036"/>
                    <a:pt x="146674" y="254000"/>
                  </a:cubicBezTo>
                  <a:cubicBezTo>
                    <a:pt x="151960" y="251357"/>
                    <a:pt x="179708" y="244750"/>
                    <a:pt x="177066" y="238143"/>
                  </a:cubicBezTo>
                  <a:cubicBezTo>
                    <a:pt x="174423" y="230215"/>
                    <a:pt x="178387" y="227572"/>
                    <a:pt x="184994" y="227572"/>
                  </a:cubicBezTo>
                  <a:cubicBezTo>
                    <a:pt x="192922" y="226251"/>
                    <a:pt x="194244" y="228894"/>
                    <a:pt x="200851" y="232858"/>
                  </a:cubicBezTo>
                  <a:cubicBezTo>
                    <a:pt x="206136" y="235500"/>
                    <a:pt x="211422" y="242107"/>
                    <a:pt x="216707" y="243429"/>
                  </a:cubicBezTo>
                  <a:cubicBezTo>
                    <a:pt x="221993" y="244750"/>
                    <a:pt x="228600" y="240786"/>
                    <a:pt x="232564" y="242107"/>
                  </a:cubicBezTo>
                  <a:cubicBezTo>
                    <a:pt x="245778" y="247393"/>
                    <a:pt x="255028" y="251357"/>
                    <a:pt x="266920" y="259285"/>
                  </a:cubicBezTo>
                  <a:cubicBezTo>
                    <a:pt x="272205" y="261928"/>
                    <a:pt x="277491" y="265892"/>
                    <a:pt x="281455" y="269857"/>
                  </a:cubicBezTo>
                  <a:cubicBezTo>
                    <a:pt x="286741" y="275142"/>
                    <a:pt x="290705" y="283070"/>
                    <a:pt x="294669" y="289677"/>
                  </a:cubicBezTo>
                  <a:cubicBezTo>
                    <a:pt x="298633" y="296284"/>
                    <a:pt x="299955" y="297606"/>
                    <a:pt x="306562" y="300249"/>
                  </a:cubicBezTo>
                  <a:cubicBezTo>
                    <a:pt x="310526" y="302891"/>
                    <a:pt x="315811" y="313462"/>
                    <a:pt x="318454" y="318748"/>
                  </a:cubicBezTo>
                  <a:cubicBezTo>
                    <a:pt x="322418" y="325355"/>
                    <a:pt x="327704" y="312141"/>
                    <a:pt x="329025" y="313462"/>
                  </a:cubicBezTo>
                  <a:cubicBezTo>
                    <a:pt x="338275" y="318748"/>
                    <a:pt x="339596" y="318748"/>
                    <a:pt x="338275" y="329319"/>
                  </a:cubicBezTo>
                  <a:cubicBezTo>
                    <a:pt x="336954" y="341211"/>
                    <a:pt x="354132" y="347818"/>
                    <a:pt x="358096" y="358390"/>
                  </a:cubicBezTo>
                  <a:cubicBezTo>
                    <a:pt x="362060" y="367639"/>
                    <a:pt x="363382" y="368961"/>
                    <a:pt x="372631" y="372925"/>
                  </a:cubicBezTo>
                  <a:cubicBezTo>
                    <a:pt x="377916" y="375568"/>
                    <a:pt x="383202" y="375568"/>
                    <a:pt x="388488" y="379532"/>
                  </a:cubicBezTo>
                  <a:cubicBezTo>
                    <a:pt x="395095" y="383496"/>
                    <a:pt x="399059" y="387460"/>
                    <a:pt x="404344" y="392746"/>
                  </a:cubicBezTo>
                  <a:cubicBezTo>
                    <a:pt x="410951" y="399353"/>
                    <a:pt x="410951" y="400674"/>
                    <a:pt x="409630" y="411245"/>
                  </a:cubicBezTo>
                  <a:cubicBezTo>
                    <a:pt x="403023" y="408602"/>
                    <a:pt x="396416" y="405960"/>
                    <a:pt x="388488" y="404638"/>
                  </a:cubicBezTo>
                  <a:cubicBezTo>
                    <a:pt x="392452" y="416531"/>
                    <a:pt x="395095" y="424459"/>
                    <a:pt x="395095" y="436352"/>
                  </a:cubicBezTo>
                  <a:cubicBezTo>
                    <a:pt x="395095" y="449565"/>
                    <a:pt x="393773" y="461458"/>
                    <a:pt x="393773" y="474672"/>
                  </a:cubicBezTo>
                  <a:cubicBezTo>
                    <a:pt x="392452" y="490528"/>
                    <a:pt x="392452" y="499778"/>
                    <a:pt x="396416" y="512992"/>
                  </a:cubicBezTo>
                  <a:cubicBezTo>
                    <a:pt x="399059" y="523563"/>
                    <a:pt x="408309" y="530170"/>
                    <a:pt x="413594" y="540741"/>
                  </a:cubicBezTo>
                  <a:cubicBezTo>
                    <a:pt x="416237" y="547348"/>
                    <a:pt x="420201" y="553955"/>
                    <a:pt x="422844" y="561883"/>
                  </a:cubicBezTo>
                  <a:cubicBezTo>
                    <a:pt x="425486" y="568490"/>
                    <a:pt x="428129" y="567169"/>
                    <a:pt x="434736" y="569812"/>
                  </a:cubicBezTo>
                  <a:cubicBezTo>
                    <a:pt x="442665" y="572454"/>
                    <a:pt x="453236" y="579061"/>
                    <a:pt x="457200" y="586990"/>
                  </a:cubicBezTo>
                  <a:cubicBezTo>
                    <a:pt x="459843" y="594918"/>
                    <a:pt x="462486" y="601525"/>
                    <a:pt x="466450" y="609453"/>
                  </a:cubicBezTo>
                  <a:cubicBezTo>
                    <a:pt x="467771" y="613417"/>
                    <a:pt x="469092" y="621346"/>
                    <a:pt x="473056" y="622667"/>
                  </a:cubicBezTo>
                  <a:cubicBezTo>
                    <a:pt x="479663" y="625310"/>
                    <a:pt x="480985" y="629274"/>
                    <a:pt x="484949" y="634560"/>
                  </a:cubicBezTo>
                  <a:cubicBezTo>
                    <a:pt x="490234" y="641167"/>
                    <a:pt x="480985" y="642488"/>
                    <a:pt x="477020" y="642488"/>
                  </a:cubicBezTo>
                  <a:cubicBezTo>
                    <a:pt x="479663" y="645131"/>
                    <a:pt x="483627" y="647773"/>
                    <a:pt x="486270" y="650416"/>
                  </a:cubicBezTo>
                  <a:cubicBezTo>
                    <a:pt x="488913" y="653059"/>
                    <a:pt x="491556" y="651737"/>
                    <a:pt x="494199" y="654380"/>
                  </a:cubicBezTo>
                  <a:cubicBezTo>
                    <a:pt x="496841" y="657023"/>
                    <a:pt x="502127" y="658344"/>
                    <a:pt x="502127" y="662309"/>
                  </a:cubicBezTo>
                  <a:cubicBezTo>
                    <a:pt x="502127" y="664951"/>
                    <a:pt x="502127" y="672880"/>
                    <a:pt x="503448" y="674201"/>
                  </a:cubicBezTo>
                  <a:cubicBezTo>
                    <a:pt x="510055" y="679487"/>
                    <a:pt x="516662" y="683451"/>
                    <a:pt x="520627" y="690058"/>
                  </a:cubicBezTo>
                  <a:cubicBezTo>
                    <a:pt x="521948" y="694022"/>
                    <a:pt x="527233" y="692701"/>
                    <a:pt x="527233" y="687415"/>
                  </a:cubicBezTo>
                  <a:cubicBezTo>
                    <a:pt x="527233" y="683451"/>
                    <a:pt x="523269" y="679487"/>
                    <a:pt x="520627" y="678165"/>
                  </a:cubicBezTo>
                  <a:cubicBezTo>
                    <a:pt x="517984" y="676844"/>
                    <a:pt x="515341" y="682130"/>
                    <a:pt x="515341" y="674201"/>
                  </a:cubicBezTo>
                  <a:cubicBezTo>
                    <a:pt x="515341" y="670237"/>
                    <a:pt x="512698" y="666273"/>
                    <a:pt x="511377" y="662309"/>
                  </a:cubicBezTo>
                  <a:cubicBezTo>
                    <a:pt x="510055" y="658344"/>
                    <a:pt x="508734" y="654380"/>
                    <a:pt x="506091" y="651737"/>
                  </a:cubicBezTo>
                  <a:cubicBezTo>
                    <a:pt x="502127" y="647773"/>
                    <a:pt x="500806" y="646452"/>
                    <a:pt x="498163" y="641167"/>
                  </a:cubicBezTo>
                  <a:cubicBezTo>
                    <a:pt x="494199" y="631917"/>
                    <a:pt x="488913" y="626631"/>
                    <a:pt x="483627" y="620024"/>
                  </a:cubicBezTo>
                  <a:cubicBezTo>
                    <a:pt x="479663" y="614739"/>
                    <a:pt x="478342" y="602846"/>
                    <a:pt x="477020" y="596239"/>
                  </a:cubicBezTo>
                  <a:cubicBezTo>
                    <a:pt x="482306" y="598882"/>
                    <a:pt x="487592" y="601525"/>
                    <a:pt x="494199" y="604167"/>
                  </a:cubicBezTo>
                  <a:cubicBezTo>
                    <a:pt x="496841" y="605489"/>
                    <a:pt x="499484" y="621346"/>
                    <a:pt x="500806" y="623988"/>
                  </a:cubicBezTo>
                  <a:cubicBezTo>
                    <a:pt x="502127" y="629274"/>
                    <a:pt x="507413" y="631917"/>
                    <a:pt x="511377" y="635881"/>
                  </a:cubicBezTo>
                  <a:cubicBezTo>
                    <a:pt x="516662" y="639845"/>
                    <a:pt x="520627" y="645131"/>
                    <a:pt x="524591" y="650416"/>
                  </a:cubicBezTo>
                  <a:cubicBezTo>
                    <a:pt x="525912" y="651737"/>
                    <a:pt x="528555" y="654380"/>
                    <a:pt x="528555" y="657023"/>
                  </a:cubicBezTo>
                  <a:cubicBezTo>
                    <a:pt x="528555" y="658344"/>
                    <a:pt x="525912" y="662309"/>
                    <a:pt x="527233" y="663630"/>
                  </a:cubicBezTo>
                  <a:cubicBezTo>
                    <a:pt x="533840" y="668916"/>
                    <a:pt x="539126" y="674201"/>
                    <a:pt x="545733" y="680808"/>
                  </a:cubicBezTo>
                  <a:cubicBezTo>
                    <a:pt x="549697" y="684772"/>
                    <a:pt x="551018" y="687415"/>
                    <a:pt x="554983" y="691379"/>
                  </a:cubicBezTo>
                  <a:cubicBezTo>
                    <a:pt x="557625" y="695344"/>
                    <a:pt x="566875" y="704593"/>
                    <a:pt x="564232" y="708557"/>
                  </a:cubicBezTo>
                  <a:cubicBezTo>
                    <a:pt x="561590" y="716485"/>
                    <a:pt x="558947" y="719128"/>
                    <a:pt x="564232" y="724414"/>
                  </a:cubicBezTo>
                  <a:cubicBezTo>
                    <a:pt x="569518" y="729699"/>
                    <a:pt x="574803" y="736306"/>
                    <a:pt x="581410" y="741592"/>
                  </a:cubicBezTo>
                  <a:cubicBezTo>
                    <a:pt x="584053" y="744235"/>
                    <a:pt x="588017" y="744235"/>
                    <a:pt x="590660" y="745556"/>
                  </a:cubicBezTo>
                  <a:cubicBezTo>
                    <a:pt x="598588" y="749520"/>
                    <a:pt x="607838" y="752163"/>
                    <a:pt x="615766" y="756127"/>
                  </a:cubicBezTo>
                  <a:cubicBezTo>
                    <a:pt x="626337" y="760091"/>
                    <a:pt x="638230" y="768020"/>
                    <a:pt x="648801" y="765377"/>
                  </a:cubicBezTo>
                  <a:cubicBezTo>
                    <a:pt x="654087" y="764055"/>
                    <a:pt x="659372" y="760091"/>
                    <a:pt x="663337" y="764055"/>
                  </a:cubicBezTo>
                  <a:cubicBezTo>
                    <a:pt x="669944" y="770662"/>
                    <a:pt x="675229" y="775948"/>
                    <a:pt x="681836" y="782555"/>
                  </a:cubicBezTo>
                  <a:cubicBezTo>
                    <a:pt x="688442" y="789162"/>
                    <a:pt x="704299" y="790483"/>
                    <a:pt x="713549" y="793126"/>
                  </a:cubicBezTo>
                  <a:cubicBezTo>
                    <a:pt x="725441" y="795769"/>
                    <a:pt x="730727" y="805018"/>
                    <a:pt x="738655" y="814268"/>
                  </a:cubicBezTo>
                  <a:cubicBezTo>
                    <a:pt x="741298" y="818232"/>
                    <a:pt x="741298" y="824839"/>
                    <a:pt x="742620" y="828803"/>
                  </a:cubicBezTo>
                  <a:cubicBezTo>
                    <a:pt x="745262" y="834089"/>
                    <a:pt x="754512" y="838053"/>
                    <a:pt x="758476" y="840696"/>
                  </a:cubicBezTo>
                  <a:cubicBezTo>
                    <a:pt x="761119" y="842017"/>
                    <a:pt x="762441" y="843339"/>
                    <a:pt x="765083" y="845982"/>
                  </a:cubicBezTo>
                  <a:cubicBezTo>
                    <a:pt x="766405" y="847303"/>
                    <a:pt x="767726" y="844660"/>
                    <a:pt x="770369" y="844660"/>
                  </a:cubicBezTo>
                  <a:cubicBezTo>
                    <a:pt x="774333" y="845982"/>
                    <a:pt x="780940" y="852589"/>
                    <a:pt x="782261" y="848624"/>
                  </a:cubicBezTo>
                  <a:cubicBezTo>
                    <a:pt x="784904" y="856553"/>
                    <a:pt x="784904" y="855231"/>
                    <a:pt x="792832" y="852589"/>
                  </a:cubicBezTo>
                  <a:cubicBezTo>
                    <a:pt x="791511" y="851267"/>
                    <a:pt x="788868" y="847303"/>
                    <a:pt x="790189" y="845982"/>
                  </a:cubicBezTo>
                  <a:cubicBezTo>
                    <a:pt x="792832" y="843339"/>
                    <a:pt x="794153" y="842017"/>
                    <a:pt x="796796" y="840696"/>
                  </a:cubicBezTo>
                  <a:cubicBezTo>
                    <a:pt x="800760" y="839375"/>
                    <a:pt x="800760" y="838053"/>
                    <a:pt x="803403" y="840696"/>
                  </a:cubicBezTo>
                  <a:cubicBezTo>
                    <a:pt x="808689" y="843339"/>
                    <a:pt x="808689" y="843339"/>
                    <a:pt x="807367" y="848624"/>
                  </a:cubicBezTo>
                  <a:cubicBezTo>
                    <a:pt x="806046" y="853910"/>
                    <a:pt x="816617" y="857874"/>
                    <a:pt x="816617" y="863159"/>
                  </a:cubicBezTo>
                  <a:cubicBezTo>
                    <a:pt x="816617" y="864481"/>
                    <a:pt x="817938" y="869766"/>
                    <a:pt x="816617" y="871088"/>
                  </a:cubicBezTo>
                  <a:cubicBezTo>
                    <a:pt x="813974" y="873731"/>
                    <a:pt x="816617" y="876373"/>
                    <a:pt x="816617" y="879016"/>
                  </a:cubicBezTo>
                  <a:cubicBezTo>
                    <a:pt x="819260" y="894873"/>
                    <a:pt x="811331" y="902801"/>
                    <a:pt x="802082" y="913372"/>
                  </a:cubicBezTo>
                  <a:cubicBezTo>
                    <a:pt x="798117" y="918658"/>
                    <a:pt x="794153" y="923943"/>
                    <a:pt x="790189" y="929229"/>
                  </a:cubicBezTo>
                  <a:cubicBezTo>
                    <a:pt x="787547" y="933193"/>
                    <a:pt x="787547" y="942443"/>
                    <a:pt x="786225" y="946407"/>
                  </a:cubicBezTo>
                  <a:cubicBezTo>
                    <a:pt x="783583" y="954335"/>
                    <a:pt x="776976" y="970192"/>
                    <a:pt x="780940" y="978120"/>
                  </a:cubicBezTo>
                  <a:cubicBezTo>
                    <a:pt x="787547" y="991334"/>
                    <a:pt x="795475" y="1004548"/>
                    <a:pt x="802082" y="1017762"/>
                  </a:cubicBezTo>
                  <a:cubicBezTo>
                    <a:pt x="811331" y="1033618"/>
                    <a:pt x="819260" y="1050797"/>
                    <a:pt x="828510" y="1066653"/>
                  </a:cubicBezTo>
                  <a:cubicBezTo>
                    <a:pt x="832474" y="1074581"/>
                    <a:pt x="835117" y="1079867"/>
                    <a:pt x="841724" y="1085153"/>
                  </a:cubicBezTo>
                  <a:cubicBezTo>
                    <a:pt x="848331" y="1090438"/>
                    <a:pt x="856259" y="1094402"/>
                    <a:pt x="862866" y="1099688"/>
                  </a:cubicBezTo>
                  <a:cubicBezTo>
                    <a:pt x="866830" y="1102331"/>
                    <a:pt x="874759" y="1106295"/>
                    <a:pt x="877401" y="1108938"/>
                  </a:cubicBezTo>
                  <a:cubicBezTo>
                    <a:pt x="880044" y="1112902"/>
                    <a:pt x="878723" y="1123473"/>
                    <a:pt x="880044" y="1127437"/>
                  </a:cubicBezTo>
                  <a:cubicBezTo>
                    <a:pt x="881365" y="1134044"/>
                    <a:pt x="882687" y="1141972"/>
                    <a:pt x="882687" y="1148579"/>
                  </a:cubicBezTo>
                  <a:cubicBezTo>
                    <a:pt x="882687" y="1156508"/>
                    <a:pt x="880044" y="1165757"/>
                    <a:pt x="878723" y="1172364"/>
                  </a:cubicBezTo>
                  <a:cubicBezTo>
                    <a:pt x="874759" y="1190864"/>
                    <a:pt x="872116" y="1209363"/>
                    <a:pt x="868152" y="1226541"/>
                  </a:cubicBezTo>
                  <a:cubicBezTo>
                    <a:pt x="862866" y="1256933"/>
                    <a:pt x="856259" y="1286003"/>
                    <a:pt x="850973" y="1316396"/>
                  </a:cubicBezTo>
                  <a:cubicBezTo>
                    <a:pt x="847009" y="1340180"/>
                    <a:pt x="845688" y="1365287"/>
                    <a:pt x="843045" y="1389072"/>
                  </a:cubicBezTo>
                  <a:cubicBezTo>
                    <a:pt x="840402" y="1414178"/>
                    <a:pt x="837759" y="1439284"/>
                    <a:pt x="835117" y="1464391"/>
                  </a:cubicBezTo>
                  <a:cubicBezTo>
                    <a:pt x="833795" y="1481569"/>
                    <a:pt x="843045" y="1496104"/>
                    <a:pt x="849652" y="1510639"/>
                  </a:cubicBezTo>
                  <a:cubicBezTo>
                    <a:pt x="852295" y="1517246"/>
                    <a:pt x="853616" y="1523853"/>
                    <a:pt x="858902" y="1526496"/>
                  </a:cubicBezTo>
                  <a:cubicBezTo>
                    <a:pt x="870794" y="1531782"/>
                    <a:pt x="881365" y="1537067"/>
                    <a:pt x="893257" y="1542352"/>
                  </a:cubicBezTo>
                  <a:cubicBezTo>
                    <a:pt x="901186" y="1546317"/>
                    <a:pt x="902507" y="1547638"/>
                    <a:pt x="910435" y="1544995"/>
                  </a:cubicBezTo>
                  <a:cubicBezTo>
                    <a:pt x="919685" y="1541031"/>
                    <a:pt x="930256" y="1535746"/>
                    <a:pt x="939506" y="1531782"/>
                  </a:cubicBezTo>
                  <a:cubicBezTo>
                    <a:pt x="928935" y="1531782"/>
                    <a:pt x="923649" y="1533103"/>
                    <a:pt x="914400" y="1525175"/>
                  </a:cubicBezTo>
                  <a:cubicBezTo>
                    <a:pt x="909114" y="1521211"/>
                    <a:pt x="905150" y="1517246"/>
                    <a:pt x="899864" y="1513282"/>
                  </a:cubicBezTo>
                  <a:cubicBezTo>
                    <a:pt x="897221" y="1511961"/>
                    <a:pt x="898543" y="1505354"/>
                    <a:pt x="897221" y="1502711"/>
                  </a:cubicBezTo>
                  <a:cubicBezTo>
                    <a:pt x="895900" y="1496104"/>
                    <a:pt x="889293" y="1476283"/>
                    <a:pt x="895900" y="1472319"/>
                  </a:cubicBezTo>
                  <a:cubicBezTo>
                    <a:pt x="902507" y="1468355"/>
                    <a:pt x="903828" y="1468355"/>
                    <a:pt x="906471" y="1460427"/>
                  </a:cubicBezTo>
                  <a:cubicBezTo>
                    <a:pt x="907793" y="1455141"/>
                    <a:pt x="913078" y="1451177"/>
                    <a:pt x="915721" y="1447213"/>
                  </a:cubicBezTo>
                  <a:cubicBezTo>
                    <a:pt x="919685" y="1443248"/>
                    <a:pt x="919685" y="1440606"/>
                    <a:pt x="922328" y="1435320"/>
                  </a:cubicBezTo>
                  <a:cubicBezTo>
                    <a:pt x="923649" y="1430035"/>
                    <a:pt x="915721" y="1432677"/>
                    <a:pt x="913078" y="1428713"/>
                  </a:cubicBezTo>
                  <a:cubicBezTo>
                    <a:pt x="911757" y="1426071"/>
                    <a:pt x="905150" y="1419464"/>
                    <a:pt x="906471" y="1416821"/>
                  </a:cubicBezTo>
                  <a:cubicBezTo>
                    <a:pt x="909114" y="1411535"/>
                    <a:pt x="910435" y="1407571"/>
                    <a:pt x="915721" y="1406250"/>
                  </a:cubicBezTo>
                  <a:cubicBezTo>
                    <a:pt x="922328" y="1404928"/>
                    <a:pt x="922328" y="1404928"/>
                    <a:pt x="926292" y="1399643"/>
                  </a:cubicBezTo>
                  <a:cubicBezTo>
                    <a:pt x="928935" y="1393036"/>
                    <a:pt x="931578" y="1387750"/>
                    <a:pt x="934221" y="1381143"/>
                  </a:cubicBezTo>
                  <a:cubicBezTo>
                    <a:pt x="935542" y="1378501"/>
                    <a:pt x="930256" y="1371894"/>
                    <a:pt x="928935" y="1369251"/>
                  </a:cubicBezTo>
                  <a:cubicBezTo>
                    <a:pt x="927614" y="1365287"/>
                    <a:pt x="928935" y="1358680"/>
                    <a:pt x="928935" y="1353394"/>
                  </a:cubicBezTo>
                  <a:cubicBezTo>
                    <a:pt x="938185" y="1358680"/>
                    <a:pt x="943470" y="1361323"/>
                    <a:pt x="952720" y="1354716"/>
                  </a:cubicBezTo>
                  <a:cubicBezTo>
                    <a:pt x="954042" y="1353394"/>
                    <a:pt x="952720" y="1348109"/>
                    <a:pt x="954042" y="1344144"/>
                  </a:cubicBezTo>
                  <a:cubicBezTo>
                    <a:pt x="956684" y="1338859"/>
                    <a:pt x="955363" y="1336216"/>
                    <a:pt x="952720" y="1330930"/>
                  </a:cubicBezTo>
                  <a:cubicBezTo>
                    <a:pt x="961970" y="1332252"/>
                    <a:pt x="965934" y="1332252"/>
                    <a:pt x="975184" y="1330930"/>
                  </a:cubicBezTo>
                  <a:cubicBezTo>
                    <a:pt x="984434" y="1328288"/>
                    <a:pt x="992362" y="1328288"/>
                    <a:pt x="997647" y="1320360"/>
                  </a:cubicBezTo>
                  <a:cubicBezTo>
                    <a:pt x="998968" y="1317717"/>
                    <a:pt x="1004254" y="1312431"/>
                    <a:pt x="1005575" y="1308467"/>
                  </a:cubicBezTo>
                  <a:cubicBezTo>
                    <a:pt x="1006897" y="1304503"/>
                    <a:pt x="1002932" y="1296575"/>
                    <a:pt x="1002932" y="1292610"/>
                  </a:cubicBezTo>
                  <a:cubicBezTo>
                    <a:pt x="1001611" y="1284682"/>
                    <a:pt x="985755" y="1283361"/>
                    <a:pt x="988398" y="1274111"/>
                  </a:cubicBezTo>
                  <a:cubicBezTo>
                    <a:pt x="992362" y="1275432"/>
                    <a:pt x="1020111" y="1287325"/>
                    <a:pt x="1021432" y="1284682"/>
                  </a:cubicBezTo>
                  <a:cubicBezTo>
                    <a:pt x="1029360" y="1274111"/>
                    <a:pt x="1038610" y="1262219"/>
                    <a:pt x="1046539" y="1251647"/>
                  </a:cubicBezTo>
                  <a:cubicBezTo>
                    <a:pt x="1055788" y="1239755"/>
                    <a:pt x="1065038" y="1227862"/>
                    <a:pt x="1074288" y="1215970"/>
                  </a:cubicBezTo>
                  <a:cubicBezTo>
                    <a:pt x="1076931" y="1213327"/>
                    <a:pt x="1075609" y="1206720"/>
                    <a:pt x="1076931" y="1202756"/>
                  </a:cubicBezTo>
                  <a:cubicBezTo>
                    <a:pt x="1076931" y="1200113"/>
                    <a:pt x="1076931" y="1182935"/>
                    <a:pt x="1079574" y="1181614"/>
                  </a:cubicBezTo>
                  <a:cubicBezTo>
                    <a:pt x="1091466" y="1173685"/>
                    <a:pt x="1102037" y="1165757"/>
                    <a:pt x="1113929" y="1157829"/>
                  </a:cubicBezTo>
                  <a:cubicBezTo>
                    <a:pt x="1117893" y="1155186"/>
                    <a:pt x="1128464" y="1156508"/>
                    <a:pt x="1132429" y="1156508"/>
                  </a:cubicBezTo>
                  <a:cubicBezTo>
                    <a:pt x="1136393" y="1156508"/>
                    <a:pt x="1139036" y="1149901"/>
                    <a:pt x="1141678" y="1145936"/>
                  </a:cubicBezTo>
                  <a:cubicBezTo>
                    <a:pt x="1146964" y="1136687"/>
                    <a:pt x="1158857" y="1124794"/>
                    <a:pt x="1160178" y="1114223"/>
                  </a:cubicBezTo>
                  <a:cubicBezTo>
                    <a:pt x="1161499" y="1097045"/>
                    <a:pt x="1162821" y="1079867"/>
                    <a:pt x="1164142" y="1062689"/>
                  </a:cubicBezTo>
                  <a:cubicBezTo>
                    <a:pt x="1164142" y="1056082"/>
                    <a:pt x="1169428" y="1052118"/>
                    <a:pt x="1173392" y="1045511"/>
                  </a:cubicBezTo>
                  <a:cubicBezTo>
                    <a:pt x="1181320" y="1033618"/>
                    <a:pt x="1189249" y="1021726"/>
                    <a:pt x="1197177" y="1011155"/>
                  </a:cubicBezTo>
                  <a:cubicBezTo>
                    <a:pt x="1203784" y="1001905"/>
                    <a:pt x="1203784" y="1001905"/>
                    <a:pt x="1201141" y="990013"/>
                  </a:cubicBezTo>
                  <a:cubicBezTo>
                    <a:pt x="1191892" y="980763"/>
                    <a:pt x="1190570" y="975477"/>
                    <a:pt x="1189249" y="970192"/>
                  </a:cubicBezTo>
                  <a:close/>
                  <a:moveTo>
                    <a:pt x="780940" y="474672"/>
                  </a:moveTo>
                  <a:cubicBezTo>
                    <a:pt x="774333" y="477315"/>
                    <a:pt x="770369" y="481279"/>
                    <a:pt x="762441" y="479957"/>
                  </a:cubicBezTo>
                  <a:cubicBezTo>
                    <a:pt x="762441" y="479957"/>
                    <a:pt x="763762" y="478636"/>
                    <a:pt x="763762" y="478636"/>
                  </a:cubicBezTo>
                  <a:cubicBezTo>
                    <a:pt x="761119" y="478636"/>
                    <a:pt x="759798" y="477315"/>
                    <a:pt x="757155" y="477315"/>
                  </a:cubicBezTo>
                  <a:cubicBezTo>
                    <a:pt x="759798" y="473350"/>
                    <a:pt x="761119" y="469386"/>
                    <a:pt x="765083" y="465422"/>
                  </a:cubicBezTo>
                  <a:cubicBezTo>
                    <a:pt x="766405" y="468065"/>
                    <a:pt x="766405" y="466743"/>
                    <a:pt x="767726" y="469386"/>
                  </a:cubicBezTo>
                  <a:cubicBezTo>
                    <a:pt x="765083" y="470708"/>
                    <a:pt x="762441" y="472029"/>
                    <a:pt x="762441" y="474672"/>
                  </a:cubicBezTo>
                  <a:cubicBezTo>
                    <a:pt x="766405" y="475993"/>
                    <a:pt x="767726" y="473350"/>
                    <a:pt x="771690" y="470708"/>
                  </a:cubicBezTo>
                  <a:cubicBezTo>
                    <a:pt x="775655" y="466743"/>
                    <a:pt x="776976" y="466743"/>
                    <a:pt x="782261" y="466743"/>
                  </a:cubicBezTo>
                  <a:cubicBezTo>
                    <a:pt x="786225" y="466743"/>
                    <a:pt x="798117" y="464101"/>
                    <a:pt x="798117" y="460136"/>
                  </a:cubicBezTo>
                  <a:cubicBezTo>
                    <a:pt x="799439" y="461458"/>
                    <a:pt x="799439" y="462779"/>
                    <a:pt x="799439" y="464101"/>
                  </a:cubicBezTo>
                  <a:cubicBezTo>
                    <a:pt x="791511" y="469386"/>
                    <a:pt x="787547" y="472029"/>
                    <a:pt x="780940" y="474672"/>
                  </a:cubicBezTo>
                  <a:close/>
                  <a:moveTo>
                    <a:pt x="795475" y="452208"/>
                  </a:moveTo>
                  <a:cubicBezTo>
                    <a:pt x="800760" y="450887"/>
                    <a:pt x="807367" y="448244"/>
                    <a:pt x="811331" y="450887"/>
                  </a:cubicBezTo>
                  <a:cubicBezTo>
                    <a:pt x="813974" y="452208"/>
                    <a:pt x="821903" y="445601"/>
                    <a:pt x="825867" y="444280"/>
                  </a:cubicBezTo>
                  <a:cubicBezTo>
                    <a:pt x="824545" y="445601"/>
                    <a:pt x="821903" y="448244"/>
                    <a:pt x="820581" y="449565"/>
                  </a:cubicBezTo>
                  <a:cubicBezTo>
                    <a:pt x="827188" y="452208"/>
                    <a:pt x="813974" y="464101"/>
                    <a:pt x="807367" y="457494"/>
                  </a:cubicBezTo>
                  <a:cubicBezTo>
                    <a:pt x="803403" y="452208"/>
                    <a:pt x="783583" y="466743"/>
                    <a:pt x="795475" y="452208"/>
                  </a:cubicBezTo>
                  <a:close/>
                  <a:moveTo>
                    <a:pt x="691085" y="404638"/>
                  </a:moveTo>
                  <a:cubicBezTo>
                    <a:pt x="695049" y="403317"/>
                    <a:pt x="699013" y="400674"/>
                    <a:pt x="702978" y="399353"/>
                  </a:cubicBezTo>
                  <a:cubicBezTo>
                    <a:pt x="706942" y="398031"/>
                    <a:pt x="704299" y="394067"/>
                    <a:pt x="709585" y="392746"/>
                  </a:cubicBezTo>
                  <a:cubicBezTo>
                    <a:pt x="709585" y="394067"/>
                    <a:pt x="708263" y="395388"/>
                    <a:pt x="708263" y="395388"/>
                  </a:cubicBezTo>
                  <a:cubicBezTo>
                    <a:pt x="710906" y="394067"/>
                    <a:pt x="710906" y="390103"/>
                    <a:pt x="713549" y="388781"/>
                  </a:cubicBezTo>
                  <a:cubicBezTo>
                    <a:pt x="713549" y="390103"/>
                    <a:pt x="712227" y="391424"/>
                    <a:pt x="712227" y="394067"/>
                  </a:cubicBezTo>
                  <a:cubicBezTo>
                    <a:pt x="714870" y="392746"/>
                    <a:pt x="717513" y="390103"/>
                    <a:pt x="714870" y="387460"/>
                  </a:cubicBezTo>
                  <a:cubicBezTo>
                    <a:pt x="718834" y="387460"/>
                    <a:pt x="721477" y="388781"/>
                    <a:pt x="724120" y="390103"/>
                  </a:cubicBezTo>
                  <a:cubicBezTo>
                    <a:pt x="726763" y="391424"/>
                    <a:pt x="729406" y="387460"/>
                    <a:pt x="732048" y="390103"/>
                  </a:cubicBezTo>
                  <a:cubicBezTo>
                    <a:pt x="736013" y="396710"/>
                    <a:pt x="736013" y="400674"/>
                    <a:pt x="745262" y="399353"/>
                  </a:cubicBezTo>
                  <a:cubicBezTo>
                    <a:pt x="742620" y="405960"/>
                    <a:pt x="746584" y="403317"/>
                    <a:pt x="747905" y="407281"/>
                  </a:cubicBezTo>
                  <a:cubicBezTo>
                    <a:pt x="747905" y="408602"/>
                    <a:pt x="746584" y="409924"/>
                    <a:pt x="746584" y="411245"/>
                  </a:cubicBezTo>
                  <a:cubicBezTo>
                    <a:pt x="747905" y="412566"/>
                    <a:pt x="749227" y="413888"/>
                    <a:pt x="747905" y="415209"/>
                  </a:cubicBezTo>
                  <a:cubicBezTo>
                    <a:pt x="746584" y="416531"/>
                    <a:pt x="759798" y="420495"/>
                    <a:pt x="761119" y="420495"/>
                  </a:cubicBezTo>
                  <a:cubicBezTo>
                    <a:pt x="767726" y="421816"/>
                    <a:pt x="774333" y="421816"/>
                    <a:pt x="779619" y="423138"/>
                  </a:cubicBezTo>
                  <a:cubicBezTo>
                    <a:pt x="786225" y="424459"/>
                    <a:pt x="786225" y="433709"/>
                    <a:pt x="790189" y="437673"/>
                  </a:cubicBezTo>
                  <a:cubicBezTo>
                    <a:pt x="786225" y="435030"/>
                    <a:pt x="787547" y="438994"/>
                    <a:pt x="787547" y="438994"/>
                  </a:cubicBezTo>
                  <a:cubicBezTo>
                    <a:pt x="784904" y="440316"/>
                    <a:pt x="780940" y="436352"/>
                    <a:pt x="778297" y="438994"/>
                  </a:cubicBezTo>
                  <a:cubicBezTo>
                    <a:pt x="778297" y="437673"/>
                    <a:pt x="778297" y="437673"/>
                    <a:pt x="776976" y="437673"/>
                  </a:cubicBezTo>
                  <a:cubicBezTo>
                    <a:pt x="778297" y="436352"/>
                    <a:pt x="778297" y="436352"/>
                    <a:pt x="778297" y="435030"/>
                  </a:cubicBezTo>
                  <a:cubicBezTo>
                    <a:pt x="774333" y="435030"/>
                    <a:pt x="776976" y="429745"/>
                    <a:pt x="771690" y="432387"/>
                  </a:cubicBezTo>
                  <a:cubicBezTo>
                    <a:pt x="778297" y="435030"/>
                    <a:pt x="773012" y="440316"/>
                    <a:pt x="771690" y="445601"/>
                  </a:cubicBezTo>
                  <a:cubicBezTo>
                    <a:pt x="770369" y="448244"/>
                    <a:pt x="771690" y="452208"/>
                    <a:pt x="770369" y="453529"/>
                  </a:cubicBezTo>
                  <a:cubicBezTo>
                    <a:pt x="767726" y="456172"/>
                    <a:pt x="766405" y="457494"/>
                    <a:pt x="763762" y="460136"/>
                  </a:cubicBezTo>
                  <a:cubicBezTo>
                    <a:pt x="763762" y="457494"/>
                    <a:pt x="762441" y="446922"/>
                    <a:pt x="759798" y="446922"/>
                  </a:cubicBezTo>
                  <a:cubicBezTo>
                    <a:pt x="758476" y="446922"/>
                    <a:pt x="751869" y="453529"/>
                    <a:pt x="750548" y="450887"/>
                  </a:cubicBezTo>
                  <a:cubicBezTo>
                    <a:pt x="750548" y="449565"/>
                    <a:pt x="754512" y="445601"/>
                    <a:pt x="754512" y="444280"/>
                  </a:cubicBezTo>
                  <a:cubicBezTo>
                    <a:pt x="757155" y="441637"/>
                    <a:pt x="757155" y="437673"/>
                    <a:pt x="754512" y="435030"/>
                  </a:cubicBezTo>
                  <a:cubicBezTo>
                    <a:pt x="755834" y="435030"/>
                    <a:pt x="755834" y="435030"/>
                    <a:pt x="755834" y="435030"/>
                  </a:cubicBezTo>
                  <a:cubicBezTo>
                    <a:pt x="754512" y="429745"/>
                    <a:pt x="750548" y="431066"/>
                    <a:pt x="747905" y="428423"/>
                  </a:cubicBezTo>
                  <a:cubicBezTo>
                    <a:pt x="745262" y="425780"/>
                    <a:pt x="737334" y="424459"/>
                    <a:pt x="741298" y="429745"/>
                  </a:cubicBezTo>
                  <a:cubicBezTo>
                    <a:pt x="736013" y="429745"/>
                    <a:pt x="737334" y="435030"/>
                    <a:pt x="734691" y="437673"/>
                  </a:cubicBezTo>
                  <a:cubicBezTo>
                    <a:pt x="734691" y="436352"/>
                    <a:pt x="734691" y="433709"/>
                    <a:pt x="734691" y="432387"/>
                  </a:cubicBezTo>
                  <a:cubicBezTo>
                    <a:pt x="732048" y="437673"/>
                    <a:pt x="725441" y="438994"/>
                    <a:pt x="726763" y="448244"/>
                  </a:cubicBezTo>
                  <a:cubicBezTo>
                    <a:pt x="728084" y="456172"/>
                    <a:pt x="729406" y="461458"/>
                    <a:pt x="725441" y="469386"/>
                  </a:cubicBezTo>
                  <a:cubicBezTo>
                    <a:pt x="717513" y="485243"/>
                    <a:pt x="713549" y="465422"/>
                    <a:pt x="713549" y="457494"/>
                  </a:cubicBezTo>
                  <a:cubicBezTo>
                    <a:pt x="713549" y="452208"/>
                    <a:pt x="716192" y="446922"/>
                    <a:pt x="716192" y="442958"/>
                  </a:cubicBezTo>
                  <a:cubicBezTo>
                    <a:pt x="717513" y="438994"/>
                    <a:pt x="720156" y="433709"/>
                    <a:pt x="720156" y="431066"/>
                  </a:cubicBezTo>
                  <a:cubicBezTo>
                    <a:pt x="717513" y="432387"/>
                    <a:pt x="714870" y="440316"/>
                    <a:pt x="712227" y="438994"/>
                  </a:cubicBezTo>
                  <a:cubicBezTo>
                    <a:pt x="713549" y="435030"/>
                    <a:pt x="718834" y="425780"/>
                    <a:pt x="721477" y="423138"/>
                  </a:cubicBezTo>
                  <a:cubicBezTo>
                    <a:pt x="721477" y="424459"/>
                    <a:pt x="721477" y="424459"/>
                    <a:pt x="721477" y="425780"/>
                  </a:cubicBezTo>
                  <a:cubicBezTo>
                    <a:pt x="722799" y="424459"/>
                    <a:pt x="724120" y="424459"/>
                    <a:pt x="725441" y="423138"/>
                  </a:cubicBezTo>
                  <a:cubicBezTo>
                    <a:pt x="725441" y="424459"/>
                    <a:pt x="724120" y="424459"/>
                    <a:pt x="724120" y="425780"/>
                  </a:cubicBezTo>
                  <a:lnTo>
                    <a:pt x="725441" y="427102"/>
                  </a:lnTo>
                  <a:cubicBezTo>
                    <a:pt x="728084" y="421816"/>
                    <a:pt x="737334" y="419173"/>
                    <a:pt x="742620" y="424459"/>
                  </a:cubicBezTo>
                  <a:cubicBezTo>
                    <a:pt x="743941" y="420495"/>
                    <a:pt x="746584" y="423138"/>
                    <a:pt x="750548" y="423138"/>
                  </a:cubicBezTo>
                  <a:cubicBezTo>
                    <a:pt x="749227" y="421816"/>
                    <a:pt x="747905" y="417852"/>
                    <a:pt x="746584" y="417852"/>
                  </a:cubicBezTo>
                  <a:cubicBezTo>
                    <a:pt x="743941" y="416531"/>
                    <a:pt x="739977" y="417852"/>
                    <a:pt x="741298" y="413888"/>
                  </a:cubicBezTo>
                  <a:cubicBezTo>
                    <a:pt x="738655" y="413888"/>
                    <a:pt x="726763" y="419173"/>
                    <a:pt x="725441" y="417852"/>
                  </a:cubicBezTo>
                  <a:cubicBezTo>
                    <a:pt x="722799" y="416531"/>
                    <a:pt x="720156" y="417852"/>
                    <a:pt x="718834" y="415209"/>
                  </a:cubicBezTo>
                  <a:cubicBezTo>
                    <a:pt x="716192" y="412566"/>
                    <a:pt x="713549" y="412566"/>
                    <a:pt x="710906" y="413888"/>
                  </a:cubicBezTo>
                  <a:cubicBezTo>
                    <a:pt x="712227" y="409924"/>
                    <a:pt x="714870" y="407281"/>
                    <a:pt x="717513" y="405960"/>
                  </a:cubicBezTo>
                  <a:cubicBezTo>
                    <a:pt x="710906" y="400674"/>
                    <a:pt x="697692" y="419173"/>
                    <a:pt x="688442" y="413888"/>
                  </a:cubicBezTo>
                  <a:cubicBezTo>
                    <a:pt x="688442" y="412566"/>
                    <a:pt x="689764" y="412566"/>
                    <a:pt x="689764" y="411245"/>
                  </a:cubicBezTo>
                  <a:cubicBezTo>
                    <a:pt x="685800" y="412566"/>
                    <a:pt x="681836" y="415209"/>
                    <a:pt x="677872" y="412566"/>
                  </a:cubicBezTo>
                  <a:cubicBezTo>
                    <a:pt x="683157" y="411245"/>
                    <a:pt x="687121" y="407281"/>
                    <a:pt x="691085" y="404638"/>
                  </a:cubicBezTo>
                  <a:close/>
                  <a:moveTo>
                    <a:pt x="446629" y="140361"/>
                  </a:moveTo>
                  <a:cubicBezTo>
                    <a:pt x="445307" y="143003"/>
                    <a:pt x="442665" y="140361"/>
                    <a:pt x="442665" y="144325"/>
                  </a:cubicBezTo>
                  <a:cubicBezTo>
                    <a:pt x="443986" y="144325"/>
                    <a:pt x="445307" y="144325"/>
                    <a:pt x="446629" y="144325"/>
                  </a:cubicBezTo>
                  <a:cubicBezTo>
                    <a:pt x="443986" y="150932"/>
                    <a:pt x="432093" y="141682"/>
                    <a:pt x="426808" y="148289"/>
                  </a:cubicBezTo>
                  <a:cubicBezTo>
                    <a:pt x="429451" y="148289"/>
                    <a:pt x="430772" y="150932"/>
                    <a:pt x="432093" y="152253"/>
                  </a:cubicBezTo>
                  <a:cubicBezTo>
                    <a:pt x="425486" y="149610"/>
                    <a:pt x="418880" y="164146"/>
                    <a:pt x="413594" y="158860"/>
                  </a:cubicBezTo>
                  <a:cubicBezTo>
                    <a:pt x="414916" y="157539"/>
                    <a:pt x="417558" y="157539"/>
                    <a:pt x="417558" y="157539"/>
                  </a:cubicBezTo>
                  <a:cubicBezTo>
                    <a:pt x="418880" y="156217"/>
                    <a:pt x="418880" y="154896"/>
                    <a:pt x="421522" y="153574"/>
                  </a:cubicBezTo>
                  <a:cubicBezTo>
                    <a:pt x="426808" y="149610"/>
                    <a:pt x="420201" y="148289"/>
                    <a:pt x="416237" y="150932"/>
                  </a:cubicBezTo>
                  <a:cubicBezTo>
                    <a:pt x="413594" y="152253"/>
                    <a:pt x="409630" y="158860"/>
                    <a:pt x="406987" y="158860"/>
                  </a:cubicBezTo>
                  <a:cubicBezTo>
                    <a:pt x="403023" y="157539"/>
                    <a:pt x="399059" y="158860"/>
                    <a:pt x="395095" y="156217"/>
                  </a:cubicBezTo>
                  <a:cubicBezTo>
                    <a:pt x="397737" y="156217"/>
                    <a:pt x="404344" y="154896"/>
                    <a:pt x="400380" y="150932"/>
                  </a:cubicBezTo>
                  <a:cubicBezTo>
                    <a:pt x="401702" y="149610"/>
                    <a:pt x="404344" y="148289"/>
                    <a:pt x="406987" y="148289"/>
                  </a:cubicBezTo>
                  <a:cubicBezTo>
                    <a:pt x="405666" y="146968"/>
                    <a:pt x="404344" y="144325"/>
                    <a:pt x="401702" y="144325"/>
                  </a:cubicBezTo>
                  <a:cubicBezTo>
                    <a:pt x="405666" y="143003"/>
                    <a:pt x="412273" y="146968"/>
                    <a:pt x="414916" y="143003"/>
                  </a:cubicBezTo>
                  <a:cubicBezTo>
                    <a:pt x="409630" y="140361"/>
                    <a:pt x="404344" y="139039"/>
                    <a:pt x="399059" y="140361"/>
                  </a:cubicBezTo>
                  <a:cubicBezTo>
                    <a:pt x="399059" y="141682"/>
                    <a:pt x="399059" y="141682"/>
                    <a:pt x="400380" y="141682"/>
                  </a:cubicBezTo>
                  <a:cubicBezTo>
                    <a:pt x="396416" y="140361"/>
                    <a:pt x="388488" y="140361"/>
                    <a:pt x="384523" y="141682"/>
                  </a:cubicBezTo>
                  <a:cubicBezTo>
                    <a:pt x="384523" y="141682"/>
                    <a:pt x="384523" y="143003"/>
                    <a:pt x="385845" y="143003"/>
                  </a:cubicBezTo>
                  <a:cubicBezTo>
                    <a:pt x="385845" y="143003"/>
                    <a:pt x="384523" y="144325"/>
                    <a:pt x="383202" y="144325"/>
                  </a:cubicBezTo>
                  <a:cubicBezTo>
                    <a:pt x="375274" y="139039"/>
                    <a:pt x="385845" y="139039"/>
                    <a:pt x="388488" y="137718"/>
                  </a:cubicBezTo>
                  <a:cubicBezTo>
                    <a:pt x="393773" y="136396"/>
                    <a:pt x="399059" y="135075"/>
                    <a:pt x="404344" y="133754"/>
                  </a:cubicBezTo>
                  <a:cubicBezTo>
                    <a:pt x="409630" y="132432"/>
                    <a:pt x="413594" y="131111"/>
                    <a:pt x="418880" y="128468"/>
                  </a:cubicBezTo>
                  <a:cubicBezTo>
                    <a:pt x="426808" y="125825"/>
                    <a:pt x="428129" y="125825"/>
                    <a:pt x="436058" y="128468"/>
                  </a:cubicBezTo>
                  <a:cubicBezTo>
                    <a:pt x="432093" y="129789"/>
                    <a:pt x="425486" y="131111"/>
                    <a:pt x="424165" y="136396"/>
                  </a:cubicBezTo>
                  <a:cubicBezTo>
                    <a:pt x="429451" y="139039"/>
                    <a:pt x="432093" y="139039"/>
                    <a:pt x="437379" y="137718"/>
                  </a:cubicBezTo>
                  <a:cubicBezTo>
                    <a:pt x="441343" y="137718"/>
                    <a:pt x="443986" y="132432"/>
                    <a:pt x="449272" y="132432"/>
                  </a:cubicBezTo>
                  <a:cubicBezTo>
                    <a:pt x="447950" y="133754"/>
                    <a:pt x="447950" y="135075"/>
                    <a:pt x="446629" y="135075"/>
                  </a:cubicBezTo>
                  <a:cubicBezTo>
                    <a:pt x="447950" y="135075"/>
                    <a:pt x="449272" y="136396"/>
                    <a:pt x="450593" y="136396"/>
                  </a:cubicBezTo>
                  <a:cubicBezTo>
                    <a:pt x="447950" y="136396"/>
                    <a:pt x="447950" y="137718"/>
                    <a:pt x="446629" y="140361"/>
                  </a:cubicBezTo>
                  <a:close/>
                  <a:moveTo>
                    <a:pt x="523269" y="195859"/>
                  </a:moveTo>
                  <a:cubicBezTo>
                    <a:pt x="521948" y="187931"/>
                    <a:pt x="503448" y="191895"/>
                    <a:pt x="502127" y="198502"/>
                  </a:cubicBezTo>
                  <a:cubicBezTo>
                    <a:pt x="507413" y="194538"/>
                    <a:pt x="512698" y="190573"/>
                    <a:pt x="519305" y="193216"/>
                  </a:cubicBezTo>
                  <a:cubicBezTo>
                    <a:pt x="517984" y="193216"/>
                    <a:pt x="515341" y="193216"/>
                    <a:pt x="514020" y="193216"/>
                  </a:cubicBezTo>
                  <a:cubicBezTo>
                    <a:pt x="515341" y="194538"/>
                    <a:pt x="517984" y="194538"/>
                    <a:pt x="519305" y="194538"/>
                  </a:cubicBezTo>
                  <a:cubicBezTo>
                    <a:pt x="516662" y="194538"/>
                    <a:pt x="515341" y="195859"/>
                    <a:pt x="512698" y="195859"/>
                  </a:cubicBezTo>
                  <a:cubicBezTo>
                    <a:pt x="515341" y="195859"/>
                    <a:pt x="515341" y="197180"/>
                    <a:pt x="517984" y="195859"/>
                  </a:cubicBezTo>
                  <a:cubicBezTo>
                    <a:pt x="515341" y="198502"/>
                    <a:pt x="512698" y="197180"/>
                    <a:pt x="510055" y="198502"/>
                  </a:cubicBezTo>
                  <a:cubicBezTo>
                    <a:pt x="506091" y="199823"/>
                    <a:pt x="504770" y="201145"/>
                    <a:pt x="502127" y="203787"/>
                  </a:cubicBezTo>
                  <a:cubicBezTo>
                    <a:pt x="503448" y="203787"/>
                    <a:pt x="503448" y="203787"/>
                    <a:pt x="504770" y="203787"/>
                  </a:cubicBezTo>
                  <a:cubicBezTo>
                    <a:pt x="502127" y="206430"/>
                    <a:pt x="499484" y="210394"/>
                    <a:pt x="496841" y="211716"/>
                  </a:cubicBezTo>
                  <a:cubicBezTo>
                    <a:pt x="491556" y="214358"/>
                    <a:pt x="488913" y="213037"/>
                    <a:pt x="484949" y="217001"/>
                  </a:cubicBezTo>
                  <a:cubicBezTo>
                    <a:pt x="487592" y="222287"/>
                    <a:pt x="473056" y="223608"/>
                    <a:pt x="469092" y="223608"/>
                  </a:cubicBezTo>
                  <a:cubicBezTo>
                    <a:pt x="462486" y="222287"/>
                    <a:pt x="453236" y="220965"/>
                    <a:pt x="449272" y="215680"/>
                  </a:cubicBezTo>
                  <a:cubicBezTo>
                    <a:pt x="451914" y="215680"/>
                    <a:pt x="454557" y="217001"/>
                    <a:pt x="457200" y="217001"/>
                  </a:cubicBezTo>
                  <a:cubicBezTo>
                    <a:pt x="457200" y="217001"/>
                    <a:pt x="457200" y="215680"/>
                    <a:pt x="457200" y="215680"/>
                  </a:cubicBezTo>
                  <a:cubicBezTo>
                    <a:pt x="459843" y="215680"/>
                    <a:pt x="462486" y="218323"/>
                    <a:pt x="465128" y="215680"/>
                  </a:cubicBezTo>
                  <a:cubicBezTo>
                    <a:pt x="465128" y="215680"/>
                    <a:pt x="463807" y="214358"/>
                    <a:pt x="463807" y="214358"/>
                  </a:cubicBezTo>
                  <a:cubicBezTo>
                    <a:pt x="466450" y="213037"/>
                    <a:pt x="466450" y="213037"/>
                    <a:pt x="467771" y="210394"/>
                  </a:cubicBezTo>
                  <a:cubicBezTo>
                    <a:pt x="469092" y="207751"/>
                    <a:pt x="471735" y="210394"/>
                    <a:pt x="473056" y="209073"/>
                  </a:cubicBezTo>
                  <a:cubicBezTo>
                    <a:pt x="479663" y="207751"/>
                    <a:pt x="469092" y="203787"/>
                    <a:pt x="470414" y="198502"/>
                  </a:cubicBezTo>
                  <a:cubicBezTo>
                    <a:pt x="469092" y="198502"/>
                    <a:pt x="461164" y="195859"/>
                    <a:pt x="462486" y="194538"/>
                  </a:cubicBezTo>
                  <a:cubicBezTo>
                    <a:pt x="463807" y="193216"/>
                    <a:pt x="469092" y="195859"/>
                    <a:pt x="470414" y="197180"/>
                  </a:cubicBezTo>
                  <a:cubicBezTo>
                    <a:pt x="471735" y="201145"/>
                    <a:pt x="478342" y="198502"/>
                    <a:pt x="479663" y="199823"/>
                  </a:cubicBezTo>
                  <a:cubicBezTo>
                    <a:pt x="480985" y="205109"/>
                    <a:pt x="487592" y="205109"/>
                    <a:pt x="491556" y="205109"/>
                  </a:cubicBezTo>
                  <a:cubicBezTo>
                    <a:pt x="495520" y="205109"/>
                    <a:pt x="496841" y="203787"/>
                    <a:pt x="500806" y="201145"/>
                  </a:cubicBezTo>
                  <a:cubicBezTo>
                    <a:pt x="502127" y="199823"/>
                    <a:pt x="503448" y="195859"/>
                    <a:pt x="506091" y="194538"/>
                  </a:cubicBezTo>
                  <a:cubicBezTo>
                    <a:pt x="511377" y="189252"/>
                    <a:pt x="521948" y="191895"/>
                    <a:pt x="527233" y="194538"/>
                  </a:cubicBezTo>
                  <a:cubicBezTo>
                    <a:pt x="525912" y="193216"/>
                    <a:pt x="524591" y="194538"/>
                    <a:pt x="523269" y="195859"/>
                  </a:cubicBezTo>
                  <a:close/>
                  <a:moveTo>
                    <a:pt x="625016" y="347818"/>
                  </a:moveTo>
                  <a:cubicBezTo>
                    <a:pt x="623695" y="343854"/>
                    <a:pt x="614445" y="335926"/>
                    <a:pt x="621052" y="333283"/>
                  </a:cubicBezTo>
                  <a:cubicBezTo>
                    <a:pt x="614445" y="331962"/>
                    <a:pt x="613124" y="333283"/>
                    <a:pt x="615766" y="324034"/>
                  </a:cubicBezTo>
                  <a:cubicBezTo>
                    <a:pt x="617088" y="318748"/>
                    <a:pt x="623695" y="321391"/>
                    <a:pt x="626337" y="324034"/>
                  </a:cubicBezTo>
                  <a:cubicBezTo>
                    <a:pt x="622373" y="321391"/>
                    <a:pt x="622373" y="320069"/>
                    <a:pt x="625016" y="314784"/>
                  </a:cubicBezTo>
                  <a:cubicBezTo>
                    <a:pt x="625016" y="314784"/>
                    <a:pt x="626337" y="316105"/>
                    <a:pt x="627659" y="316105"/>
                  </a:cubicBezTo>
                  <a:cubicBezTo>
                    <a:pt x="626337" y="317427"/>
                    <a:pt x="625016" y="318748"/>
                    <a:pt x="623695" y="320069"/>
                  </a:cubicBezTo>
                  <a:cubicBezTo>
                    <a:pt x="625016" y="320069"/>
                    <a:pt x="626337" y="320069"/>
                    <a:pt x="627659" y="318748"/>
                  </a:cubicBezTo>
                  <a:lnTo>
                    <a:pt x="628980" y="318748"/>
                  </a:lnTo>
                  <a:cubicBezTo>
                    <a:pt x="625016" y="321391"/>
                    <a:pt x="634266" y="341211"/>
                    <a:pt x="635587" y="345176"/>
                  </a:cubicBezTo>
                  <a:cubicBezTo>
                    <a:pt x="636909" y="347818"/>
                    <a:pt x="638230" y="353104"/>
                    <a:pt x="640873" y="355747"/>
                  </a:cubicBezTo>
                  <a:cubicBezTo>
                    <a:pt x="643516" y="358390"/>
                    <a:pt x="640873" y="361032"/>
                    <a:pt x="642194" y="364996"/>
                  </a:cubicBezTo>
                  <a:cubicBezTo>
                    <a:pt x="640873" y="364996"/>
                    <a:pt x="640873" y="364996"/>
                    <a:pt x="639551" y="363675"/>
                  </a:cubicBezTo>
                  <a:cubicBezTo>
                    <a:pt x="639551" y="366318"/>
                    <a:pt x="636909" y="370282"/>
                    <a:pt x="635587" y="366318"/>
                  </a:cubicBezTo>
                  <a:cubicBezTo>
                    <a:pt x="634266" y="362354"/>
                    <a:pt x="635587" y="357068"/>
                    <a:pt x="638230" y="355747"/>
                  </a:cubicBezTo>
                  <a:cubicBezTo>
                    <a:pt x="636909" y="355747"/>
                    <a:pt x="635587" y="355747"/>
                    <a:pt x="634266" y="357068"/>
                  </a:cubicBezTo>
                  <a:cubicBezTo>
                    <a:pt x="634266" y="355747"/>
                    <a:pt x="636909" y="351783"/>
                    <a:pt x="635587" y="350461"/>
                  </a:cubicBezTo>
                  <a:cubicBezTo>
                    <a:pt x="634266" y="349140"/>
                    <a:pt x="631623" y="351783"/>
                    <a:pt x="631623" y="353104"/>
                  </a:cubicBezTo>
                  <a:cubicBezTo>
                    <a:pt x="631623" y="350461"/>
                    <a:pt x="632944" y="346497"/>
                    <a:pt x="630302" y="345176"/>
                  </a:cubicBezTo>
                  <a:cubicBezTo>
                    <a:pt x="630302" y="346497"/>
                    <a:pt x="630302" y="346497"/>
                    <a:pt x="628980" y="346497"/>
                  </a:cubicBezTo>
                  <a:cubicBezTo>
                    <a:pt x="628980" y="345176"/>
                    <a:pt x="628980" y="345176"/>
                    <a:pt x="628980" y="343854"/>
                  </a:cubicBezTo>
                  <a:cubicBezTo>
                    <a:pt x="626337" y="345176"/>
                    <a:pt x="627659" y="343854"/>
                    <a:pt x="626337" y="346497"/>
                  </a:cubicBezTo>
                  <a:cubicBezTo>
                    <a:pt x="626337" y="349140"/>
                    <a:pt x="626337" y="347818"/>
                    <a:pt x="625016" y="347818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9Slide.vn 122">
              <a:extLst>
                <a:ext uri="{FF2B5EF4-FFF2-40B4-BE49-F238E27FC236}">
                  <a16:creationId xmlns:a16="http://schemas.microsoft.com/office/drawing/2014/main" id="{8831346F-FF70-4D06-8D39-3B5728745839}"/>
                </a:ext>
              </a:extLst>
            </p:cNvPr>
            <p:cNvSpPr/>
            <p:nvPr/>
          </p:nvSpPr>
          <p:spPr>
            <a:xfrm>
              <a:off x="8823236" y="3312518"/>
              <a:ext cx="61140" cy="63358"/>
            </a:xfrm>
            <a:custGeom>
              <a:avLst/>
              <a:gdLst>
                <a:gd name="connsiteX0" fmla="*/ 33582 w 61140"/>
                <a:gd name="connsiteY0" fmla="*/ 8391 h 63358"/>
                <a:gd name="connsiteX1" fmla="*/ 37546 w 61140"/>
                <a:gd name="connsiteY1" fmla="*/ 463 h 63358"/>
                <a:gd name="connsiteX2" fmla="*/ 19046 w 61140"/>
                <a:gd name="connsiteY2" fmla="*/ 13677 h 63358"/>
                <a:gd name="connsiteX3" fmla="*/ 1869 w 61140"/>
                <a:gd name="connsiteY3" fmla="*/ 38783 h 63358"/>
                <a:gd name="connsiteX4" fmla="*/ 548 w 61140"/>
                <a:gd name="connsiteY4" fmla="*/ 50676 h 63358"/>
                <a:gd name="connsiteX5" fmla="*/ 11118 w 61140"/>
                <a:gd name="connsiteY5" fmla="*/ 51997 h 63358"/>
                <a:gd name="connsiteX6" fmla="*/ 36224 w 61140"/>
                <a:gd name="connsiteY6" fmla="*/ 55961 h 63358"/>
                <a:gd name="connsiteX7" fmla="*/ 32260 w 61140"/>
                <a:gd name="connsiteY7" fmla="*/ 62568 h 63358"/>
                <a:gd name="connsiteX8" fmla="*/ 49438 w 61140"/>
                <a:gd name="connsiteY8" fmla="*/ 54640 h 63358"/>
                <a:gd name="connsiteX9" fmla="*/ 52081 w 61140"/>
                <a:gd name="connsiteY9" fmla="*/ 62568 h 63358"/>
                <a:gd name="connsiteX10" fmla="*/ 60010 w 61140"/>
                <a:gd name="connsiteY10" fmla="*/ 59925 h 63358"/>
                <a:gd name="connsiteX11" fmla="*/ 58688 w 61140"/>
                <a:gd name="connsiteY11" fmla="*/ 41426 h 63358"/>
                <a:gd name="connsiteX12" fmla="*/ 53403 w 61140"/>
                <a:gd name="connsiteY12" fmla="*/ 34819 h 63358"/>
                <a:gd name="connsiteX13" fmla="*/ 50760 w 61140"/>
                <a:gd name="connsiteY13" fmla="*/ 25569 h 63358"/>
                <a:gd name="connsiteX14" fmla="*/ 34903 w 61140"/>
                <a:gd name="connsiteY14" fmla="*/ 26890 h 63358"/>
                <a:gd name="connsiteX15" fmla="*/ 33582 w 61140"/>
                <a:gd name="connsiteY15" fmla="*/ 20284 h 63358"/>
                <a:gd name="connsiteX16" fmla="*/ 29617 w 61140"/>
                <a:gd name="connsiteY16" fmla="*/ 17641 h 63358"/>
                <a:gd name="connsiteX17" fmla="*/ 33582 w 61140"/>
                <a:gd name="connsiteY17" fmla="*/ 8391 h 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1140" h="63358">
                  <a:moveTo>
                    <a:pt x="33582" y="8391"/>
                  </a:moveTo>
                  <a:cubicBezTo>
                    <a:pt x="34903" y="5748"/>
                    <a:pt x="36224" y="3105"/>
                    <a:pt x="37546" y="463"/>
                  </a:cubicBezTo>
                  <a:cubicBezTo>
                    <a:pt x="29617" y="-2180"/>
                    <a:pt x="21689" y="7070"/>
                    <a:pt x="19046" y="13677"/>
                  </a:cubicBezTo>
                  <a:cubicBezTo>
                    <a:pt x="13761" y="24248"/>
                    <a:pt x="9797" y="29533"/>
                    <a:pt x="1869" y="38783"/>
                  </a:cubicBezTo>
                  <a:cubicBezTo>
                    <a:pt x="548" y="40104"/>
                    <a:pt x="-774" y="48033"/>
                    <a:pt x="548" y="50676"/>
                  </a:cubicBezTo>
                  <a:cubicBezTo>
                    <a:pt x="1869" y="53318"/>
                    <a:pt x="8476" y="53318"/>
                    <a:pt x="11118" y="51997"/>
                  </a:cubicBezTo>
                  <a:cubicBezTo>
                    <a:pt x="19046" y="50676"/>
                    <a:pt x="28296" y="50676"/>
                    <a:pt x="36224" y="55961"/>
                  </a:cubicBezTo>
                  <a:cubicBezTo>
                    <a:pt x="33582" y="57282"/>
                    <a:pt x="30939" y="58604"/>
                    <a:pt x="32260" y="62568"/>
                  </a:cubicBezTo>
                  <a:cubicBezTo>
                    <a:pt x="40189" y="61246"/>
                    <a:pt x="41510" y="55961"/>
                    <a:pt x="49438" y="54640"/>
                  </a:cubicBezTo>
                  <a:cubicBezTo>
                    <a:pt x="48117" y="59925"/>
                    <a:pt x="48117" y="59925"/>
                    <a:pt x="52081" y="62568"/>
                  </a:cubicBezTo>
                  <a:cubicBezTo>
                    <a:pt x="56045" y="63889"/>
                    <a:pt x="57367" y="63889"/>
                    <a:pt x="60010" y="59925"/>
                  </a:cubicBezTo>
                  <a:cubicBezTo>
                    <a:pt x="62652" y="55961"/>
                    <a:pt x="60010" y="45390"/>
                    <a:pt x="58688" y="41426"/>
                  </a:cubicBezTo>
                  <a:cubicBezTo>
                    <a:pt x="57367" y="38783"/>
                    <a:pt x="52081" y="37462"/>
                    <a:pt x="53403" y="34819"/>
                  </a:cubicBezTo>
                  <a:cubicBezTo>
                    <a:pt x="54724" y="29533"/>
                    <a:pt x="53403" y="29533"/>
                    <a:pt x="50760" y="25569"/>
                  </a:cubicBezTo>
                  <a:cubicBezTo>
                    <a:pt x="48117" y="22926"/>
                    <a:pt x="37546" y="26890"/>
                    <a:pt x="34903" y="26890"/>
                  </a:cubicBezTo>
                  <a:cubicBezTo>
                    <a:pt x="34903" y="24248"/>
                    <a:pt x="34903" y="20284"/>
                    <a:pt x="33582" y="20284"/>
                  </a:cubicBezTo>
                  <a:cubicBezTo>
                    <a:pt x="32260" y="18962"/>
                    <a:pt x="29617" y="18962"/>
                    <a:pt x="29617" y="17641"/>
                  </a:cubicBezTo>
                  <a:cubicBezTo>
                    <a:pt x="28296" y="12355"/>
                    <a:pt x="29617" y="12355"/>
                    <a:pt x="33582" y="839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9Slide.vn 123">
              <a:extLst>
                <a:ext uri="{FF2B5EF4-FFF2-40B4-BE49-F238E27FC236}">
                  <a16:creationId xmlns:a16="http://schemas.microsoft.com/office/drawing/2014/main" id="{3DAAFC16-A56A-4584-8486-750EB8AFD0E3}"/>
                </a:ext>
              </a:extLst>
            </p:cNvPr>
            <p:cNvSpPr/>
            <p:nvPr/>
          </p:nvSpPr>
          <p:spPr>
            <a:xfrm>
              <a:off x="8593862" y="3645610"/>
              <a:ext cx="96461" cy="33394"/>
            </a:xfrm>
            <a:custGeom>
              <a:avLst/>
              <a:gdLst>
                <a:gd name="connsiteX0" fmla="*/ 85890 w 96461"/>
                <a:gd name="connsiteY0" fmla="*/ 32073 h 33394"/>
                <a:gd name="connsiteX1" fmla="*/ 96461 w 96461"/>
                <a:gd name="connsiteY1" fmla="*/ 29431 h 33394"/>
                <a:gd name="connsiteX2" fmla="*/ 87211 w 96461"/>
                <a:gd name="connsiteY2" fmla="*/ 24145 h 33394"/>
                <a:gd name="connsiteX3" fmla="*/ 81926 w 96461"/>
                <a:gd name="connsiteY3" fmla="*/ 20181 h 33394"/>
                <a:gd name="connsiteX4" fmla="*/ 67390 w 96461"/>
                <a:gd name="connsiteY4" fmla="*/ 13574 h 33394"/>
                <a:gd name="connsiteX5" fmla="*/ 66069 w 96461"/>
                <a:gd name="connsiteY5" fmla="*/ 14895 h 33394"/>
                <a:gd name="connsiteX6" fmla="*/ 31714 w 96461"/>
                <a:gd name="connsiteY6" fmla="*/ 360 h 33394"/>
                <a:gd name="connsiteX7" fmla="*/ 11893 w 96461"/>
                <a:gd name="connsiteY7" fmla="*/ 3003 h 33394"/>
                <a:gd name="connsiteX8" fmla="*/ 0 w 96461"/>
                <a:gd name="connsiteY8" fmla="*/ 13574 h 33394"/>
                <a:gd name="connsiteX9" fmla="*/ 29071 w 96461"/>
                <a:gd name="connsiteY9" fmla="*/ 6967 h 33394"/>
                <a:gd name="connsiteX10" fmla="*/ 23785 w 96461"/>
                <a:gd name="connsiteY10" fmla="*/ 8289 h 33394"/>
                <a:gd name="connsiteX11" fmla="*/ 30392 w 96461"/>
                <a:gd name="connsiteY11" fmla="*/ 10931 h 33394"/>
                <a:gd name="connsiteX12" fmla="*/ 36999 w 96461"/>
                <a:gd name="connsiteY12" fmla="*/ 12253 h 33394"/>
                <a:gd name="connsiteX13" fmla="*/ 52855 w 96461"/>
                <a:gd name="connsiteY13" fmla="*/ 16217 h 33394"/>
                <a:gd name="connsiteX14" fmla="*/ 63426 w 96461"/>
                <a:gd name="connsiteY14" fmla="*/ 25466 h 33394"/>
                <a:gd name="connsiteX15" fmla="*/ 70033 w 96461"/>
                <a:gd name="connsiteY15" fmla="*/ 28109 h 33394"/>
                <a:gd name="connsiteX16" fmla="*/ 64748 w 96461"/>
                <a:gd name="connsiteY16" fmla="*/ 33395 h 33394"/>
                <a:gd name="connsiteX17" fmla="*/ 85890 w 96461"/>
                <a:gd name="connsiteY17" fmla="*/ 32073 h 3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6461" h="33394">
                  <a:moveTo>
                    <a:pt x="85890" y="32073"/>
                  </a:moveTo>
                  <a:cubicBezTo>
                    <a:pt x="89854" y="30752"/>
                    <a:pt x="93818" y="29431"/>
                    <a:pt x="96461" y="29431"/>
                  </a:cubicBezTo>
                  <a:cubicBezTo>
                    <a:pt x="93818" y="26788"/>
                    <a:pt x="91176" y="25466"/>
                    <a:pt x="87211" y="24145"/>
                  </a:cubicBezTo>
                  <a:cubicBezTo>
                    <a:pt x="84569" y="24145"/>
                    <a:pt x="83247" y="20181"/>
                    <a:pt x="81926" y="20181"/>
                  </a:cubicBezTo>
                  <a:cubicBezTo>
                    <a:pt x="76640" y="20181"/>
                    <a:pt x="70033" y="17538"/>
                    <a:pt x="67390" y="13574"/>
                  </a:cubicBezTo>
                  <a:cubicBezTo>
                    <a:pt x="67390" y="13574"/>
                    <a:pt x="67390" y="14895"/>
                    <a:pt x="66069" y="14895"/>
                  </a:cubicBezTo>
                  <a:cubicBezTo>
                    <a:pt x="55498" y="8289"/>
                    <a:pt x="43606" y="1682"/>
                    <a:pt x="31714" y="360"/>
                  </a:cubicBezTo>
                  <a:cubicBezTo>
                    <a:pt x="23785" y="-961"/>
                    <a:pt x="18500" y="1682"/>
                    <a:pt x="11893" y="3003"/>
                  </a:cubicBezTo>
                  <a:cubicBezTo>
                    <a:pt x="6607" y="4324"/>
                    <a:pt x="3964" y="9610"/>
                    <a:pt x="0" y="13574"/>
                  </a:cubicBezTo>
                  <a:cubicBezTo>
                    <a:pt x="9250" y="18859"/>
                    <a:pt x="19821" y="-2283"/>
                    <a:pt x="29071" y="6967"/>
                  </a:cubicBezTo>
                  <a:cubicBezTo>
                    <a:pt x="27749" y="8289"/>
                    <a:pt x="26428" y="8289"/>
                    <a:pt x="23785" y="8289"/>
                  </a:cubicBezTo>
                  <a:cubicBezTo>
                    <a:pt x="25107" y="10931"/>
                    <a:pt x="27749" y="10931"/>
                    <a:pt x="30392" y="10931"/>
                  </a:cubicBezTo>
                  <a:cubicBezTo>
                    <a:pt x="33035" y="9610"/>
                    <a:pt x="33035" y="12253"/>
                    <a:pt x="36999" y="12253"/>
                  </a:cubicBezTo>
                  <a:cubicBezTo>
                    <a:pt x="42285" y="12253"/>
                    <a:pt x="46249" y="16217"/>
                    <a:pt x="52855" y="16217"/>
                  </a:cubicBezTo>
                  <a:cubicBezTo>
                    <a:pt x="58141" y="17538"/>
                    <a:pt x="58141" y="22824"/>
                    <a:pt x="63426" y="25466"/>
                  </a:cubicBezTo>
                  <a:cubicBezTo>
                    <a:pt x="64748" y="26788"/>
                    <a:pt x="70033" y="24145"/>
                    <a:pt x="70033" y="28109"/>
                  </a:cubicBezTo>
                  <a:cubicBezTo>
                    <a:pt x="70033" y="29431"/>
                    <a:pt x="64748" y="33395"/>
                    <a:pt x="64748" y="33395"/>
                  </a:cubicBezTo>
                  <a:cubicBezTo>
                    <a:pt x="71355" y="33395"/>
                    <a:pt x="79283" y="30752"/>
                    <a:pt x="85890" y="32073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9Slide.vn 124">
              <a:extLst>
                <a:ext uri="{FF2B5EF4-FFF2-40B4-BE49-F238E27FC236}">
                  <a16:creationId xmlns:a16="http://schemas.microsoft.com/office/drawing/2014/main" id="{C10C690F-BFE7-4015-BEA0-7FC868038B94}"/>
                </a:ext>
              </a:extLst>
            </p:cNvPr>
            <p:cNvSpPr/>
            <p:nvPr/>
          </p:nvSpPr>
          <p:spPr>
            <a:xfrm>
              <a:off x="10442562" y="3959139"/>
              <a:ext cx="50133" cy="9249"/>
            </a:xfrm>
            <a:custGeom>
              <a:avLst/>
              <a:gdLst>
                <a:gd name="connsiteX0" fmla="*/ 18420 w 50133"/>
                <a:gd name="connsiteY0" fmla="*/ 7928 h 9249"/>
                <a:gd name="connsiteX1" fmla="*/ 22384 w 50133"/>
                <a:gd name="connsiteY1" fmla="*/ 6607 h 9249"/>
                <a:gd name="connsiteX2" fmla="*/ 30313 w 50133"/>
                <a:gd name="connsiteY2" fmla="*/ 2643 h 9249"/>
                <a:gd name="connsiteX3" fmla="*/ 50134 w 50133"/>
                <a:gd name="connsiteY3" fmla="*/ 1321 h 9249"/>
                <a:gd name="connsiteX4" fmla="*/ 32956 w 50133"/>
                <a:gd name="connsiteY4" fmla="*/ 0 h 9249"/>
                <a:gd name="connsiteX5" fmla="*/ 25027 w 50133"/>
                <a:gd name="connsiteY5" fmla="*/ 2643 h 9249"/>
                <a:gd name="connsiteX6" fmla="*/ 18420 w 50133"/>
                <a:gd name="connsiteY6" fmla="*/ 2643 h 9249"/>
                <a:gd name="connsiteX7" fmla="*/ 1242 w 50133"/>
                <a:gd name="connsiteY7" fmla="*/ 2643 h 9249"/>
                <a:gd name="connsiteX8" fmla="*/ 10492 w 50133"/>
                <a:gd name="connsiteY8" fmla="*/ 9249 h 9249"/>
                <a:gd name="connsiteX9" fmla="*/ 18420 w 50133"/>
                <a:gd name="connsiteY9" fmla="*/ 7928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133" h="9249">
                  <a:moveTo>
                    <a:pt x="18420" y="7928"/>
                  </a:moveTo>
                  <a:cubicBezTo>
                    <a:pt x="19742" y="7928"/>
                    <a:pt x="21063" y="5285"/>
                    <a:pt x="22384" y="6607"/>
                  </a:cubicBezTo>
                  <a:cubicBezTo>
                    <a:pt x="26349" y="7928"/>
                    <a:pt x="28991" y="3964"/>
                    <a:pt x="30313" y="2643"/>
                  </a:cubicBezTo>
                  <a:cubicBezTo>
                    <a:pt x="35598" y="2643"/>
                    <a:pt x="44848" y="5285"/>
                    <a:pt x="50134" y="1321"/>
                  </a:cubicBezTo>
                  <a:cubicBezTo>
                    <a:pt x="43527" y="-1321"/>
                    <a:pt x="39563" y="1321"/>
                    <a:pt x="32956" y="0"/>
                  </a:cubicBezTo>
                  <a:cubicBezTo>
                    <a:pt x="28991" y="0"/>
                    <a:pt x="28991" y="0"/>
                    <a:pt x="25027" y="2643"/>
                  </a:cubicBezTo>
                  <a:cubicBezTo>
                    <a:pt x="23706" y="3964"/>
                    <a:pt x="21063" y="1321"/>
                    <a:pt x="18420" y="2643"/>
                  </a:cubicBezTo>
                  <a:cubicBezTo>
                    <a:pt x="14456" y="5285"/>
                    <a:pt x="5206" y="-2643"/>
                    <a:pt x="1242" y="2643"/>
                  </a:cubicBezTo>
                  <a:cubicBezTo>
                    <a:pt x="-4044" y="7928"/>
                    <a:pt x="9170" y="6607"/>
                    <a:pt x="10492" y="9249"/>
                  </a:cubicBezTo>
                  <a:cubicBezTo>
                    <a:pt x="15777" y="6607"/>
                    <a:pt x="15777" y="9249"/>
                    <a:pt x="18420" y="7928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9Slide.vn 125">
              <a:extLst>
                <a:ext uri="{FF2B5EF4-FFF2-40B4-BE49-F238E27FC236}">
                  <a16:creationId xmlns:a16="http://schemas.microsoft.com/office/drawing/2014/main" id="{A3DFE473-D6C1-46E5-B147-E1DDFA18F63F}"/>
                </a:ext>
              </a:extLst>
            </p:cNvPr>
            <p:cNvSpPr/>
            <p:nvPr/>
          </p:nvSpPr>
          <p:spPr>
            <a:xfrm>
              <a:off x="10462545" y="3780752"/>
              <a:ext cx="42483" cy="42239"/>
            </a:xfrm>
            <a:custGeom>
              <a:avLst/>
              <a:gdLst>
                <a:gd name="connsiteX0" fmla="*/ 38079 w 42483"/>
                <a:gd name="connsiteY0" fmla="*/ 5285 h 42239"/>
                <a:gd name="connsiteX1" fmla="*/ 32794 w 42483"/>
                <a:gd name="connsiteY1" fmla="*/ 0 h 42239"/>
                <a:gd name="connsiteX2" fmla="*/ 34115 w 42483"/>
                <a:gd name="connsiteY2" fmla="*/ 7928 h 42239"/>
                <a:gd name="connsiteX3" fmla="*/ 30151 w 42483"/>
                <a:gd name="connsiteY3" fmla="*/ 9249 h 42239"/>
                <a:gd name="connsiteX4" fmla="*/ 26187 w 42483"/>
                <a:gd name="connsiteY4" fmla="*/ 13214 h 42239"/>
                <a:gd name="connsiteX5" fmla="*/ 16937 w 42483"/>
                <a:gd name="connsiteY5" fmla="*/ 18499 h 42239"/>
                <a:gd name="connsiteX6" fmla="*/ 14294 w 42483"/>
                <a:gd name="connsiteY6" fmla="*/ 10571 h 42239"/>
                <a:gd name="connsiteX7" fmla="*/ 9008 w 42483"/>
                <a:gd name="connsiteY7" fmla="*/ 17178 h 42239"/>
                <a:gd name="connsiteX8" fmla="*/ 1080 w 42483"/>
                <a:gd name="connsiteY8" fmla="*/ 29070 h 42239"/>
                <a:gd name="connsiteX9" fmla="*/ 9008 w 42483"/>
                <a:gd name="connsiteY9" fmla="*/ 23785 h 42239"/>
                <a:gd name="connsiteX10" fmla="*/ 11651 w 42483"/>
                <a:gd name="connsiteY10" fmla="*/ 21142 h 42239"/>
                <a:gd name="connsiteX11" fmla="*/ 14294 w 42483"/>
                <a:gd name="connsiteY11" fmla="*/ 25106 h 42239"/>
                <a:gd name="connsiteX12" fmla="*/ 14294 w 42483"/>
                <a:gd name="connsiteY12" fmla="*/ 21142 h 42239"/>
                <a:gd name="connsiteX13" fmla="*/ 19580 w 42483"/>
                <a:gd name="connsiteY13" fmla="*/ 34356 h 42239"/>
                <a:gd name="connsiteX14" fmla="*/ 30151 w 42483"/>
                <a:gd name="connsiteY14" fmla="*/ 38320 h 42239"/>
                <a:gd name="connsiteX15" fmla="*/ 31472 w 42483"/>
                <a:gd name="connsiteY15" fmla="*/ 38320 h 42239"/>
                <a:gd name="connsiteX16" fmla="*/ 35436 w 42483"/>
                <a:gd name="connsiteY16" fmla="*/ 36999 h 42239"/>
                <a:gd name="connsiteX17" fmla="*/ 36758 w 42483"/>
                <a:gd name="connsiteY17" fmla="*/ 26428 h 42239"/>
                <a:gd name="connsiteX18" fmla="*/ 39401 w 42483"/>
                <a:gd name="connsiteY18" fmla="*/ 36999 h 42239"/>
                <a:gd name="connsiteX19" fmla="*/ 39401 w 42483"/>
                <a:gd name="connsiteY19" fmla="*/ 30392 h 42239"/>
                <a:gd name="connsiteX20" fmla="*/ 40722 w 42483"/>
                <a:gd name="connsiteY20" fmla="*/ 31713 h 42239"/>
                <a:gd name="connsiteX21" fmla="*/ 40722 w 42483"/>
                <a:gd name="connsiteY21" fmla="*/ 18499 h 42239"/>
                <a:gd name="connsiteX22" fmla="*/ 40722 w 42483"/>
                <a:gd name="connsiteY22" fmla="*/ 14535 h 42239"/>
                <a:gd name="connsiteX23" fmla="*/ 38079 w 42483"/>
                <a:gd name="connsiteY23" fmla="*/ 13214 h 42239"/>
                <a:gd name="connsiteX24" fmla="*/ 39401 w 42483"/>
                <a:gd name="connsiteY24" fmla="*/ 10571 h 42239"/>
                <a:gd name="connsiteX25" fmla="*/ 38079 w 42483"/>
                <a:gd name="connsiteY25" fmla="*/ 5285 h 4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2483" h="42239">
                  <a:moveTo>
                    <a:pt x="38079" y="5285"/>
                  </a:moveTo>
                  <a:cubicBezTo>
                    <a:pt x="36758" y="2643"/>
                    <a:pt x="35436" y="0"/>
                    <a:pt x="32794" y="0"/>
                  </a:cubicBezTo>
                  <a:cubicBezTo>
                    <a:pt x="32794" y="2643"/>
                    <a:pt x="34115" y="5285"/>
                    <a:pt x="34115" y="7928"/>
                  </a:cubicBezTo>
                  <a:cubicBezTo>
                    <a:pt x="31472" y="7928"/>
                    <a:pt x="31472" y="6607"/>
                    <a:pt x="30151" y="9249"/>
                  </a:cubicBezTo>
                  <a:cubicBezTo>
                    <a:pt x="27508" y="7928"/>
                    <a:pt x="26187" y="9249"/>
                    <a:pt x="26187" y="13214"/>
                  </a:cubicBezTo>
                  <a:cubicBezTo>
                    <a:pt x="22222" y="10571"/>
                    <a:pt x="20901" y="17178"/>
                    <a:pt x="16937" y="18499"/>
                  </a:cubicBezTo>
                  <a:cubicBezTo>
                    <a:pt x="19580" y="15856"/>
                    <a:pt x="18258" y="11892"/>
                    <a:pt x="14294" y="10571"/>
                  </a:cubicBezTo>
                  <a:cubicBezTo>
                    <a:pt x="10330" y="10571"/>
                    <a:pt x="11651" y="15856"/>
                    <a:pt x="9008" y="17178"/>
                  </a:cubicBezTo>
                  <a:cubicBezTo>
                    <a:pt x="5044" y="18499"/>
                    <a:pt x="-2884" y="23785"/>
                    <a:pt x="1080" y="29070"/>
                  </a:cubicBezTo>
                  <a:cubicBezTo>
                    <a:pt x="3723" y="27749"/>
                    <a:pt x="6366" y="14535"/>
                    <a:pt x="9008" y="23785"/>
                  </a:cubicBezTo>
                  <a:cubicBezTo>
                    <a:pt x="10330" y="21142"/>
                    <a:pt x="10330" y="22463"/>
                    <a:pt x="11651" y="21142"/>
                  </a:cubicBezTo>
                  <a:cubicBezTo>
                    <a:pt x="11651" y="23785"/>
                    <a:pt x="11651" y="23785"/>
                    <a:pt x="14294" y="25106"/>
                  </a:cubicBezTo>
                  <a:cubicBezTo>
                    <a:pt x="14294" y="23785"/>
                    <a:pt x="14294" y="22463"/>
                    <a:pt x="14294" y="21142"/>
                  </a:cubicBezTo>
                  <a:cubicBezTo>
                    <a:pt x="23544" y="19821"/>
                    <a:pt x="18258" y="29070"/>
                    <a:pt x="19580" y="34356"/>
                  </a:cubicBezTo>
                  <a:cubicBezTo>
                    <a:pt x="20901" y="36999"/>
                    <a:pt x="28829" y="43606"/>
                    <a:pt x="30151" y="38320"/>
                  </a:cubicBezTo>
                  <a:lnTo>
                    <a:pt x="31472" y="38320"/>
                  </a:lnTo>
                  <a:cubicBezTo>
                    <a:pt x="28829" y="44927"/>
                    <a:pt x="36758" y="42284"/>
                    <a:pt x="35436" y="36999"/>
                  </a:cubicBezTo>
                  <a:cubicBezTo>
                    <a:pt x="34115" y="33035"/>
                    <a:pt x="31472" y="29070"/>
                    <a:pt x="36758" y="26428"/>
                  </a:cubicBezTo>
                  <a:cubicBezTo>
                    <a:pt x="39401" y="30392"/>
                    <a:pt x="38079" y="33035"/>
                    <a:pt x="39401" y="36999"/>
                  </a:cubicBezTo>
                  <a:cubicBezTo>
                    <a:pt x="39401" y="34356"/>
                    <a:pt x="39401" y="33035"/>
                    <a:pt x="39401" y="30392"/>
                  </a:cubicBezTo>
                  <a:cubicBezTo>
                    <a:pt x="39401" y="30392"/>
                    <a:pt x="40722" y="30392"/>
                    <a:pt x="40722" y="31713"/>
                  </a:cubicBezTo>
                  <a:cubicBezTo>
                    <a:pt x="40722" y="29070"/>
                    <a:pt x="44686" y="18499"/>
                    <a:pt x="40722" y="18499"/>
                  </a:cubicBezTo>
                  <a:cubicBezTo>
                    <a:pt x="40722" y="17178"/>
                    <a:pt x="40722" y="15856"/>
                    <a:pt x="40722" y="14535"/>
                  </a:cubicBezTo>
                  <a:cubicBezTo>
                    <a:pt x="39401" y="14535"/>
                    <a:pt x="39401" y="13214"/>
                    <a:pt x="38079" y="13214"/>
                  </a:cubicBezTo>
                  <a:cubicBezTo>
                    <a:pt x="38079" y="11892"/>
                    <a:pt x="39401" y="11892"/>
                    <a:pt x="39401" y="10571"/>
                  </a:cubicBezTo>
                  <a:cubicBezTo>
                    <a:pt x="40722" y="6607"/>
                    <a:pt x="40722" y="3964"/>
                    <a:pt x="38079" y="5285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9Slide.vn 126">
              <a:extLst>
                <a:ext uri="{FF2B5EF4-FFF2-40B4-BE49-F238E27FC236}">
                  <a16:creationId xmlns:a16="http://schemas.microsoft.com/office/drawing/2014/main" id="{935467A9-D782-4125-B537-5D420436C10C}"/>
                </a:ext>
              </a:extLst>
            </p:cNvPr>
            <p:cNvSpPr/>
            <p:nvPr/>
          </p:nvSpPr>
          <p:spPr>
            <a:xfrm>
              <a:off x="10346021" y="3807179"/>
              <a:ext cx="92497" cy="110996"/>
            </a:xfrm>
            <a:custGeom>
              <a:avLst/>
              <a:gdLst>
                <a:gd name="connsiteX0" fmla="*/ 0 w 92497"/>
                <a:gd name="connsiteY0" fmla="*/ 64748 h 110996"/>
                <a:gd name="connsiteX1" fmla="*/ 2643 w 92497"/>
                <a:gd name="connsiteY1" fmla="*/ 70033 h 110996"/>
                <a:gd name="connsiteX2" fmla="*/ 1322 w 92497"/>
                <a:gd name="connsiteY2" fmla="*/ 72676 h 110996"/>
                <a:gd name="connsiteX3" fmla="*/ 2643 w 92497"/>
                <a:gd name="connsiteY3" fmla="*/ 77962 h 110996"/>
                <a:gd name="connsiteX4" fmla="*/ 3965 w 92497"/>
                <a:gd name="connsiteY4" fmla="*/ 81926 h 110996"/>
                <a:gd name="connsiteX5" fmla="*/ 6607 w 92497"/>
                <a:gd name="connsiteY5" fmla="*/ 79283 h 110996"/>
                <a:gd name="connsiteX6" fmla="*/ 10572 w 92497"/>
                <a:gd name="connsiteY6" fmla="*/ 97783 h 110996"/>
                <a:gd name="connsiteX7" fmla="*/ 23786 w 92497"/>
                <a:gd name="connsiteY7" fmla="*/ 97783 h 110996"/>
                <a:gd name="connsiteX8" fmla="*/ 25107 w 92497"/>
                <a:gd name="connsiteY8" fmla="*/ 104390 h 110996"/>
                <a:gd name="connsiteX9" fmla="*/ 42285 w 92497"/>
                <a:gd name="connsiteY9" fmla="*/ 103068 h 110996"/>
                <a:gd name="connsiteX10" fmla="*/ 47570 w 92497"/>
                <a:gd name="connsiteY10" fmla="*/ 103068 h 110996"/>
                <a:gd name="connsiteX11" fmla="*/ 50213 w 92497"/>
                <a:gd name="connsiteY11" fmla="*/ 110996 h 110996"/>
                <a:gd name="connsiteX12" fmla="*/ 63427 w 92497"/>
                <a:gd name="connsiteY12" fmla="*/ 104390 h 110996"/>
                <a:gd name="connsiteX13" fmla="*/ 66069 w 92497"/>
                <a:gd name="connsiteY13" fmla="*/ 109675 h 110996"/>
                <a:gd name="connsiteX14" fmla="*/ 66069 w 92497"/>
                <a:gd name="connsiteY14" fmla="*/ 91176 h 110996"/>
                <a:gd name="connsiteX15" fmla="*/ 71355 w 92497"/>
                <a:gd name="connsiteY15" fmla="*/ 81926 h 110996"/>
                <a:gd name="connsiteX16" fmla="*/ 76641 w 92497"/>
                <a:gd name="connsiteY16" fmla="*/ 68712 h 110996"/>
                <a:gd name="connsiteX17" fmla="*/ 81926 w 92497"/>
                <a:gd name="connsiteY17" fmla="*/ 59462 h 110996"/>
                <a:gd name="connsiteX18" fmla="*/ 85890 w 92497"/>
                <a:gd name="connsiteY18" fmla="*/ 54177 h 110996"/>
                <a:gd name="connsiteX19" fmla="*/ 80605 w 92497"/>
                <a:gd name="connsiteY19" fmla="*/ 48891 h 110996"/>
                <a:gd name="connsiteX20" fmla="*/ 81926 w 92497"/>
                <a:gd name="connsiteY20" fmla="*/ 43606 h 110996"/>
                <a:gd name="connsiteX21" fmla="*/ 76641 w 92497"/>
                <a:gd name="connsiteY21" fmla="*/ 29070 h 110996"/>
                <a:gd name="connsiteX22" fmla="*/ 87212 w 92497"/>
                <a:gd name="connsiteY22" fmla="*/ 25106 h 110996"/>
                <a:gd name="connsiteX23" fmla="*/ 83248 w 92497"/>
                <a:gd name="connsiteY23" fmla="*/ 19821 h 110996"/>
                <a:gd name="connsiteX24" fmla="*/ 92497 w 92497"/>
                <a:gd name="connsiteY24" fmla="*/ 17178 h 110996"/>
                <a:gd name="connsiteX25" fmla="*/ 87212 w 92497"/>
                <a:gd name="connsiteY25" fmla="*/ 14535 h 110996"/>
                <a:gd name="connsiteX26" fmla="*/ 81926 w 92497"/>
                <a:gd name="connsiteY26" fmla="*/ 9249 h 110996"/>
                <a:gd name="connsiteX27" fmla="*/ 70034 w 92497"/>
                <a:gd name="connsiteY27" fmla="*/ 0 h 110996"/>
                <a:gd name="connsiteX28" fmla="*/ 59462 w 92497"/>
                <a:gd name="connsiteY28" fmla="*/ 11892 h 110996"/>
                <a:gd name="connsiteX29" fmla="*/ 54177 w 92497"/>
                <a:gd name="connsiteY29" fmla="*/ 21142 h 110996"/>
                <a:gd name="connsiteX30" fmla="*/ 42285 w 92497"/>
                <a:gd name="connsiteY30" fmla="*/ 29070 h 110996"/>
                <a:gd name="connsiteX31" fmla="*/ 33035 w 92497"/>
                <a:gd name="connsiteY31" fmla="*/ 39642 h 110996"/>
                <a:gd name="connsiteX32" fmla="*/ 21143 w 92497"/>
                <a:gd name="connsiteY32" fmla="*/ 46249 h 110996"/>
                <a:gd name="connsiteX33" fmla="*/ 21143 w 92497"/>
                <a:gd name="connsiteY33" fmla="*/ 56819 h 110996"/>
                <a:gd name="connsiteX34" fmla="*/ 6607 w 92497"/>
                <a:gd name="connsiteY34" fmla="*/ 48891 h 110996"/>
                <a:gd name="connsiteX35" fmla="*/ 1322 w 92497"/>
                <a:gd name="connsiteY35" fmla="*/ 52855 h 110996"/>
                <a:gd name="connsiteX36" fmla="*/ 0 w 92497"/>
                <a:gd name="connsiteY36" fmla="*/ 64748 h 11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2497" h="110996">
                  <a:moveTo>
                    <a:pt x="0" y="64748"/>
                  </a:moveTo>
                  <a:cubicBezTo>
                    <a:pt x="0" y="67390"/>
                    <a:pt x="2643" y="68712"/>
                    <a:pt x="2643" y="70033"/>
                  </a:cubicBezTo>
                  <a:cubicBezTo>
                    <a:pt x="2643" y="71355"/>
                    <a:pt x="1322" y="71355"/>
                    <a:pt x="1322" y="72676"/>
                  </a:cubicBezTo>
                  <a:cubicBezTo>
                    <a:pt x="1322" y="73997"/>
                    <a:pt x="2643" y="76640"/>
                    <a:pt x="2643" y="77962"/>
                  </a:cubicBezTo>
                  <a:cubicBezTo>
                    <a:pt x="3965" y="80604"/>
                    <a:pt x="5286" y="77962"/>
                    <a:pt x="3965" y="81926"/>
                  </a:cubicBezTo>
                  <a:cubicBezTo>
                    <a:pt x="6607" y="80604"/>
                    <a:pt x="6607" y="81926"/>
                    <a:pt x="6607" y="79283"/>
                  </a:cubicBezTo>
                  <a:cubicBezTo>
                    <a:pt x="11893" y="83247"/>
                    <a:pt x="10572" y="92497"/>
                    <a:pt x="10572" y="97783"/>
                  </a:cubicBezTo>
                  <a:cubicBezTo>
                    <a:pt x="10572" y="103068"/>
                    <a:pt x="21143" y="99104"/>
                    <a:pt x="23786" y="97783"/>
                  </a:cubicBezTo>
                  <a:cubicBezTo>
                    <a:pt x="23786" y="100425"/>
                    <a:pt x="25107" y="103068"/>
                    <a:pt x="25107" y="104390"/>
                  </a:cubicBezTo>
                  <a:cubicBezTo>
                    <a:pt x="33035" y="100425"/>
                    <a:pt x="34357" y="97783"/>
                    <a:pt x="42285" y="103068"/>
                  </a:cubicBezTo>
                  <a:cubicBezTo>
                    <a:pt x="43606" y="104390"/>
                    <a:pt x="46249" y="103068"/>
                    <a:pt x="47570" y="103068"/>
                  </a:cubicBezTo>
                  <a:cubicBezTo>
                    <a:pt x="48891" y="104390"/>
                    <a:pt x="50213" y="108354"/>
                    <a:pt x="50213" y="110996"/>
                  </a:cubicBezTo>
                  <a:cubicBezTo>
                    <a:pt x="54177" y="108354"/>
                    <a:pt x="58141" y="107032"/>
                    <a:pt x="63427" y="104390"/>
                  </a:cubicBezTo>
                  <a:cubicBezTo>
                    <a:pt x="62105" y="107032"/>
                    <a:pt x="62105" y="109675"/>
                    <a:pt x="66069" y="109675"/>
                  </a:cubicBezTo>
                  <a:cubicBezTo>
                    <a:pt x="66069" y="103068"/>
                    <a:pt x="66069" y="97783"/>
                    <a:pt x="66069" y="91176"/>
                  </a:cubicBezTo>
                  <a:cubicBezTo>
                    <a:pt x="66069" y="85890"/>
                    <a:pt x="67391" y="85890"/>
                    <a:pt x="71355" y="81926"/>
                  </a:cubicBezTo>
                  <a:cubicBezTo>
                    <a:pt x="76641" y="76640"/>
                    <a:pt x="76641" y="76640"/>
                    <a:pt x="76641" y="68712"/>
                  </a:cubicBezTo>
                  <a:cubicBezTo>
                    <a:pt x="76641" y="64748"/>
                    <a:pt x="79283" y="58141"/>
                    <a:pt x="81926" y="59462"/>
                  </a:cubicBezTo>
                  <a:cubicBezTo>
                    <a:pt x="88533" y="60783"/>
                    <a:pt x="91176" y="59462"/>
                    <a:pt x="85890" y="54177"/>
                  </a:cubicBezTo>
                  <a:cubicBezTo>
                    <a:pt x="84569" y="52855"/>
                    <a:pt x="80605" y="50213"/>
                    <a:pt x="80605" y="48891"/>
                  </a:cubicBezTo>
                  <a:cubicBezTo>
                    <a:pt x="80605" y="47570"/>
                    <a:pt x="81926" y="44927"/>
                    <a:pt x="81926" y="43606"/>
                  </a:cubicBezTo>
                  <a:cubicBezTo>
                    <a:pt x="79283" y="36999"/>
                    <a:pt x="76641" y="36999"/>
                    <a:pt x="76641" y="29070"/>
                  </a:cubicBezTo>
                  <a:cubicBezTo>
                    <a:pt x="76641" y="25106"/>
                    <a:pt x="84569" y="25106"/>
                    <a:pt x="87212" y="25106"/>
                  </a:cubicBezTo>
                  <a:cubicBezTo>
                    <a:pt x="85890" y="23785"/>
                    <a:pt x="84569" y="21142"/>
                    <a:pt x="83248" y="19821"/>
                  </a:cubicBezTo>
                  <a:cubicBezTo>
                    <a:pt x="85890" y="18499"/>
                    <a:pt x="89855" y="18499"/>
                    <a:pt x="92497" y="17178"/>
                  </a:cubicBezTo>
                  <a:cubicBezTo>
                    <a:pt x="91176" y="14535"/>
                    <a:pt x="89855" y="14535"/>
                    <a:pt x="87212" y="14535"/>
                  </a:cubicBezTo>
                  <a:cubicBezTo>
                    <a:pt x="84569" y="14535"/>
                    <a:pt x="83248" y="10571"/>
                    <a:pt x="81926" y="9249"/>
                  </a:cubicBezTo>
                  <a:cubicBezTo>
                    <a:pt x="80605" y="6607"/>
                    <a:pt x="72676" y="0"/>
                    <a:pt x="70034" y="0"/>
                  </a:cubicBezTo>
                  <a:cubicBezTo>
                    <a:pt x="67391" y="0"/>
                    <a:pt x="60784" y="10571"/>
                    <a:pt x="59462" y="11892"/>
                  </a:cubicBezTo>
                  <a:cubicBezTo>
                    <a:pt x="55498" y="15856"/>
                    <a:pt x="59462" y="19821"/>
                    <a:pt x="54177" y="21142"/>
                  </a:cubicBezTo>
                  <a:cubicBezTo>
                    <a:pt x="47570" y="22463"/>
                    <a:pt x="46249" y="22463"/>
                    <a:pt x="42285" y="29070"/>
                  </a:cubicBezTo>
                  <a:cubicBezTo>
                    <a:pt x="39642" y="33035"/>
                    <a:pt x="38321" y="38320"/>
                    <a:pt x="33035" y="39642"/>
                  </a:cubicBezTo>
                  <a:cubicBezTo>
                    <a:pt x="27750" y="40963"/>
                    <a:pt x="23786" y="40963"/>
                    <a:pt x="21143" y="46249"/>
                  </a:cubicBezTo>
                  <a:cubicBezTo>
                    <a:pt x="17179" y="52855"/>
                    <a:pt x="15857" y="52855"/>
                    <a:pt x="21143" y="56819"/>
                  </a:cubicBezTo>
                  <a:cubicBezTo>
                    <a:pt x="15857" y="55498"/>
                    <a:pt x="6607" y="55498"/>
                    <a:pt x="6607" y="48891"/>
                  </a:cubicBezTo>
                  <a:cubicBezTo>
                    <a:pt x="5286" y="50213"/>
                    <a:pt x="2643" y="51534"/>
                    <a:pt x="1322" y="52855"/>
                  </a:cubicBezTo>
                  <a:cubicBezTo>
                    <a:pt x="1322" y="58141"/>
                    <a:pt x="0" y="60783"/>
                    <a:pt x="0" y="64748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9Slide.vn 127">
              <a:extLst>
                <a:ext uri="{FF2B5EF4-FFF2-40B4-BE49-F238E27FC236}">
                  <a16:creationId xmlns:a16="http://schemas.microsoft.com/office/drawing/2014/main" id="{331EE2A5-FF45-4AFB-80A3-C6F535CA9612}"/>
                </a:ext>
              </a:extLst>
            </p:cNvPr>
            <p:cNvSpPr/>
            <p:nvPr/>
          </p:nvSpPr>
          <p:spPr>
            <a:xfrm>
              <a:off x="10313686" y="3939318"/>
              <a:ext cx="81410" cy="29070"/>
            </a:xfrm>
            <a:custGeom>
              <a:avLst/>
              <a:gdLst>
                <a:gd name="connsiteX0" fmla="*/ 74619 w 81410"/>
                <a:gd name="connsiteY0" fmla="*/ 15856 h 29070"/>
                <a:gd name="connsiteX1" fmla="*/ 65369 w 81410"/>
                <a:gd name="connsiteY1" fmla="*/ 7928 h 29070"/>
                <a:gd name="connsiteX2" fmla="*/ 52155 w 81410"/>
                <a:gd name="connsiteY2" fmla="*/ 5285 h 29070"/>
                <a:gd name="connsiteX3" fmla="*/ 46870 w 81410"/>
                <a:gd name="connsiteY3" fmla="*/ 7928 h 29070"/>
                <a:gd name="connsiteX4" fmla="*/ 41585 w 81410"/>
                <a:gd name="connsiteY4" fmla="*/ 9249 h 29070"/>
                <a:gd name="connsiteX5" fmla="*/ 25728 w 81410"/>
                <a:gd name="connsiteY5" fmla="*/ 3964 h 29070"/>
                <a:gd name="connsiteX6" fmla="*/ 13836 w 81410"/>
                <a:gd name="connsiteY6" fmla="*/ 0 h 29070"/>
                <a:gd name="connsiteX7" fmla="*/ 7229 w 81410"/>
                <a:gd name="connsiteY7" fmla="*/ 0 h 29070"/>
                <a:gd name="connsiteX8" fmla="*/ 1943 w 81410"/>
                <a:gd name="connsiteY8" fmla="*/ 2643 h 29070"/>
                <a:gd name="connsiteX9" fmla="*/ 8550 w 81410"/>
                <a:gd name="connsiteY9" fmla="*/ 10571 h 29070"/>
                <a:gd name="connsiteX10" fmla="*/ 8550 w 81410"/>
                <a:gd name="connsiteY10" fmla="*/ 13214 h 29070"/>
                <a:gd name="connsiteX11" fmla="*/ 24407 w 81410"/>
                <a:gd name="connsiteY11" fmla="*/ 18499 h 29070"/>
                <a:gd name="connsiteX12" fmla="*/ 33657 w 81410"/>
                <a:gd name="connsiteY12" fmla="*/ 17178 h 29070"/>
                <a:gd name="connsiteX13" fmla="*/ 41585 w 81410"/>
                <a:gd name="connsiteY13" fmla="*/ 19821 h 29070"/>
                <a:gd name="connsiteX14" fmla="*/ 48191 w 81410"/>
                <a:gd name="connsiteY14" fmla="*/ 22463 h 29070"/>
                <a:gd name="connsiteX15" fmla="*/ 53477 w 81410"/>
                <a:gd name="connsiteY15" fmla="*/ 23785 h 29070"/>
                <a:gd name="connsiteX16" fmla="*/ 56120 w 81410"/>
                <a:gd name="connsiteY16" fmla="*/ 22463 h 29070"/>
                <a:gd name="connsiteX17" fmla="*/ 70655 w 81410"/>
                <a:gd name="connsiteY17" fmla="*/ 23785 h 29070"/>
                <a:gd name="connsiteX18" fmla="*/ 81226 w 81410"/>
                <a:gd name="connsiteY18" fmla="*/ 29070 h 29070"/>
                <a:gd name="connsiteX19" fmla="*/ 74619 w 81410"/>
                <a:gd name="connsiteY19" fmla="*/ 15856 h 2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1410" h="29070">
                  <a:moveTo>
                    <a:pt x="74619" y="15856"/>
                  </a:moveTo>
                  <a:cubicBezTo>
                    <a:pt x="70655" y="17178"/>
                    <a:pt x="64048" y="13214"/>
                    <a:pt x="65369" y="7928"/>
                  </a:cubicBezTo>
                  <a:cubicBezTo>
                    <a:pt x="62727" y="9249"/>
                    <a:pt x="53477" y="9249"/>
                    <a:pt x="52155" y="5285"/>
                  </a:cubicBezTo>
                  <a:cubicBezTo>
                    <a:pt x="49513" y="2643"/>
                    <a:pt x="48191" y="3964"/>
                    <a:pt x="46870" y="7928"/>
                  </a:cubicBezTo>
                  <a:cubicBezTo>
                    <a:pt x="46870" y="10571"/>
                    <a:pt x="44227" y="9249"/>
                    <a:pt x="41585" y="9249"/>
                  </a:cubicBezTo>
                  <a:cubicBezTo>
                    <a:pt x="34978" y="7928"/>
                    <a:pt x="29693" y="10571"/>
                    <a:pt x="25728" y="3964"/>
                  </a:cubicBezTo>
                  <a:cubicBezTo>
                    <a:pt x="25728" y="2643"/>
                    <a:pt x="16479" y="1321"/>
                    <a:pt x="13836" y="0"/>
                  </a:cubicBezTo>
                  <a:cubicBezTo>
                    <a:pt x="12514" y="2643"/>
                    <a:pt x="9872" y="1321"/>
                    <a:pt x="7229" y="0"/>
                  </a:cubicBezTo>
                  <a:cubicBezTo>
                    <a:pt x="4586" y="0"/>
                    <a:pt x="4586" y="0"/>
                    <a:pt x="1943" y="2643"/>
                  </a:cubicBezTo>
                  <a:cubicBezTo>
                    <a:pt x="-3342" y="9249"/>
                    <a:pt x="3265" y="9249"/>
                    <a:pt x="8550" y="10571"/>
                  </a:cubicBezTo>
                  <a:cubicBezTo>
                    <a:pt x="8550" y="11892"/>
                    <a:pt x="8550" y="11892"/>
                    <a:pt x="8550" y="13214"/>
                  </a:cubicBezTo>
                  <a:cubicBezTo>
                    <a:pt x="13836" y="14535"/>
                    <a:pt x="19121" y="17178"/>
                    <a:pt x="24407" y="18499"/>
                  </a:cubicBezTo>
                  <a:cubicBezTo>
                    <a:pt x="27050" y="18499"/>
                    <a:pt x="31014" y="17178"/>
                    <a:pt x="33657" y="17178"/>
                  </a:cubicBezTo>
                  <a:cubicBezTo>
                    <a:pt x="36299" y="17178"/>
                    <a:pt x="38942" y="19821"/>
                    <a:pt x="41585" y="19821"/>
                  </a:cubicBezTo>
                  <a:cubicBezTo>
                    <a:pt x="44227" y="21142"/>
                    <a:pt x="46870" y="22463"/>
                    <a:pt x="48191" y="22463"/>
                  </a:cubicBezTo>
                  <a:cubicBezTo>
                    <a:pt x="50834" y="22463"/>
                    <a:pt x="52155" y="22463"/>
                    <a:pt x="53477" y="23785"/>
                  </a:cubicBezTo>
                  <a:cubicBezTo>
                    <a:pt x="54798" y="23785"/>
                    <a:pt x="54798" y="22463"/>
                    <a:pt x="56120" y="22463"/>
                  </a:cubicBezTo>
                  <a:cubicBezTo>
                    <a:pt x="61405" y="22463"/>
                    <a:pt x="64048" y="25106"/>
                    <a:pt x="70655" y="23785"/>
                  </a:cubicBezTo>
                  <a:cubicBezTo>
                    <a:pt x="74619" y="25106"/>
                    <a:pt x="77262" y="26428"/>
                    <a:pt x="81226" y="29070"/>
                  </a:cubicBezTo>
                  <a:cubicBezTo>
                    <a:pt x="79905" y="21142"/>
                    <a:pt x="85190" y="13214"/>
                    <a:pt x="74619" y="15856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9Slide.vn 128">
              <a:extLst>
                <a:ext uri="{FF2B5EF4-FFF2-40B4-BE49-F238E27FC236}">
                  <a16:creationId xmlns:a16="http://schemas.microsoft.com/office/drawing/2014/main" id="{B0E1A9C4-49BE-4BD3-A29B-8307B7C81698}"/>
                </a:ext>
              </a:extLst>
            </p:cNvPr>
            <p:cNvSpPr/>
            <p:nvPr/>
          </p:nvSpPr>
          <p:spPr>
            <a:xfrm>
              <a:off x="10443995" y="3690897"/>
              <a:ext cx="42414" cy="62105"/>
            </a:xfrm>
            <a:custGeom>
              <a:avLst/>
              <a:gdLst>
                <a:gd name="connsiteX0" fmla="*/ 1130 w 42414"/>
                <a:gd name="connsiteY0" fmla="*/ 22464 h 62105"/>
                <a:gd name="connsiteX1" fmla="*/ 2452 w 42414"/>
                <a:gd name="connsiteY1" fmla="*/ 36999 h 62105"/>
                <a:gd name="connsiteX2" fmla="*/ 10380 w 42414"/>
                <a:gd name="connsiteY2" fmla="*/ 42285 h 62105"/>
                <a:gd name="connsiteX3" fmla="*/ 13023 w 42414"/>
                <a:gd name="connsiteY3" fmla="*/ 51534 h 62105"/>
                <a:gd name="connsiteX4" fmla="*/ 20951 w 42414"/>
                <a:gd name="connsiteY4" fmla="*/ 51534 h 62105"/>
                <a:gd name="connsiteX5" fmla="*/ 24916 w 42414"/>
                <a:gd name="connsiteY5" fmla="*/ 56820 h 62105"/>
                <a:gd name="connsiteX6" fmla="*/ 26237 w 42414"/>
                <a:gd name="connsiteY6" fmla="*/ 50213 h 62105"/>
                <a:gd name="connsiteX7" fmla="*/ 31523 w 42414"/>
                <a:gd name="connsiteY7" fmla="*/ 56820 h 62105"/>
                <a:gd name="connsiteX8" fmla="*/ 39451 w 42414"/>
                <a:gd name="connsiteY8" fmla="*/ 62105 h 62105"/>
                <a:gd name="connsiteX9" fmla="*/ 36808 w 42414"/>
                <a:gd name="connsiteY9" fmla="*/ 51534 h 62105"/>
                <a:gd name="connsiteX10" fmla="*/ 40772 w 42414"/>
                <a:gd name="connsiteY10" fmla="*/ 47570 h 62105"/>
                <a:gd name="connsiteX11" fmla="*/ 36808 w 42414"/>
                <a:gd name="connsiteY11" fmla="*/ 48891 h 62105"/>
                <a:gd name="connsiteX12" fmla="*/ 31523 w 42414"/>
                <a:gd name="connsiteY12" fmla="*/ 44927 h 62105"/>
                <a:gd name="connsiteX13" fmla="*/ 26237 w 42414"/>
                <a:gd name="connsiteY13" fmla="*/ 43606 h 62105"/>
                <a:gd name="connsiteX14" fmla="*/ 22273 w 42414"/>
                <a:gd name="connsiteY14" fmla="*/ 46249 h 62105"/>
                <a:gd name="connsiteX15" fmla="*/ 18309 w 42414"/>
                <a:gd name="connsiteY15" fmla="*/ 38320 h 62105"/>
                <a:gd name="connsiteX16" fmla="*/ 19630 w 42414"/>
                <a:gd name="connsiteY16" fmla="*/ 27749 h 62105"/>
                <a:gd name="connsiteX17" fmla="*/ 23594 w 42414"/>
                <a:gd name="connsiteY17" fmla="*/ 26428 h 62105"/>
                <a:gd name="connsiteX18" fmla="*/ 24916 w 42414"/>
                <a:gd name="connsiteY18" fmla="*/ 21142 h 62105"/>
                <a:gd name="connsiteX19" fmla="*/ 23594 w 42414"/>
                <a:gd name="connsiteY19" fmla="*/ 10571 h 62105"/>
                <a:gd name="connsiteX20" fmla="*/ 24916 w 42414"/>
                <a:gd name="connsiteY20" fmla="*/ 1321 h 62105"/>
                <a:gd name="connsiteX21" fmla="*/ 15666 w 42414"/>
                <a:gd name="connsiteY21" fmla="*/ 0 h 62105"/>
                <a:gd name="connsiteX22" fmla="*/ 9059 w 42414"/>
                <a:gd name="connsiteY22" fmla="*/ 2643 h 62105"/>
                <a:gd name="connsiteX23" fmla="*/ 6416 w 42414"/>
                <a:gd name="connsiteY23" fmla="*/ 19821 h 62105"/>
                <a:gd name="connsiteX24" fmla="*/ 7737 w 42414"/>
                <a:gd name="connsiteY24" fmla="*/ 27749 h 62105"/>
                <a:gd name="connsiteX25" fmla="*/ 1130 w 42414"/>
                <a:gd name="connsiteY25" fmla="*/ 22464 h 6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2414" h="62105">
                  <a:moveTo>
                    <a:pt x="1130" y="22464"/>
                  </a:moveTo>
                  <a:cubicBezTo>
                    <a:pt x="-1512" y="26428"/>
                    <a:pt x="1130" y="31713"/>
                    <a:pt x="2452" y="36999"/>
                  </a:cubicBezTo>
                  <a:cubicBezTo>
                    <a:pt x="2452" y="40963"/>
                    <a:pt x="7737" y="40963"/>
                    <a:pt x="10380" y="42285"/>
                  </a:cubicBezTo>
                  <a:cubicBezTo>
                    <a:pt x="5095" y="44927"/>
                    <a:pt x="9059" y="50213"/>
                    <a:pt x="13023" y="51534"/>
                  </a:cubicBezTo>
                  <a:cubicBezTo>
                    <a:pt x="16987" y="51534"/>
                    <a:pt x="15666" y="48891"/>
                    <a:pt x="20951" y="51534"/>
                  </a:cubicBezTo>
                  <a:cubicBezTo>
                    <a:pt x="22273" y="52855"/>
                    <a:pt x="23594" y="54177"/>
                    <a:pt x="24916" y="56820"/>
                  </a:cubicBezTo>
                  <a:cubicBezTo>
                    <a:pt x="24916" y="54177"/>
                    <a:pt x="26237" y="51534"/>
                    <a:pt x="26237" y="50213"/>
                  </a:cubicBezTo>
                  <a:cubicBezTo>
                    <a:pt x="31523" y="51534"/>
                    <a:pt x="31523" y="51534"/>
                    <a:pt x="31523" y="56820"/>
                  </a:cubicBezTo>
                  <a:cubicBezTo>
                    <a:pt x="31523" y="59462"/>
                    <a:pt x="36808" y="60784"/>
                    <a:pt x="39451" y="62105"/>
                  </a:cubicBezTo>
                  <a:cubicBezTo>
                    <a:pt x="42094" y="55498"/>
                    <a:pt x="35487" y="58141"/>
                    <a:pt x="36808" y="51534"/>
                  </a:cubicBezTo>
                  <a:cubicBezTo>
                    <a:pt x="40772" y="54177"/>
                    <a:pt x="44737" y="51534"/>
                    <a:pt x="40772" y="47570"/>
                  </a:cubicBezTo>
                  <a:cubicBezTo>
                    <a:pt x="39451" y="46249"/>
                    <a:pt x="39451" y="50213"/>
                    <a:pt x="36808" y="48891"/>
                  </a:cubicBezTo>
                  <a:cubicBezTo>
                    <a:pt x="35487" y="48891"/>
                    <a:pt x="32844" y="46249"/>
                    <a:pt x="31523" y="44927"/>
                  </a:cubicBezTo>
                  <a:cubicBezTo>
                    <a:pt x="30201" y="43606"/>
                    <a:pt x="28880" y="43606"/>
                    <a:pt x="26237" y="43606"/>
                  </a:cubicBezTo>
                  <a:cubicBezTo>
                    <a:pt x="23594" y="43606"/>
                    <a:pt x="23594" y="46249"/>
                    <a:pt x="22273" y="46249"/>
                  </a:cubicBezTo>
                  <a:cubicBezTo>
                    <a:pt x="16987" y="46249"/>
                    <a:pt x="19630" y="40963"/>
                    <a:pt x="18309" y="38320"/>
                  </a:cubicBezTo>
                  <a:cubicBezTo>
                    <a:pt x="14344" y="31713"/>
                    <a:pt x="19630" y="34356"/>
                    <a:pt x="19630" y="27749"/>
                  </a:cubicBezTo>
                  <a:cubicBezTo>
                    <a:pt x="19630" y="25106"/>
                    <a:pt x="23594" y="27749"/>
                    <a:pt x="23594" y="26428"/>
                  </a:cubicBezTo>
                  <a:cubicBezTo>
                    <a:pt x="24916" y="25106"/>
                    <a:pt x="24916" y="22464"/>
                    <a:pt x="24916" y="21142"/>
                  </a:cubicBezTo>
                  <a:cubicBezTo>
                    <a:pt x="27558" y="14535"/>
                    <a:pt x="24916" y="17178"/>
                    <a:pt x="23594" y="10571"/>
                  </a:cubicBezTo>
                  <a:cubicBezTo>
                    <a:pt x="22273" y="6607"/>
                    <a:pt x="26237" y="5285"/>
                    <a:pt x="24916" y="1321"/>
                  </a:cubicBezTo>
                  <a:cubicBezTo>
                    <a:pt x="18309" y="5285"/>
                    <a:pt x="20951" y="1321"/>
                    <a:pt x="15666" y="0"/>
                  </a:cubicBezTo>
                  <a:cubicBezTo>
                    <a:pt x="14344" y="0"/>
                    <a:pt x="10380" y="1321"/>
                    <a:pt x="9059" y="2643"/>
                  </a:cubicBezTo>
                  <a:cubicBezTo>
                    <a:pt x="7737" y="7928"/>
                    <a:pt x="7737" y="13214"/>
                    <a:pt x="6416" y="19821"/>
                  </a:cubicBezTo>
                  <a:cubicBezTo>
                    <a:pt x="6416" y="22464"/>
                    <a:pt x="9059" y="23785"/>
                    <a:pt x="7737" y="27749"/>
                  </a:cubicBezTo>
                  <a:cubicBezTo>
                    <a:pt x="3773" y="25106"/>
                    <a:pt x="2452" y="23785"/>
                    <a:pt x="1130" y="22464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9Slide.vn 129">
              <a:extLst>
                <a:ext uri="{FF2B5EF4-FFF2-40B4-BE49-F238E27FC236}">
                  <a16:creationId xmlns:a16="http://schemas.microsoft.com/office/drawing/2014/main" id="{A77CD7C3-4CB5-4F78-B5BC-4F695EA4E204}"/>
                </a:ext>
              </a:extLst>
            </p:cNvPr>
            <p:cNvSpPr/>
            <p:nvPr/>
          </p:nvSpPr>
          <p:spPr>
            <a:xfrm>
              <a:off x="9303777" y="3237661"/>
              <a:ext cx="990" cy="1321"/>
            </a:xfrm>
            <a:custGeom>
              <a:avLst/>
              <a:gdLst>
                <a:gd name="connsiteX0" fmla="*/ 991 w 990"/>
                <a:gd name="connsiteY0" fmla="*/ 0 h 1321"/>
                <a:gd name="connsiteX1" fmla="*/ 991 w 990"/>
                <a:gd name="connsiteY1" fmla="*/ 0 h 1321"/>
                <a:gd name="connsiteX2" fmla="*/ 991 w 990"/>
                <a:gd name="connsiteY2" fmla="*/ 1321 h 1321"/>
                <a:gd name="connsiteX3" fmla="*/ 991 w 990"/>
                <a:gd name="connsiteY3" fmla="*/ 0 h 1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" h="1321">
                  <a:moveTo>
                    <a:pt x="991" y="0"/>
                  </a:moveTo>
                  <a:cubicBezTo>
                    <a:pt x="-330" y="0"/>
                    <a:pt x="-330" y="1321"/>
                    <a:pt x="991" y="0"/>
                  </a:cubicBezTo>
                  <a:lnTo>
                    <a:pt x="991" y="1321"/>
                  </a:lnTo>
                  <a:cubicBezTo>
                    <a:pt x="991" y="1321"/>
                    <a:pt x="991" y="1321"/>
                    <a:pt x="991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9Slide.vn 130">
              <a:extLst>
                <a:ext uri="{FF2B5EF4-FFF2-40B4-BE49-F238E27FC236}">
                  <a16:creationId xmlns:a16="http://schemas.microsoft.com/office/drawing/2014/main" id="{D7A73A7C-7933-4AEE-BB0E-FDE7943D3843}"/>
                </a:ext>
              </a:extLst>
            </p:cNvPr>
            <p:cNvSpPr/>
            <p:nvPr/>
          </p:nvSpPr>
          <p:spPr>
            <a:xfrm>
              <a:off x="9303447" y="3253518"/>
              <a:ext cx="3510" cy="5285"/>
            </a:xfrm>
            <a:custGeom>
              <a:avLst/>
              <a:gdLst>
                <a:gd name="connsiteX0" fmla="*/ 1321 w 3510"/>
                <a:gd name="connsiteY0" fmla="*/ 5285 h 5285"/>
                <a:gd name="connsiteX1" fmla="*/ 2643 w 3510"/>
                <a:gd name="connsiteY1" fmla="*/ 0 h 5285"/>
                <a:gd name="connsiteX2" fmla="*/ 0 w 3510"/>
                <a:gd name="connsiteY2" fmla="*/ 2643 h 5285"/>
                <a:gd name="connsiteX3" fmla="*/ 1321 w 3510"/>
                <a:gd name="connsiteY3" fmla="*/ 5285 h 5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0" h="5285">
                  <a:moveTo>
                    <a:pt x="1321" y="5285"/>
                  </a:moveTo>
                  <a:cubicBezTo>
                    <a:pt x="3964" y="3964"/>
                    <a:pt x="3964" y="2643"/>
                    <a:pt x="2643" y="0"/>
                  </a:cubicBezTo>
                  <a:cubicBezTo>
                    <a:pt x="1321" y="0"/>
                    <a:pt x="0" y="1321"/>
                    <a:pt x="0" y="2643"/>
                  </a:cubicBezTo>
                  <a:cubicBezTo>
                    <a:pt x="1321" y="2643"/>
                    <a:pt x="0" y="3964"/>
                    <a:pt x="1321" y="5285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9Slide.vn 131">
              <a:extLst>
                <a:ext uri="{FF2B5EF4-FFF2-40B4-BE49-F238E27FC236}">
                  <a16:creationId xmlns:a16="http://schemas.microsoft.com/office/drawing/2014/main" id="{50078E91-E9AE-42DF-844D-5A94FAFAB328}"/>
                </a:ext>
              </a:extLst>
            </p:cNvPr>
            <p:cNvSpPr/>
            <p:nvPr/>
          </p:nvSpPr>
          <p:spPr>
            <a:xfrm>
              <a:off x="9484477" y="3062247"/>
              <a:ext cx="5285" cy="3633"/>
            </a:xfrm>
            <a:custGeom>
              <a:avLst/>
              <a:gdLst>
                <a:gd name="connsiteX0" fmla="*/ 0 w 5285"/>
                <a:gd name="connsiteY0" fmla="*/ 3634 h 3633"/>
                <a:gd name="connsiteX1" fmla="*/ 5285 w 5285"/>
                <a:gd name="connsiteY1" fmla="*/ 991 h 3633"/>
                <a:gd name="connsiteX2" fmla="*/ 0 w 5285"/>
                <a:gd name="connsiteY2" fmla="*/ 991 h 3633"/>
                <a:gd name="connsiteX3" fmla="*/ 0 w 5285"/>
                <a:gd name="connsiteY3" fmla="*/ 3634 h 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5" h="3633">
                  <a:moveTo>
                    <a:pt x="0" y="3634"/>
                  </a:moveTo>
                  <a:cubicBezTo>
                    <a:pt x="2642" y="3634"/>
                    <a:pt x="3964" y="3634"/>
                    <a:pt x="5285" y="991"/>
                  </a:cubicBezTo>
                  <a:cubicBezTo>
                    <a:pt x="3964" y="-330"/>
                    <a:pt x="2642" y="-330"/>
                    <a:pt x="0" y="991"/>
                  </a:cubicBezTo>
                  <a:cubicBezTo>
                    <a:pt x="0" y="2312"/>
                    <a:pt x="0" y="2312"/>
                    <a:pt x="0" y="3634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9Slide.vn 132">
              <a:extLst>
                <a:ext uri="{FF2B5EF4-FFF2-40B4-BE49-F238E27FC236}">
                  <a16:creationId xmlns:a16="http://schemas.microsoft.com/office/drawing/2014/main" id="{B3F65750-2BDE-441C-B8DC-54100B6B105D}"/>
                </a:ext>
              </a:extLst>
            </p:cNvPr>
            <p:cNvSpPr/>
            <p:nvPr/>
          </p:nvSpPr>
          <p:spPr>
            <a:xfrm>
              <a:off x="9306893" y="3251701"/>
              <a:ext cx="3161" cy="4459"/>
            </a:xfrm>
            <a:custGeom>
              <a:avLst/>
              <a:gdLst>
                <a:gd name="connsiteX0" fmla="*/ 518 w 3161"/>
                <a:gd name="connsiteY0" fmla="*/ 4460 h 4459"/>
                <a:gd name="connsiteX1" fmla="*/ 3161 w 3161"/>
                <a:gd name="connsiteY1" fmla="*/ 495 h 4459"/>
                <a:gd name="connsiteX2" fmla="*/ 518 w 3161"/>
                <a:gd name="connsiteY2" fmla="*/ 4460 h 4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1" h="4459">
                  <a:moveTo>
                    <a:pt x="518" y="4460"/>
                  </a:moveTo>
                  <a:cubicBezTo>
                    <a:pt x="1839" y="3138"/>
                    <a:pt x="1839" y="1817"/>
                    <a:pt x="3161" y="495"/>
                  </a:cubicBezTo>
                  <a:cubicBezTo>
                    <a:pt x="518" y="-826"/>
                    <a:pt x="-803" y="495"/>
                    <a:pt x="518" y="446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9Slide.vn 133">
              <a:extLst>
                <a:ext uri="{FF2B5EF4-FFF2-40B4-BE49-F238E27FC236}">
                  <a16:creationId xmlns:a16="http://schemas.microsoft.com/office/drawing/2014/main" id="{3640F115-CEA3-4C83-ACD2-CC5B51BB6FD6}"/>
                </a:ext>
              </a:extLst>
            </p:cNvPr>
            <p:cNvSpPr/>
            <p:nvPr/>
          </p:nvSpPr>
          <p:spPr>
            <a:xfrm>
              <a:off x="9312697" y="3257482"/>
              <a:ext cx="2188" cy="3964"/>
            </a:xfrm>
            <a:custGeom>
              <a:avLst/>
              <a:gdLst>
                <a:gd name="connsiteX0" fmla="*/ 0 w 2188"/>
                <a:gd name="connsiteY0" fmla="*/ 0 h 3964"/>
                <a:gd name="connsiteX1" fmla="*/ 1321 w 2188"/>
                <a:gd name="connsiteY1" fmla="*/ 3964 h 3964"/>
                <a:gd name="connsiteX2" fmla="*/ 0 w 2188"/>
                <a:gd name="connsiteY2" fmla="*/ 0 h 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8" h="3964">
                  <a:moveTo>
                    <a:pt x="0" y="0"/>
                  </a:moveTo>
                  <a:cubicBezTo>
                    <a:pt x="0" y="1321"/>
                    <a:pt x="0" y="2643"/>
                    <a:pt x="1321" y="3964"/>
                  </a:cubicBezTo>
                  <a:cubicBezTo>
                    <a:pt x="2642" y="1321"/>
                    <a:pt x="2642" y="0"/>
                    <a:pt x="0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9Slide.vn 134">
              <a:extLst>
                <a:ext uri="{FF2B5EF4-FFF2-40B4-BE49-F238E27FC236}">
                  <a16:creationId xmlns:a16="http://schemas.microsoft.com/office/drawing/2014/main" id="{8C0E03FD-DAFD-46C9-88EE-9C9F0B9B4589}"/>
                </a:ext>
              </a:extLst>
            </p:cNvPr>
            <p:cNvSpPr/>
            <p:nvPr/>
          </p:nvSpPr>
          <p:spPr>
            <a:xfrm>
              <a:off x="9317982" y="3274660"/>
              <a:ext cx="4482" cy="5285"/>
            </a:xfrm>
            <a:custGeom>
              <a:avLst/>
              <a:gdLst>
                <a:gd name="connsiteX0" fmla="*/ 3964 w 4482"/>
                <a:gd name="connsiteY0" fmla="*/ 0 h 5285"/>
                <a:gd name="connsiteX1" fmla="*/ 0 w 4482"/>
                <a:gd name="connsiteY1" fmla="*/ 5286 h 5285"/>
                <a:gd name="connsiteX2" fmla="*/ 1322 w 4482"/>
                <a:gd name="connsiteY2" fmla="*/ 5286 h 5285"/>
                <a:gd name="connsiteX3" fmla="*/ 3964 w 4482"/>
                <a:gd name="connsiteY3" fmla="*/ 0 h 5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2" h="5285">
                  <a:moveTo>
                    <a:pt x="3964" y="0"/>
                  </a:moveTo>
                  <a:cubicBezTo>
                    <a:pt x="1322" y="1321"/>
                    <a:pt x="1322" y="2643"/>
                    <a:pt x="0" y="5286"/>
                  </a:cubicBezTo>
                  <a:cubicBezTo>
                    <a:pt x="0" y="5286"/>
                    <a:pt x="1322" y="5286"/>
                    <a:pt x="1322" y="5286"/>
                  </a:cubicBezTo>
                  <a:cubicBezTo>
                    <a:pt x="3964" y="3964"/>
                    <a:pt x="5286" y="2643"/>
                    <a:pt x="3964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9Slide.vn 135">
              <a:extLst>
                <a:ext uri="{FF2B5EF4-FFF2-40B4-BE49-F238E27FC236}">
                  <a16:creationId xmlns:a16="http://schemas.microsoft.com/office/drawing/2014/main" id="{1B2E58A5-D6B5-4E45-81E6-83AEF5E5A887}"/>
                </a:ext>
              </a:extLst>
            </p:cNvPr>
            <p:cNvSpPr/>
            <p:nvPr/>
          </p:nvSpPr>
          <p:spPr>
            <a:xfrm>
              <a:off x="9545261" y="3028882"/>
              <a:ext cx="4482" cy="3161"/>
            </a:xfrm>
            <a:custGeom>
              <a:avLst/>
              <a:gdLst>
                <a:gd name="connsiteX0" fmla="*/ 3964 w 4482"/>
                <a:gd name="connsiteY0" fmla="*/ 0 h 3161"/>
                <a:gd name="connsiteX1" fmla="*/ 0 w 4482"/>
                <a:gd name="connsiteY1" fmla="*/ 0 h 3161"/>
                <a:gd name="connsiteX2" fmla="*/ 1321 w 4482"/>
                <a:gd name="connsiteY2" fmla="*/ 2643 h 3161"/>
                <a:gd name="connsiteX3" fmla="*/ 3964 w 4482"/>
                <a:gd name="connsiteY3" fmla="*/ 0 h 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2" h="3161">
                  <a:moveTo>
                    <a:pt x="3964" y="0"/>
                  </a:moveTo>
                  <a:cubicBezTo>
                    <a:pt x="2643" y="0"/>
                    <a:pt x="1321" y="0"/>
                    <a:pt x="0" y="0"/>
                  </a:cubicBezTo>
                  <a:cubicBezTo>
                    <a:pt x="0" y="1321"/>
                    <a:pt x="0" y="1321"/>
                    <a:pt x="1321" y="2643"/>
                  </a:cubicBezTo>
                  <a:cubicBezTo>
                    <a:pt x="3964" y="3964"/>
                    <a:pt x="5286" y="2643"/>
                    <a:pt x="3964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9Slide.vn 136">
              <a:extLst>
                <a:ext uri="{FF2B5EF4-FFF2-40B4-BE49-F238E27FC236}">
                  <a16:creationId xmlns:a16="http://schemas.microsoft.com/office/drawing/2014/main" id="{A8A26665-8DD3-4A35-AC16-9EC63CE6FD46}"/>
                </a:ext>
              </a:extLst>
            </p:cNvPr>
            <p:cNvSpPr/>
            <p:nvPr/>
          </p:nvSpPr>
          <p:spPr>
            <a:xfrm>
              <a:off x="8601790" y="3381105"/>
              <a:ext cx="2642" cy="1908"/>
            </a:xfrm>
            <a:custGeom>
              <a:avLst/>
              <a:gdLst>
                <a:gd name="connsiteX0" fmla="*/ 2643 w 2642"/>
                <a:gd name="connsiteY0" fmla="*/ 587 h 1908"/>
                <a:gd name="connsiteX1" fmla="*/ 0 w 2642"/>
                <a:gd name="connsiteY1" fmla="*/ 587 h 1908"/>
                <a:gd name="connsiteX2" fmla="*/ 1322 w 2642"/>
                <a:gd name="connsiteY2" fmla="*/ 1909 h 1908"/>
                <a:gd name="connsiteX3" fmla="*/ 2643 w 2642"/>
                <a:gd name="connsiteY3" fmla="*/ 587 h 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2" h="1908">
                  <a:moveTo>
                    <a:pt x="2643" y="587"/>
                  </a:moveTo>
                  <a:cubicBezTo>
                    <a:pt x="1322" y="-734"/>
                    <a:pt x="0" y="587"/>
                    <a:pt x="0" y="587"/>
                  </a:cubicBezTo>
                  <a:cubicBezTo>
                    <a:pt x="0" y="1909"/>
                    <a:pt x="1322" y="1909"/>
                    <a:pt x="1322" y="1909"/>
                  </a:cubicBezTo>
                  <a:cubicBezTo>
                    <a:pt x="1322" y="1909"/>
                    <a:pt x="1322" y="1909"/>
                    <a:pt x="2643" y="587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9Slide.vn 137">
              <a:extLst>
                <a:ext uri="{FF2B5EF4-FFF2-40B4-BE49-F238E27FC236}">
                  <a16:creationId xmlns:a16="http://schemas.microsoft.com/office/drawing/2014/main" id="{FC3B979D-A4DE-4710-989D-3508787F97F7}"/>
                </a:ext>
              </a:extLst>
            </p:cNvPr>
            <p:cNvSpPr/>
            <p:nvPr/>
          </p:nvSpPr>
          <p:spPr>
            <a:xfrm>
              <a:off x="8604433" y="3383014"/>
              <a:ext cx="3964" cy="2642"/>
            </a:xfrm>
            <a:custGeom>
              <a:avLst/>
              <a:gdLst>
                <a:gd name="connsiteX0" fmla="*/ 3964 w 3964"/>
                <a:gd name="connsiteY0" fmla="*/ 2643 h 2642"/>
                <a:gd name="connsiteX1" fmla="*/ 3964 w 3964"/>
                <a:gd name="connsiteY1" fmla="*/ 2643 h 2642"/>
                <a:gd name="connsiteX2" fmla="*/ 1322 w 3964"/>
                <a:gd name="connsiteY2" fmla="*/ 0 h 2642"/>
                <a:gd name="connsiteX3" fmla="*/ 0 w 3964"/>
                <a:gd name="connsiteY3" fmla="*/ 1321 h 2642"/>
                <a:gd name="connsiteX4" fmla="*/ 3964 w 3964"/>
                <a:gd name="connsiteY4" fmla="*/ 2643 h 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2642">
                  <a:moveTo>
                    <a:pt x="3964" y="2643"/>
                  </a:moveTo>
                  <a:cubicBezTo>
                    <a:pt x="3964" y="2643"/>
                    <a:pt x="3964" y="2643"/>
                    <a:pt x="3964" y="2643"/>
                  </a:cubicBezTo>
                  <a:cubicBezTo>
                    <a:pt x="2643" y="1321"/>
                    <a:pt x="2643" y="0"/>
                    <a:pt x="1322" y="0"/>
                  </a:cubicBezTo>
                  <a:cubicBezTo>
                    <a:pt x="1322" y="0"/>
                    <a:pt x="0" y="1321"/>
                    <a:pt x="0" y="1321"/>
                  </a:cubicBezTo>
                  <a:cubicBezTo>
                    <a:pt x="0" y="2643"/>
                    <a:pt x="2643" y="2643"/>
                    <a:pt x="3964" y="2643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9Slide.vn 138">
              <a:extLst>
                <a:ext uri="{FF2B5EF4-FFF2-40B4-BE49-F238E27FC236}">
                  <a16:creationId xmlns:a16="http://schemas.microsoft.com/office/drawing/2014/main" id="{9B2BA89B-43EE-43D7-9975-2600C7099518}"/>
                </a:ext>
              </a:extLst>
            </p:cNvPr>
            <p:cNvSpPr/>
            <p:nvPr/>
          </p:nvSpPr>
          <p:spPr>
            <a:xfrm>
              <a:off x="8281808" y="2970741"/>
              <a:ext cx="166114" cy="89854"/>
            </a:xfrm>
            <a:custGeom>
              <a:avLst/>
              <a:gdLst>
                <a:gd name="connsiteX0" fmla="*/ 150845 w 166114"/>
                <a:gd name="connsiteY0" fmla="*/ 70034 h 89854"/>
                <a:gd name="connsiteX1" fmla="*/ 160095 w 166114"/>
                <a:gd name="connsiteY1" fmla="*/ 67391 h 89854"/>
                <a:gd name="connsiteX2" fmla="*/ 161416 w 166114"/>
                <a:gd name="connsiteY2" fmla="*/ 64748 h 89854"/>
                <a:gd name="connsiteX3" fmla="*/ 165380 w 166114"/>
                <a:gd name="connsiteY3" fmla="*/ 58141 h 89854"/>
                <a:gd name="connsiteX4" fmla="*/ 145560 w 166114"/>
                <a:gd name="connsiteY4" fmla="*/ 51534 h 89854"/>
                <a:gd name="connsiteX5" fmla="*/ 132346 w 166114"/>
                <a:gd name="connsiteY5" fmla="*/ 43606 h 89854"/>
                <a:gd name="connsiteX6" fmla="*/ 132346 w 166114"/>
                <a:gd name="connsiteY6" fmla="*/ 33035 h 89854"/>
                <a:gd name="connsiteX7" fmla="*/ 117810 w 166114"/>
                <a:gd name="connsiteY7" fmla="*/ 6607 h 89854"/>
                <a:gd name="connsiteX8" fmla="*/ 108561 w 166114"/>
                <a:gd name="connsiteY8" fmla="*/ 3964 h 89854"/>
                <a:gd name="connsiteX9" fmla="*/ 99311 w 166114"/>
                <a:gd name="connsiteY9" fmla="*/ 0 h 89854"/>
                <a:gd name="connsiteX10" fmla="*/ 97990 w 166114"/>
                <a:gd name="connsiteY10" fmla="*/ 6607 h 89854"/>
                <a:gd name="connsiteX11" fmla="*/ 100632 w 166114"/>
                <a:gd name="connsiteY11" fmla="*/ 13214 h 89854"/>
                <a:gd name="connsiteX12" fmla="*/ 105918 w 166114"/>
                <a:gd name="connsiteY12" fmla="*/ 29071 h 89854"/>
                <a:gd name="connsiteX13" fmla="*/ 99311 w 166114"/>
                <a:gd name="connsiteY13" fmla="*/ 29071 h 89854"/>
                <a:gd name="connsiteX14" fmla="*/ 94026 w 166114"/>
                <a:gd name="connsiteY14" fmla="*/ 14535 h 89854"/>
                <a:gd name="connsiteX15" fmla="*/ 75526 w 166114"/>
                <a:gd name="connsiteY15" fmla="*/ 7928 h 89854"/>
                <a:gd name="connsiteX16" fmla="*/ 83455 w 166114"/>
                <a:gd name="connsiteY16" fmla="*/ 17178 h 89854"/>
                <a:gd name="connsiteX17" fmla="*/ 74205 w 166114"/>
                <a:gd name="connsiteY17" fmla="*/ 15857 h 89854"/>
                <a:gd name="connsiteX18" fmla="*/ 66276 w 166114"/>
                <a:gd name="connsiteY18" fmla="*/ 19821 h 89854"/>
                <a:gd name="connsiteX19" fmla="*/ 70241 w 166114"/>
                <a:gd name="connsiteY19" fmla="*/ 14535 h 89854"/>
                <a:gd name="connsiteX20" fmla="*/ 54384 w 166114"/>
                <a:gd name="connsiteY20" fmla="*/ 6607 h 89854"/>
                <a:gd name="connsiteX21" fmla="*/ 49098 w 166114"/>
                <a:gd name="connsiteY21" fmla="*/ 13214 h 89854"/>
                <a:gd name="connsiteX22" fmla="*/ 41170 w 166114"/>
                <a:gd name="connsiteY22" fmla="*/ 14535 h 89854"/>
                <a:gd name="connsiteX23" fmla="*/ 43813 w 166114"/>
                <a:gd name="connsiteY23" fmla="*/ 2643 h 89854"/>
                <a:gd name="connsiteX24" fmla="*/ 31920 w 166114"/>
                <a:gd name="connsiteY24" fmla="*/ 3964 h 89854"/>
                <a:gd name="connsiteX25" fmla="*/ 4171 w 166114"/>
                <a:gd name="connsiteY25" fmla="*/ 18500 h 89854"/>
                <a:gd name="connsiteX26" fmla="*/ 8135 w 166114"/>
                <a:gd name="connsiteY26" fmla="*/ 21142 h 89854"/>
                <a:gd name="connsiteX27" fmla="*/ 207 w 166114"/>
                <a:gd name="connsiteY27" fmla="*/ 33035 h 89854"/>
                <a:gd name="connsiteX28" fmla="*/ 9457 w 166114"/>
                <a:gd name="connsiteY28" fmla="*/ 33035 h 89854"/>
                <a:gd name="connsiteX29" fmla="*/ 8135 w 166114"/>
                <a:gd name="connsiteY29" fmla="*/ 36999 h 89854"/>
                <a:gd name="connsiteX30" fmla="*/ 27956 w 166114"/>
                <a:gd name="connsiteY30" fmla="*/ 35678 h 89854"/>
                <a:gd name="connsiteX31" fmla="*/ 8135 w 166114"/>
                <a:gd name="connsiteY31" fmla="*/ 44927 h 89854"/>
                <a:gd name="connsiteX32" fmla="*/ 18706 w 166114"/>
                <a:gd name="connsiteY32" fmla="*/ 51534 h 89854"/>
                <a:gd name="connsiteX33" fmla="*/ 38527 w 166114"/>
                <a:gd name="connsiteY33" fmla="*/ 51534 h 89854"/>
                <a:gd name="connsiteX34" fmla="*/ 66276 w 166114"/>
                <a:gd name="connsiteY34" fmla="*/ 56820 h 89854"/>
                <a:gd name="connsiteX35" fmla="*/ 59669 w 166114"/>
                <a:gd name="connsiteY35" fmla="*/ 60784 h 89854"/>
                <a:gd name="connsiteX36" fmla="*/ 43813 w 166114"/>
                <a:gd name="connsiteY36" fmla="*/ 58141 h 89854"/>
                <a:gd name="connsiteX37" fmla="*/ 17385 w 166114"/>
                <a:gd name="connsiteY37" fmla="*/ 63427 h 89854"/>
                <a:gd name="connsiteX38" fmla="*/ 50420 w 166114"/>
                <a:gd name="connsiteY38" fmla="*/ 77962 h 89854"/>
                <a:gd name="connsiteX39" fmla="*/ 58348 w 166114"/>
                <a:gd name="connsiteY39" fmla="*/ 89854 h 89854"/>
                <a:gd name="connsiteX40" fmla="*/ 86097 w 166114"/>
                <a:gd name="connsiteY40" fmla="*/ 87212 h 89854"/>
                <a:gd name="connsiteX41" fmla="*/ 100632 w 166114"/>
                <a:gd name="connsiteY41" fmla="*/ 81926 h 89854"/>
                <a:gd name="connsiteX42" fmla="*/ 108561 w 166114"/>
                <a:gd name="connsiteY42" fmla="*/ 77962 h 89854"/>
                <a:gd name="connsiteX43" fmla="*/ 115168 w 166114"/>
                <a:gd name="connsiteY43" fmla="*/ 73998 h 89854"/>
                <a:gd name="connsiteX44" fmla="*/ 113846 w 166114"/>
                <a:gd name="connsiteY44" fmla="*/ 77962 h 89854"/>
                <a:gd name="connsiteX45" fmla="*/ 127060 w 166114"/>
                <a:gd name="connsiteY45" fmla="*/ 80605 h 89854"/>
                <a:gd name="connsiteX46" fmla="*/ 124417 w 166114"/>
                <a:gd name="connsiteY46" fmla="*/ 83247 h 89854"/>
                <a:gd name="connsiteX47" fmla="*/ 145560 w 166114"/>
                <a:gd name="connsiteY47" fmla="*/ 87212 h 89854"/>
                <a:gd name="connsiteX48" fmla="*/ 154809 w 166114"/>
                <a:gd name="connsiteY48" fmla="*/ 83247 h 89854"/>
                <a:gd name="connsiteX49" fmla="*/ 153488 w 166114"/>
                <a:gd name="connsiteY49" fmla="*/ 76641 h 89854"/>
                <a:gd name="connsiteX50" fmla="*/ 141596 w 166114"/>
                <a:gd name="connsiteY50" fmla="*/ 81926 h 89854"/>
                <a:gd name="connsiteX51" fmla="*/ 140274 w 166114"/>
                <a:gd name="connsiteY51" fmla="*/ 72676 h 89854"/>
                <a:gd name="connsiteX52" fmla="*/ 144238 w 166114"/>
                <a:gd name="connsiteY52" fmla="*/ 72676 h 89854"/>
                <a:gd name="connsiteX53" fmla="*/ 150845 w 166114"/>
                <a:gd name="connsiteY53" fmla="*/ 70034 h 89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66114" h="89854">
                  <a:moveTo>
                    <a:pt x="150845" y="70034"/>
                  </a:moveTo>
                  <a:cubicBezTo>
                    <a:pt x="152167" y="62105"/>
                    <a:pt x="156131" y="64748"/>
                    <a:pt x="160095" y="67391"/>
                  </a:cubicBezTo>
                  <a:cubicBezTo>
                    <a:pt x="160095" y="66069"/>
                    <a:pt x="161416" y="64748"/>
                    <a:pt x="161416" y="64748"/>
                  </a:cubicBezTo>
                  <a:cubicBezTo>
                    <a:pt x="166702" y="73998"/>
                    <a:pt x="166702" y="62105"/>
                    <a:pt x="165380" y="58141"/>
                  </a:cubicBezTo>
                  <a:cubicBezTo>
                    <a:pt x="158773" y="59462"/>
                    <a:pt x="152167" y="55498"/>
                    <a:pt x="145560" y="51534"/>
                  </a:cubicBezTo>
                  <a:cubicBezTo>
                    <a:pt x="142917" y="50213"/>
                    <a:pt x="133667" y="46249"/>
                    <a:pt x="132346" y="43606"/>
                  </a:cubicBezTo>
                  <a:cubicBezTo>
                    <a:pt x="131024" y="40963"/>
                    <a:pt x="134989" y="36999"/>
                    <a:pt x="132346" y="33035"/>
                  </a:cubicBezTo>
                  <a:cubicBezTo>
                    <a:pt x="128382" y="23785"/>
                    <a:pt x="127060" y="10571"/>
                    <a:pt x="117810" y="6607"/>
                  </a:cubicBezTo>
                  <a:cubicBezTo>
                    <a:pt x="113846" y="5286"/>
                    <a:pt x="111203" y="0"/>
                    <a:pt x="108561" y="3964"/>
                  </a:cubicBezTo>
                  <a:cubicBezTo>
                    <a:pt x="107239" y="5286"/>
                    <a:pt x="100632" y="1321"/>
                    <a:pt x="99311" y="0"/>
                  </a:cubicBezTo>
                  <a:cubicBezTo>
                    <a:pt x="101954" y="3964"/>
                    <a:pt x="97990" y="3964"/>
                    <a:pt x="97990" y="6607"/>
                  </a:cubicBezTo>
                  <a:cubicBezTo>
                    <a:pt x="99311" y="9250"/>
                    <a:pt x="99311" y="11893"/>
                    <a:pt x="100632" y="13214"/>
                  </a:cubicBezTo>
                  <a:cubicBezTo>
                    <a:pt x="101954" y="18500"/>
                    <a:pt x="104596" y="23785"/>
                    <a:pt x="105918" y="29071"/>
                  </a:cubicBezTo>
                  <a:cubicBezTo>
                    <a:pt x="101954" y="30392"/>
                    <a:pt x="100632" y="33035"/>
                    <a:pt x="99311" y="29071"/>
                  </a:cubicBezTo>
                  <a:cubicBezTo>
                    <a:pt x="97990" y="23785"/>
                    <a:pt x="95347" y="19821"/>
                    <a:pt x="94026" y="14535"/>
                  </a:cubicBezTo>
                  <a:cubicBezTo>
                    <a:pt x="91383" y="7928"/>
                    <a:pt x="80812" y="7928"/>
                    <a:pt x="75526" y="7928"/>
                  </a:cubicBezTo>
                  <a:cubicBezTo>
                    <a:pt x="78169" y="10571"/>
                    <a:pt x="80812" y="14535"/>
                    <a:pt x="83455" y="17178"/>
                  </a:cubicBezTo>
                  <a:cubicBezTo>
                    <a:pt x="82133" y="17178"/>
                    <a:pt x="75526" y="14535"/>
                    <a:pt x="74205" y="15857"/>
                  </a:cubicBezTo>
                  <a:cubicBezTo>
                    <a:pt x="71562" y="19821"/>
                    <a:pt x="71562" y="19821"/>
                    <a:pt x="66276" y="19821"/>
                  </a:cubicBezTo>
                  <a:cubicBezTo>
                    <a:pt x="67598" y="18500"/>
                    <a:pt x="68919" y="15857"/>
                    <a:pt x="70241" y="14535"/>
                  </a:cubicBezTo>
                  <a:cubicBezTo>
                    <a:pt x="66276" y="13214"/>
                    <a:pt x="57027" y="6607"/>
                    <a:pt x="54384" y="6607"/>
                  </a:cubicBezTo>
                  <a:cubicBezTo>
                    <a:pt x="51741" y="6607"/>
                    <a:pt x="51741" y="13214"/>
                    <a:pt x="49098" y="13214"/>
                  </a:cubicBezTo>
                  <a:cubicBezTo>
                    <a:pt x="46456" y="13214"/>
                    <a:pt x="43813" y="13214"/>
                    <a:pt x="41170" y="14535"/>
                  </a:cubicBezTo>
                  <a:cubicBezTo>
                    <a:pt x="45134" y="10571"/>
                    <a:pt x="50420" y="6607"/>
                    <a:pt x="43813" y="2643"/>
                  </a:cubicBezTo>
                  <a:cubicBezTo>
                    <a:pt x="38527" y="0"/>
                    <a:pt x="37206" y="1321"/>
                    <a:pt x="31920" y="3964"/>
                  </a:cubicBezTo>
                  <a:cubicBezTo>
                    <a:pt x="21349" y="7928"/>
                    <a:pt x="13421" y="11893"/>
                    <a:pt x="4171" y="18500"/>
                  </a:cubicBezTo>
                  <a:cubicBezTo>
                    <a:pt x="5492" y="18500"/>
                    <a:pt x="6814" y="19821"/>
                    <a:pt x="8135" y="21142"/>
                  </a:cubicBezTo>
                  <a:cubicBezTo>
                    <a:pt x="4171" y="25106"/>
                    <a:pt x="-1115" y="27749"/>
                    <a:pt x="207" y="33035"/>
                  </a:cubicBezTo>
                  <a:lnTo>
                    <a:pt x="9457" y="33035"/>
                  </a:lnTo>
                  <a:cubicBezTo>
                    <a:pt x="8135" y="34356"/>
                    <a:pt x="8135" y="35678"/>
                    <a:pt x="8135" y="36999"/>
                  </a:cubicBezTo>
                  <a:cubicBezTo>
                    <a:pt x="14742" y="36999"/>
                    <a:pt x="21349" y="36999"/>
                    <a:pt x="27956" y="35678"/>
                  </a:cubicBezTo>
                  <a:cubicBezTo>
                    <a:pt x="21349" y="38320"/>
                    <a:pt x="14742" y="42285"/>
                    <a:pt x="8135" y="44927"/>
                  </a:cubicBezTo>
                  <a:cubicBezTo>
                    <a:pt x="12099" y="48891"/>
                    <a:pt x="13421" y="51534"/>
                    <a:pt x="18706" y="51534"/>
                  </a:cubicBezTo>
                  <a:cubicBezTo>
                    <a:pt x="25313" y="51534"/>
                    <a:pt x="31920" y="51534"/>
                    <a:pt x="38527" y="51534"/>
                  </a:cubicBezTo>
                  <a:cubicBezTo>
                    <a:pt x="49098" y="51534"/>
                    <a:pt x="57027" y="54177"/>
                    <a:pt x="66276" y="56820"/>
                  </a:cubicBezTo>
                  <a:cubicBezTo>
                    <a:pt x="72883" y="58141"/>
                    <a:pt x="62312" y="60784"/>
                    <a:pt x="59669" y="60784"/>
                  </a:cubicBezTo>
                  <a:cubicBezTo>
                    <a:pt x="54384" y="60784"/>
                    <a:pt x="49098" y="59462"/>
                    <a:pt x="43813" y="58141"/>
                  </a:cubicBezTo>
                  <a:cubicBezTo>
                    <a:pt x="35885" y="56820"/>
                    <a:pt x="25313" y="62105"/>
                    <a:pt x="17385" y="63427"/>
                  </a:cubicBezTo>
                  <a:cubicBezTo>
                    <a:pt x="22671" y="79283"/>
                    <a:pt x="37206" y="76641"/>
                    <a:pt x="50420" y="77962"/>
                  </a:cubicBezTo>
                  <a:cubicBezTo>
                    <a:pt x="49098" y="85890"/>
                    <a:pt x="51741" y="89854"/>
                    <a:pt x="58348" y="89854"/>
                  </a:cubicBezTo>
                  <a:cubicBezTo>
                    <a:pt x="67598" y="88533"/>
                    <a:pt x="76848" y="88533"/>
                    <a:pt x="86097" y="87212"/>
                  </a:cubicBezTo>
                  <a:cubicBezTo>
                    <a:pt x="92704" y="87212"/>
                    <a:pt x="94026" y="81926"/>
                    <a:pt x="100632" y="81926"/>
                  </a:cubicBezTo>
                  <a:cubicBezTo>
                    <a:pt x="104596" y="80605"/>
                    <a:pt x="105918" y="80605"/>
                    <a:pt x="108561" y="77962"/>
                  </a:cubicBezTo>
                  <a:cubicBezTo>
                    <a:pt x="111203" y="75319"/>
                    <a:pt x="111203" y="72676"/>
                    <a:pt x="115168" y="73998"/>
                  </a:cubicBezTo>
                  <a:cubicBezTo>
                    <a:pt x="115168" y="75319"/>
                    <a:pt x="115168" y="76641"/>
                    <a:pt x="113846" y="77962"/>
                  </a:cubicBezTo>
                  <a:cubicBezTo>
                    <a:pt x="117810" y="79283"/>
                    <a:pt x="123096" y="79283"/>
                    <a:pt x="127060" y="80605"/>
                  </a:cubicBezTo>
                  <a:cubicBezTo>
                    <a:pt x="125739" y="80605"/>
                    <a:pt x="125739" y="81926"/>
                    <a:pt x="124417" y="83247"/>
                  </a:cubicBezTo>
                  <a:cubicBezTo>
                    <a:pt x="132346" y="83247"/>
                    <a:pt x="138953" y="87212"/>
                    <a:pt x="145560" y="87212"/>
                  </a:cubicBezTo>
                  <a:cubicBezTo>
                    <a:pt x="146881" y="87212"/>
                    <a:pt x="154809" y="84569"/>
                    <a:pt x="154809" y="83247"/>
                  </a:cubicBezTo>
                  <a:cubicBezTo>
                    <a:pt x="154809" y="79283"/>
                    <a:pt x="150845" y="80605"/>
                    <a:pt x="153488" y="76641"/>
                  </a:cubicBezTo>
                  <a:cubicBezTo>
                    <a:pt x="148203" y="75319"/>
                    <a:pt x="145560" y="77962"/>
                    <a:pt x="141596" y="81926"/>
                  </a:cubicBezTo>
                  <a:cubicBezTo>
                    <a:pt x="141596" y="77962"/>
                    <a:pt x="142917" y="75319"/>
                    <a:pt x="140274" y="72676"/>
                  </a:cubicBezTo>
                  <a:cubicBezTo>
                    <a:pt x="141596" y="72676"/>
                    <a:pt x="142917" y="72676"/>
                    <a:pt x="144238" y="72676"/>
                  </a:cubicBezTo>
                  <a:cubicBezTo>
                    <a:pt x="149524" y="68712"/>
                    <a:pt x="150845" y="70034"/>
                    <a:pt x="150845" y="70034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9Slide.vn 139">
              <a:extLst>
                <a:ext uri="{FF2B5EF4-FFF2-40B4-BE49-F238E27FC236}">
                  <a16:creationId xmlns:a16="http://schemas.microsoft.com/office/drawing/2014/main" id="{1008BE56-63ED-4E8C-ABF3-0588F46088F0}"/>
                </a:ext>
              </a:extLst>
            </p:cNvPr>
            <p:cNvSpPr/>
            <p:nvPr/>
          </p:nvSpPr>
          <p:spPr>
            <a:xfrm>
              <a:off x="8572720" y="3101086"/>
              <a:ext cx="63426" cy="46834"/>
            </a:xfrm>
            <a:custGeom>
              <a:avLst/>
              <a:gdLst>
                <a:gd name="connsiteX0" fmla="*/ 63426 w 63426"/>
                <a:gd name="connsiteY0" fmla="*/ 36150 h 46834"/>
                <a:gd name="connsiteX1" fmla="*/ 48891 w 63426"/>
                <a:gd name="connsiteY1" fmla="*/ 32186 h 46834"/>
                <a:gd name="connsiteX2" fmla="*/ 35677 w 63426"/>
                <a:gd name="connsiteY2" fmla="*/ 15007 h 46834"/>
                <a:gd name="connsiteX3" fmla="*/ 27749 w 63426"/>
                <a:gd name="connsiteY3" fmla="*/ 12365 h 46834"/>
                <a:gd name="connsiteX4" fmla="*/ 19821 w 63426"/>
                <a:gd name="connsiteY4" fmla="*/ 12365 h 46834"/>
                <a:gd name="connsiteX5" fmla="*/ 18499 w 63426"/>
                <a:gd name="connsiteY5" fmla="*/ 8401 h 46834"/>
                <a:gd name="connsiteX6" fmla="*/ 17178 w 63426"/>
                <a:gd name="connsiteY6" fmla="*/ 472 h 46834"/>
                <a:gd name="connsiteX7" fmla="*/ 9249 w 63426"/>
                <a:gd name="connsiteY7" fmla="*/ 15007 h 46834"/>
                <a:gd name="connsiteX8" fmla="*/ 7928 w 63426"/>
                <a:gd name="connsiteY8" fmla="*/ 22936 h 46834"/>
                <a:gd name="connsiteX9" fmla="*/ 9249 w 63426"/>
                <a:gd name="connsiteY9" fmla="*/ 29543 h 46834"/>
                <a:gd name="connsiteX10" fmla="*/ 0 w 63426"/>
                <a:gd name="connsiteY10" fmla="*/ 38792 h 46834"/>
                <a:gd name="connsiteX11" fmla="*/ 13214 w 63426"/>
                <a:gd name="connsiteY11" fmla="*/ 36150 h 46834"/>
                <a:gd name="connsiteX12" fmla="*/ 17178 w 63426"/>
                <a:gd name="connsiteY12" fmla="*/ 46721 h 46834"/>
                <a:gd name="connsiteX13" fmla="*/ 26428 w 63426"/>
                <a:gd name="connsiteY13" fmla="*/ 37471 h 46834"/>
                <a:gd name="connsiteX14" fmla="*/ 36999 w 63426"/>
                <a:gd name="connsiteY14" fmla="*/ 29543 h 46834"/>
                <a:gd name="connsiteX15" fmla="*/ 55498 w 63426"/>
                <a:gd name="connsiteY15" fmla="*/ 41435 h 46834"/>
                <a:gd name="connsiteX16" fmla="*/ 63426 w 63426"/>
                <a:gd name="connsiteY16" fmla="*/ 36150 h 4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426" h="46834">
                  <a:moveTo>
                    <a:pt x="63426" y="36150"/>
                  </a:moveTo>
                  <a:cubicBezTo>
                    <a:pt x="56819" y="32186"/>
                    <a:pt x="56819" y="30864"/>
                    <a:pt x="48891" y="32186"/>
                  </a:cubicBezTo>
                  <a:cubicBezTo>
                    <a:pt x="55498" y="25579"/>
                    <a:pt x="38320" y="17650"/>
                    <a:pt x="35677" y="15007"/>
                  </a:cubicBezTo>
                  <a:cubicBezTo>
                    <a:pt x="33035" y="13686"/>
                    <a:pt x="29070" y="13686"/>
                    <a:pt x="27749" y="12365"/>
                  </a:cubicBezTo>
                  <a:cubicBezTo>
                    <a:pt x="25106" y="8401"/>
                    <a:pt x="23785" y="7079"/>
                    <a:pt x="19821" y="12365"/>
                  </a:cubicBezTo>
                  <a:cubicBezTo>
                    <a:pt x="18499" y="11043"/>
                    <a:pt x="18499" y="9722"/>
                    <a:pt x="18499" y="8401"/>
                  </a:cubicBezTo>
                  <a:cubicBezTo>
                    <a:pt x="25106" y="7079"/>
                    <a:pt x="22463" y="-2170"/>
                    <a:pt x="17178" y="472"/>
                  </a:cubicBezTo>
                  <a:cubicBezTo>
                    <a:pt x="11892" y="3115"/>
                    <a:pt x="11892" y="8401"/>
                    <a:pt x="9249" y="15007"/>
                  </a:cubicBezTo>
                  <a:cubicBezTo>
                    <a:pt x="7928" y="17650"/>
                    <a:pt x="7928" y="20293"/>
                    <a:pt x="7928" y="22936"/>
                  </a:cubicBezTo>
                  <a:cubicBezTo>
                    <a:pt x="7928" y="24257"/>
                    <a:pt x="9249" y="28221"/>
                    <a:pt x="9249" y="29543"/>
                  </a:cubicBezTo>
                  <a:cubicBezTo>
                    <a:pt x="7928" y="32186"/>
                    <a:pt x="1321" y="36150"/>
                    <a:pt x="0" y="38792"/>
                  </a:cubicBezTo>
                  <a:cubicBezTo>
                    <a:pt x="1321" y="38792"/>
                    <a:pt x="11892" y="36150"/>
                    <a:pt x="13214" y="36150"/>
                  </a:cubicBezTo>
                  <a:cubicBezTo>
                    <a:pt x="14535" y="37471"/>
                    <a:pt x="15856" y="48042"/>
                    <a:pt x="17178" y="46721"/>
                  </a:cubicBezTo>
                  <a:cubicBezTo>
                    <a:pt x="21142" y="44078"/>
                    <a:pt x="23785" y="38792"/>
                    <a:pt x="26428" y="37471"/>
                  </a:cubicBezTo>
                  <a:cubicBezTo>
                    <a:pt x="31713" y="36150"/>
                    <a:pt x="31713" y="30864"/>
                    <a:pt x="36999" y="29543"/>
                  </a:cubicBezTo>
                  <a:cubicBezTo>
                    <a:pt x="35677" y="37471"/>
                    <a:pt x="50213" y="40114"/>
                    <a:pt x="55498" y="41435"/>
                  </a:cubicBezTo>
                  <a:cubicBezTo>
                    <a:pt x="58141" y="38792"/>
                    <a:pt x="60783" y="37471"/>
                    <a:pt x="63426" y="36150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9Slide.vn 140">
              <a:extLst>
                <a:ext uri="{FF2B5EF4-FFF2-40B4-BE49-F238E27FC236}">
                  <a16:creationId xmlns:a16="http://schemas.microsoft.com/office/drawing/2014/main" id="{0069F334-1116-47A5-BB2F-B6EDBF16CA91}"/>
                </a:ext>
              </a:extLst>
            </p:cNvPr>
            <p:cNvSpPr/>
            <p:nvPr/>
          </p:nvSpPr>
          <p:spPr>
            <a:xfrm>
              <a:off x="8433870" y="2960317"/>
              <a:ext cx="58244" cy="49003"/>
            </a:xfrm>
            <a:custGeom>
              <a:avLst/>
              <a:gdLst>
                <a:gd name="connsiteX0" fmla="*/ 54281 w 58244"/>
                <a:gd name="connsiteY0" fmla="*/ 22317 h 49003"/>
                <a:gd name="connsiteX1" fmla="*/ 50317 w 58244"/>
                <a:gd name="connsiteY1" fmla="*/ 24960 h 49003"/>
                <a:gd name="connsiteX2" fmla="*/ 37103 w 58244"/>
                <a:gd name="connsiteY2" fmla="*/ 18353 h 49003"/>
                <a:gd name="connsiteX3" fmla="*/ 48995 w 58244"/>
                <a:gd name="connsiteY3" fmla="*/ 10424 h 49003"/>
                <a:gd name="connsiteX4" fmla="*/ 45031 w 58244"/>
                <a:gd name="connsiteY4" fmla="*/ 7781 h 49003"/>
                <a:gd name="connsiteX5" fmla="*/ 51638 w 58244"/>
                <a:gd name="connsiteY5" fmla="*/ 3817 h 49003"/>
                <a:gd name="connsiteX6" fmla="*/ 39746 w 58244"/>
                <a:gd name="connsiteY6" fmla="*/ 1175 h 49003"/>
                <a:gd name="connsiteX7" fmla="*/ 27853 w 58244"/>
                <a:gd name="connsiteY7" fmla="*/ 1175 h 49003"/>
                <a:gd name="connsiteX8" fmla="*/ 15961 w 58244"/>
                <a:gd name="connsiteY8" fmla="*/ 1175 h 49003"/>
                <a:gd name="connsiteX9" fmla="*/ 9354 w 58244"/>
                <a:gd name="connsiteY9" fmla="*/ 7781 h 49003"/>
                <a:gd name="connsiteX10" fmla="*/ 21246 w 58244"/>
                <a:gd name="connsiteY10" fmla="*/ 13067 h 49003"/>
                <a:gd name="connsiteX11" fmla="*/ 14639 w 58244"/>
                <a:gd name="connsiteY11" fmla="*/ 22317 h 49003"/>
                <a:gd name="connsiteX12" fmla="*/ 5389 w 58244"/>
                <a:gd name="connsiteY12" fmla="*/ 15710 h 49003"/>
                <a:gd name="connsiteX13" fmla="*/ 1425 w 58244"/>
                <a:gd name="connsiteY13" fmla="*/ 23638 h 49003"/>
                <a:gd name="connsiteX14" fmla="*/ 23889 w 58244"/>
                <a:gd name="connsiteY14" fmla="*/ 39495 h 49003"/>
                <a:gd name="connsiteX15" fmla="*/ 33139 w 58244"/>
                <a:gd name="connsiteY15" fmla="*/ 48745 h 49003"/>
                <a:gd name="connsiteX16" fmla="*/ 41067 w 58244"/>
                <a:gd name="connsiteY16" fmla="*/ 42138 h 49003"/>
                <a:gd name="connsiteX17" fmla="*/ 52960 w 58244"/>
                <a:gd name="connsiteY17" fmla="*/ 30245 h 49003"/>
                <a:gd name="connsiteX18" fmla="*/ 58245 w 58244"/>
                <a:gd name="connsiteY18" fmla="*/ 28924 h 49003"/>
                <a:gd name="connsiteX19" fmla="*/ 54281 w 58244"/>
                <a:gd name="connsiteY19" fmla="*/ 22317 h 4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8244" h="49003">
                  <a:moveTo>
                    <a:pt x="54281" y="22317"/>
                  </a:moveTo>
                  <a:cubicBezTo>
                    <a:pt x="52960" y="23638"/>
                    <a:pt x="51638" y="23638"/>
                    <a:pt x="50317" y="24960"/>
                  </a:cubicBezTo>
                  <a:cubicBezTo>
                    <a:pt x="46353" y="17031"/>
                    <a:pt x="45031" y="18353"/>
                    <a:pt x="37103" y="18353"/>
                  </a:cubicBezTo>
                  <a:cubicBezTo>
                    <a:pt x="41067" y="15710"/>
                    <a:pt x="45031" y="13067"/>
                    <a:pt x="48995" y="10424"/>
                  </a:cubicBezTo>
                  <a:cubicBezTo>
                    <a:pt x="47674" y="10424"/>
                    <a:pt x="46353" y="7781"/>
                    <a:pt x="45031" y="7781"/>
                  </a:cubicBezTo>
                  <a:cubicBezTo>
                    <a:pt x="46353" y="6460"/>
                    <a:pt x="48995" y="5139"/>
                    <a:pt x="51638" y="3817"/>
                  </a:cubicBezTo>
                  <a:cubicBezTo>
                    <a:pt x="47674" y="1175"/>
                    <a:pt x="45031" y="-147"/>
                    <a:pt x="39746" y="1175"/>
                  </a:cubicBezTo>
                  <a:cubicBezTo>
                    <a:pt x="34460" y="2496"/>
                    <a:pt x="33139" y="3817"/>
                    <a:pt x="27853" y="1175"/>
                  </a:cubicBezTo>
                  <a:cubicBezTo>
                    <a:pt x="22568" y="-1468"/>
                    <a:pt x="21246" y="1175"/>
                    <a:pt x="15961" y="1175"/>
                  </a:cubicBezTo>
                  <a:cubicBezTo>
                    <a:pt x="13318" y="1175"/>
                    <a:pt x="10675" y="6460"/>
                    <a:pt x="9354" y="7781"/>
                  </a:cubicBezTo>
                  <a:cubicBezTo>
                    <a:pt x="11996" y="9103"/>
                    <a:pt x="21246" y="11746"/>
                    <a:pt x="21246" y="13067"/>
                  </a:cubicBezTo>
                  <a:cubicBezTo>
                    <a:pt x="21246" y="18353"/>
                    <a:pt x="21246" y="23638"/>
                    <a:pt x="14639" y="22317"/>
                  </a:cubicBezTo>
                  <a:cubicBezTo>
                    <a:pt x="11996" y="22317"/>
                    <a:pt x="8032" y="14388"/>
                    <a:pt x="5389" y="15710"/>
                  </a:cubicBezTo>
                  <a:cubicBezTo>
                    <a:pt x="2747" y="17031"/>
                    <a:pt x="-2539" y="19674"/>
                    <a:pt x="1425" y="23638"/>
                  </a:cubicBezTo>
                  <a:cubicBezTo>
                    <a:pt x="9354" y="30245"/>
                    <a:pt x="17282" y="31566"/>
                    <a:pt x="23889" y="39495"/>
                  </a:cubicBezTo>
                  <a:cubicBezTo>
                    <a:pt x="26532" y="43459"/>
                    <a:pt x="29175" y="47423"/>
                    <a:pt x="33139" y="48745"/>
                  </a:cubicBezTo>
                  <a:cubicBezTo>
                    <a:pt x="37103" y="50066"/>
                    <a:pt x="42388" y="46102"/>
                    <a:pt x="41067" y="42138"/>
                  </a:cubicBezTo>
                  <a:cubicBezTo>
                    <a:pt x="46353" y="44780"/>
                    <a:pt x="63531" y="34209"/>
                    <a:pt x="52960" y="30245"/>
                  </a:cubicBezTo>
                  <a:cubicBezTo>
                    <a:pt x="54281" y="30245"/>
                    <a:pt x="55602" y="28924"/>
                    <a:pt x="58245" y="28924"/>
                  </a:cubicBezTo>
                  <a:cubicBezTo>
                    <a:pt x="55602" y="26281"/>
                    <a:pt x="55602" y="23638"/>
                    <a:pt x="54281" y="22317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9Slide.vn 141">
              <a:extLst>
                <a:ext uri="{FF2B5EF4-FFF2-40B4-BE49-F238E27FC236}">
                  <a16:creationId xmlns:a16="http://schemas.microsoft.com/office/drawing/2014/main" id="{39583750-9111-444F-BBA0-C88680C33AFE}"/>
                </a:ext>
              </a:extLst>
            </p:cNvPr>
            <p:cNvSpPr/>
            <p:nvPr/>
          </p:nvSpPr>
          <p:spPr>
            <a:xfrm>
              <a:off x="8487450" y="2898255"/>
              <a:ext cx="156624" cy="52664"/>
            </a:xfrm>
            <a:custGeom>
              <a:avLst/>
              <a:gdLst>
                <a:gd name="connsiteX0" fmla="*/ 41664 w 156624"/>
                <a:gd name="connsiteY0" fmla="*/ 43415 h 52664"/>
                <a:gd name="connsiteX1" fmla="*/ 52236 w 156624"/>
                <a:gd name="connsiteY1" fmla="*/ 42094 h 52664"/>
                <a:gd name="connsiteX2" fmla="*/ 58843 w 156624"/>
                <a:gd name="connsiteY2" fmla="*/ 47379 h 52664"/>
                <a:gd name="connsiteX3" fmla="*/ 66771 w 156624"/>
                <a:gd name="connsiteY3" fmla="*/ 43415 h 52664"/>
                <a:gd name="connsiteX4" fmla="*/ 69413 w 156624"/>
                <a:gd name="connsiteY4" fmla="*/ 47379 h 52664"/>
                <a:gd name="connsiteX5" fmla="*/ 70735 w 156624"/>
                <a:gd name="connsiteY5" fmla="*/ 42094 h 52664"/>
                <a:gd name="connsiteX6" fmla="*/ 76020 w 156624"/>
                <a:gd name="connsiteY6" fmla="*/ 50022 h 52664"/>
                <a:gd name="connsiteX7" fmla="*/ 93198 w 156624"/>
                <a:gd name="connsiteY7" fmla="*/ 51344 h 52664"/>
                <a:gd name="connsiteX8" fmla="*/ 93198 w 156624"/>
                <a:gd name="connsiteY8" fmla="*/ 47379 h 52664"/>
                <a:gd name="connsiteX9" fmla="*/ 105091 w 156624"/>
                <a:gd name="connsiteY9" fmla="*/ 47379 h 52664"/>
                <a:gd name="connsiteX10" fmla="*/ 119626 w 156624"/>
                <a:gd name="connsiteY10" fmla="*/ 48701 h 52664"/>
                <a:gd name="connsiteX11" fmla="*/ 118305 w 156624"/>
                <a:gd name="connsiteY11" fmla="*/ 42094 h 52664"/>
                <a:gd name="connsiteX12" fmla="*/ 124912 w 156624"/>
                <a:gd name="connsiteY12" fmla="*/ 50022 h 52664"/>
                <a:gd name="connsiteX13" fmla="*/ 135483 w 156624"/>
                <a:gd name="connsiteY13" fmla="*/ 52665 h 52664"/>
                <a:gd name="connsiteX14" fmla="*/ 148697 w 156624"/>
                <a:gd name="connsiteY14" fmla="*/ 50022 h 52664"/>
                <a:gd name="connsiteX15" fmla="*/ 156625 w 156624"/>
                <a:gd name="connsiteY15" fmla="*/ 43415 h 52664"/>
                <a:gd name="connsiteX16" fmla="*/ 148697 w 156624"/>
                <a:gd name="connsiteY16" fmla="*/ 40772 h 52664"/>
                <a:gd name="connsiteX17" fmla="*/ 155304 w 156624"/>
                <a:gd name="connsiteY17" fmla="*/ 35487 h 52664"/>
                <a:gd name="connsiteX18" fmla="*/ 124912 w 156624"/>
                <a:gd name="connsiteY18" fmla="*/ 26237 h 52664"/>
                <a:gd name="connsiteX19" fmla="*/ 111698 w 156624"/>
                <a:gd name="connsiteY19" fmla="*/ 27559 h 52664"/>
                <a:gd name="connsiteX20" fmla="*/ 97162 w 156624"/>
                <a:gd name="connsiteY20" fmla="*/ 31523 h 52664"/>
                <a:gd name="connsiteX21" fmla="*/ 99805 w 156624"/>
                <a:gd name="connsiteY21" fmla="*/ 34165 h 52664"/>
                <a:gd name="connsiteX22" fmla="*/ 82627 w 156624"/>
                <a:gd name="connsiteY22" fmla="*/ 30201 h 52664"/>
                <a:gd name="connsiteX23" fmla="*/ 76020 w 156624"/>
                <a:gd name="connsiteY23" fmla="*/ 32844 h 52664"/>
                <a:gd name="connsiteX24" fmla="*/ 68092 w 156624"/>
                <a:gd name="connsiteY24" fmla="*/ 27559 h 52664"/>
                <a:gd name="connsiteX25" fmla="*/ 56200 w 156624"/>
                <a:gd name="connsiteY25" fmla="*/ 20952 h 52664"/>
                <a:gd name="connsiteX26" fmla="*/ 66771 w 156624"/>
                <a:gd name="connsiteY26" fmla="*/ 16987 h 52664"/>
                <a:gd name="connsiteX27" fmla="*/ 57521 w 156624"/>
                <a:gd name="connsiteY27" fmla="*/ 14345 h 52664"/>
                <a:gd name="connsiteX28" fmla="*/ 52236 w 156624"/>
                <a:gd name="connsiteY28" fmla="*/ 9059 h 52664"/>
                <a:gd name="connsiteX29" fmla="*/ 36379 w 156624"/>
                <a:gd name="connsiteY29" fmla="*/ 9059 h 52664"/>
                <a:gd name="connsiteX30" fmla="*/ 23165 w 156624"/>
                <a:gd name="connsiteY30" fmla="*/ 2452 h 52664"/>
                <a:gd name="connsiteX31" fmla="*/ 5987 w 156624"/>
                <a:gd name="connsiteY31" fmla="*/ 1131 h 52664"/>
                <a:gd name="connsiteX32" fmla="*/ 5987 w 156624"/>
                <a:gd name="connsiteY32" fmla="*/ 13023 h 52664"/>
                <a:gd name="connsiteX33" fmla="*/ 21843 w 156624"/>
                <a:gd name="connsiteY33" fmla="*/ 16987 h 52664"/>
                <a:gd name="connsiteX34" fmla="*/ 35057 w 156624"/>
                <a:gd name="connsiteY34" fmla="*/ 19630 h 52664"/>
                <a:gd name="connsiteX35" fmla="*/ 40343 w 156624"/>
                <a:gd name="connsiteY35" fmla="*/ 32844 h 52664"/>
                <a:gd name="connsiteX36" fmla="*/ 41664 w 156624"/>
                <a:gd name="connsiteY36" fmla="*/ 43415 h 52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6624" h="52664">
                  <a:moveTo>
                    <a:pt x="41664" y="43415"/>
                  </a:moveTo>
                  <a:cubicBezTo>
                    <a:pt x="44307" y="48701"/>
                    <a:pt x="49593" y="43415"/>
                    <a:pt x="52236" y="42094"/>
                  </a:cubicBezTo>
                  <a:cubicBezTo>
                    <a:pt x="54878" y="46058"/>
                    <a:pt x="54878" y="47379"/>
                    <a:pt x="58843" y="47379"/>
                  </a:cubicBezTo>
                  <a:cubicBezTo>
                    <a:pt x="62807" y="47379"/>
                    <a:pt x="66771" y="48701"/>
                    <a:pt x="66771" y="43415"/>
                  </a:cubicBezTo>
                  <a:cubicBezTo>
                    <a:pt x="66771" y="44737"/>
                    <a:pt x="69413" y="46058"/>
                    <a:pt x="69413" y="47379"/>
                  </a:cubicBezTo>
                  <a:cubicBezTo>
                    <a:pt x="69413" y="46058"/>
                    <a:pt x="70735" y="43415"/>
                    <a:pt x="70735" y="42094"/>
                  </a:cubicBezTo>
                  <a:cubicBezTo>
                    <a:pt x="76020" y="44737"/>
                    <a:pt x="70735" y="50022"/>
                    <a:pt x="76020" y="50022"/>
                  </a:cubicBezTo>
                  <a:cubicBezTo>
                    <a:pt x="81305" y="50022"/>
                    <a:pt x="86591" y="50022"/>
                    <a:pt x="93198" y="51344"/>
                  </a:cubicBezTo>
                  <a:cubicBezTo>
                    <a:pt x="93198" y="50022"/>
                    <a:pt x="93198" y="48701"/>
                    <a:pt x="93198" y="47379"/>
                  </a:cubicBezTo>
                  <a:cubicBezTo>
                    <a:pt x="95841" y="51344"/>
                    <a:pt x="103769" y="52665"/>
                    <a:pt x="105091" y="47379"/>
                  </a:cubicBezTo>
                  <a:cubicBezTo>
                    <a:pt x="106412" y="53986"/>
                    <a:pt x="115662" y="50022"/>
                    <a:pt x="119626" y="48701"/>
                  </a:cubicBezTo>
                  <a:cubicBezTo>
                    <a:pt x="119626" y="46058"/>
                    <a:pt x="118305" y="44737"/>
                    <a:pt x="118305" y="42094"/>
                  </a:cubicBezTo>
                  <a:cubicBezTo>
                    <a:pt x="123590" y="42094"/>
                    <a:pt x="120947" y="48701"/>
                    <a:pt x="124912" y="50022"/>
                  </a:cubicBezTo>
                  <a:cubicBezTo>
                    <a:pt x="128876" y="51344"/>
                    <a:pt x="131519" y="52665"/>
                    <a:pt x="135483" y="52665"/>
                  </a:cubicBezTo>
                  <a:cubicBezTo>
                    <a:pt x="138126" y="52665"/>
                    <a:pt x="148697" y="52665"/>
                    <a:pt x="148697" y="50022"/>
                  </a:cubicBezTo>
                  <a:cubicBezTo>
                    <a:pt x="150018" y="44737"/>
                    <a:pt x="151340" y="44737"/>
                    <a:pt x="156625" y="43415"/>
                  </a:cubicBezTo>
                  <a:cubicBezTo>
                    <a:pt x="153982" y="40772"/>
                    <a:pt x="151340" y="40772"/>
                    <a:pt x="148697" y="40772"/>
                  </a:cubicBezTo>
                  <a:cubicBezTo>
                    <a:pt x="151340" y="39451"/>
                    <a:pt x="152661" y="36808"/>
                    <a:pt x="155304" y="35487"/>
                  </a:cubicBezTo>
                  <a:cubicBezTo>
                    <a:pt x="146054" y="27559"/>
                    <a:pt x="135483" y="22273"/>
                    <a:pt x="124912" y="26237"/>
                  </a:cubicBezTo>
                  <a:cubicBezTo>
                    <a:pt x="119626" y="27559"/>
                    <a:pt x="115662" y="24916"/>
                    <a:pt x="111698" y="27559"/>
                  </a:cubicBezTo>
                  <a:cubicBezTo>
                    <a:pt x="106412" y="28880"/>
                    <a:pt x="102448" y="30201"/>
                    <a:pt x="97162" y="31523"/>
                  </a:cubicBezTo>
                  <a:cubicBezTo>
                    <a:pt x="98484" y="32844"/>
                    <a:pt x="98484" y="32844"/>
                    <a:pt x="99805" y="34165"/>
                  </a:cubicBezTo>
                  <a:cubicBezTo>
                    <a:pt x="94519" y="32844"/>
                    <a:pt x="87912" y="30201"/>
                    <a:pt x="82627" y="30201"/>
                  </a:cubicBezTo>
                  <a:cubicBezTo>
                    <a:pt x="81305" y="30201"/>
                    <a:pt x="78663" y="32844"/>
                    <a:pt x="76020" y="32844"/>
                  </a:cubicBezTo>
                  <a:cubicBezTo>
                    <a:pt x="73377" y="31523"/>
                    <a:pt x="70735" y="30201"/>
                    <a:pt x="68092" y="27559"/>
                  </a:cubicBezTo>
                  <a:cubicBezTo>
                    <a:pt x="66771" y="26237"/>
                    <a:pt x="56200" y="20952"/>
                    <a:pt x="56200" y="20952"/>
                  </a:cubicBezTo>
                  <a:cubicBezTo>
                    <a:pt x="54878" y="18309"/>
                    <a:pt x="65449" y="22273"/>
                    <a:pt x="66771" y="16987"/>
                  </a:cubicBezTo>
                  <a:cubicBezTo>
                    <a:pt x="64128" y="15666"/>
                    <a:pt x="61485" y="15666"/>
                    <a:pt x="57521" y="14345"/>
                  </a:cubicBezTo>
                  <a:cubicBezTo>
                    <a:pt x="53557" y="13023"/>
                    <a:pt x="54878" y="11702"/>
                    <a:pt x="52236" y="9059"/>
                  </a:cubicBezTo>
                  <a:cubicBezTo>
                    <a:pt x="46950" y="5095"/>
                    <a:pt x="41664" y="10380"/>
                    <a:pt x="36379" y="9059"/>
                  </a:cubicBezTo>
                  <a:cubicBezTo>
                    <a:pt x="31093" y="7738"/>
                    <a:pt x="28450" y="3773"/>
                    <a:pt x="23165" y="2452"/>
                  </a:cubicBezTo>
                  <a:cubicBezTo>
                    <a:pt x="17879" y="1131"/>
                    <a:pt x="11272" y="-1512"/>
                    <a:pt x="5987" y="1131"/>
                  </a:cubicBezTo>
                  <a:cubicBezTo>
                    <a:pt x="-3263" y="3773"/>
                    <a:pt x="-620" y="7738"/>
                    <a:pt x="5987" y="13023"/>
                  </a:cubicBezTo>
                  <a:cubicBezTo>
                    <a:pt x="11272" y="18309"/>
                    <a:pt x="15236" y="16987"/>
                    <a:pt x="21843" y="16987"/>
                  </a:cubicBezTo>
                  <a:cubicBezTo>
                    <a:pt x="28450" y="15666"/>
                    <a:pt x="31093" y="14345"/>
                    <a:pt x="35057" y="19630"/>
                  </a:cubicBezTo>
                  <a:cubicBezTo>
                    <a:pt x="37700" y="22273"/>
                    <a:pt x="44307" y="28880"/>
                    <a:pt x="40343" y="32844"/>
                  </a:cubicBezTo>
                  <a:cubicBezTo>
                    <a:pt x="37700" y="36808"/>
                    <a:pt x="39022" y="36808"/>
                    <a:pt x="41664" y="43415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9Slide.vn 142">
              <a:extLst>
                <a:ext uri="{FF2B5EF4-FFF2-40B4-BE49-F238E27FC236}">
                  <a16:creationId xmlns:a16="http://schemas.microsoft.com/office/drawing/2014/main" id="{F9D27FD3-E878-4F1C-B083-9632863C628C}"/>
                </a:ext>
              </a:extLst>
            </p:cNvPr>
            <p:cNvSpPr/>
            <p:nvPr/>
          </p:nvSpPr>
          <p:spPr>
            <a:xfrm>
              <a:off x="8484187" y="2799763"/>
              <a:ext cx="108353" cy="74516"/>
            </a:xfrm>
            <a:custGeom>
              <a:avLst/>
              <a:gdLst>
                <a:gd name="connsiteX0" fmla="*/ 2643 w 108353"/>
                <a:gd name="connsiteY0" fmla="*/ 30911 h 74516"/>
                <a:gd name="connsiteX1" fmla="*/ 22464 w 108353"/>
                <a:gd name="connsiteY1" fmla="*/ 38839 h 74516"/>
                <a:gd name="connsiteX2" fmla="*/ 13214 w 108353"/>
                <a:gd name="connsiteY2" fmla="*/ 42804 h 74516"/>
                <a:gd name="connsiteX3" fmla="*/ 14535 w 108353"/>
                <a:gd name="connsiteY3" fmla="*/ 46768 h 74516"/>
                <a:gd name="connsiteX4" fmla="*/ 19821 w 108353"/>
                <a:gd name="connsiteY4" fmla="*/ 49411 h 74516"/>
                <a:gd name="connsiteX5" fmla="*/ 26428 w 108353"/>
                <a:gd name="connsiteY5" fmla="*/ 46768 h 74516"/>
                <a:gd name="connsiteX6" fmla="*/ 26428 w 108353"/>
                <a:gd name="connsiteY6" fmla="*/ 49411 h 74516"/>
                <a:gd name="connsiteX7" fmla="*/ 33035 w 108353"/>
                <a:gd name="connsiteY7" fmla="*/ 46768 h 74516"/>
                <a:gd name="connsiteX8" fmla="*/ 35678 w 108353"/>
                <a:gd name="connsiteY8" fmla="*/ 45446 h 74516"/>
                <a:gd name="connsiteX9" fmla="*/ 52855 w 108353"/>
                <a:gd name="connsiteY9" fmla="*/ 48089 h 74516"/>
                <a:gd name="connsiteX10" fmla="*/ 39642 w 108353"/>
                <a:gd name="connsiteY10" fmla="*/ 49411 h 74516"/>
                <a:gd name="connsiteX11" fmla="*/ 59462 w 108353"/>
                <a:gd name="connsiteY11" fmla="*/ 50732 h 74516"/>
                <a:gd name="connsiteX12" fmla="*/ 25106 w 108353"/>
                <a:gd name="connsiteY12" fmla="*/ 57339 h 74516"/>
                <a:gd name="connsiteX13" fmla="*/ 35678 w 108353"/>
                <a:gd name="connsiteY13" fmla="*/ 61303 h 74516"/>
                <a:gd name="connsiteX14" fmla="*/ 29071 w 108353"/>
                <a:gd name="connsiteY14" fmla="*/ 61303 h 74516"/>
                <a:gd name="connsiteX15" fmla="*/ 47570 w 108353"/>
                <a:gd name="connsiteY15" fmla="*/ 65267 h 74516"/>
                <a:gd name="connsiteX16" fmla="*/ 35678 w 108353"/>
                <a:gd name="connsiteY16" fmla="*/ 66589 h 74516"/>
                <a:gd name="connsiteX17" fmla="*/ 59462 w 108353"/>
                <a:gd name="connsiteY17" fmla="*/ 73196 h 74516"/>
                <a:gd name="connsiteX18" fmla="*/ 55498 w 108353"/>
                <a:gd name="connsiteY18" fmla="*/ 69231 h 74516"/>
                <a:gd name="connsiteX19" fmla="*/ 67390 w 108353"/>
                <a:gd name="connsiteY19" fmla="*/ 74517 h 74516"/>
                <a:gd name="connsiteX20" fmla="*/ 62105 w 108353"/>
                <a:gd name="connsiteY20" fmla="*/ 62624 h 74516"/>
                <a:gd name="connsiteX21" fmla="*/ 73997 w 108353"/>
                <a:gd name="connsiteY21" fmla="*/ 73196 h 74516"/>
                <a:gd name="connsiteX22" fmla="*/ 73997 w 108353"/>
                <a:gd name="connsiteY22" fmla="*/ 62624 h 74516"/>
                <a:gd name="connsiteX23" fmla="*/ 83247 w 108353"/>
                <a:gd name="connsiteY23" fmla="*/ 53375 h 74516"/>
                <a:gd name="connsiteX24" fmla="*/ 84568 w 108353"/>
                <a:gd name="connsiteY24" fmla="*/ 62624 h 74516"/>
                <a:gd name="connsiteX25" fmla="*/ 89854 w 108353"/>
                <a:gd name="connsiteY25" fmla="*/ 53375 h 74516"/>
                <a:gd name="connsiteX26" fmla="*/ 108354 w 108353"/>
                <a:gd name="connsiteY26" fmla="*/ 48089 h 74516"/>
                <a:gd name="connsiteX27" fmla="*/ 100425 w 108353"/>
                <a:gd name="connsiteY27" fmla="*/ 40161 h 74516"/>
                <a:gd name="connsiteX28" fmla="*/ 97782 w 108353"/>
                <a:gd name="connsiteY28" fmla="*/ 44125 h 74516"/>
                <a:gd name="connsiteX29" fmla="*/ 84568 w 108353"/>
                <a:gd name="connsiteY29" fmla="*/ 42804 h 74516"/>
                <a:gd name="connsiteX30" fmla="*/ 80604 w 108353"/>
                <a:gd name="connsiteY30" fmla="*/ 29590 h 74516"/>
                <a:gd name="connsiteX31" fmla="*/ 72676 w 108353"/>
                <a:gd name="connsiteY31" fmla="*/ 22983 h 74516"/>
                <a:gd name="connsiteX32" fmla="*/ 76640 w 108353"/>
                <a:gd name="connsiteY32" fmla="*/ 29590 h 74516"/>
                <a:gd name="connsiteX33" fmla="*/ 68712 w 108353"/>
                <a:gd name="connsiteY33" fmla="*/ 25626 h 74516"/>
                <a:gd name="connsiteX34" fmla="*/ 66069 w 108353"/>
                <a:gd name="connsiteY34" fmla="*/ 20340 h 74516"/>
                <a:gd name="connsiteX35" fmla="*/ 52855 w 108353"/>
                <a:gd name="connsiteY35" fmla="*/ 15055 h 74516"/>
                <a:gd name="connsiteX36" fmla="*/ 36999 w 108353"/>
                <a:gd name="connsiteY36" fmla="*/ 1841 h 74516"/>
                <a:gd name="connsiteX37" fmla="*/ 21142 w 108353"/>
                <a:gd name="connsiteY37" fmla="*/ 3162 h 74516"/>
                <a:gd name="connsiteX38" fmla="*/ 34356 w 108353"/>
                <a:gd name="connsiteY38" fmla="*/ 5805 h 74516"/>
                <a:gd name="connsiteX39" fmla="*/ 11892 w 108353"/>
                <a:gd name="connsiteY39" fmla="*/ 13733 h 74516"/>
                <a:gd name="connsiteX40" fmla="*/ 22464 w 108353"/>
                <a:gd name="connsiteY40" fmla="*/ 16376 h 74516"/>
                <a:gd name="connsiteX41" fmla="*/ 7928 w 108353"/>
                <a:gd name="connsiteY41" fmla="*/ 22983 h 74516"/>
                <a:gd name="connsiteX42" fmla="*/ 0 w 108353"/>
                <a:gd name="connsiteY42" fmla="*/ 25626 h 74516"/>
                <a:gd name="connsiteX43" fmla="*/ 10571 w 108353"/>
                <a:gd name="connsiteY43" fmla="*/ 28268 h 74516"/>
                <a:gd name="connsiteX44" fmla="*/ 9250 w 108353"/>
                <a:gd name="connsiteY44" fmla="*/ 29590 h 74516"/>
                <a:gd name="connsiteX45" fmla="*/ 21142 w 108353"/>
                <a:gd name="connsiteY45" fmla="*/ 29590 h 74516"/>
                <a:gd name="connsiteX46" fmla="*/ 17178 w 108353"/>
                <a:gd name="connsiteY46" fmla="*/ 32232 h 74516"/>
                <a:gd name="connsiteX47" fmla="*/ 19821 w 108353"/>
                <a:gd name="connsiteY47" fmla="*/ 34875 h 74516"/>
                <a:gd name="connsiteX48" fmla="*/ 15857 w 108353"/>
                <a:gd name="connsiteY48" fmla="*/ 33554 h 74516"/>
                <a:gd name="connsiteX49" fmla="*/ 2643 w 108353"/>
                <a:gd name="connsiteY49" fmla="*/ 30911 h 7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08353" h="74516">
                  <a:moveTo>
                    <a:pt x="2643" y="30911"/>
                  </a:moveTo>
                  <a:cubicBezTo>
                    <a:pt x="3964" y="41482"/>
                    <a:pt x="15857" y="41482"/>
                    <a:pt x="22464" y="38839"/>
                  </a:cubicBezTo>
                  <a:cubicBezTo>
                    <a:pt x="19821" y="42804"/>
                    <a:pt x="17178" y="42804"/>
                    <a:pt x="13214" y="42804"/>
                  </a:cubicBezTo>
                  <a:cubicBezTo>
                    <a:pt x="10571" y="42804"/>
                    <a:pt x="11892" y="46768"/>
                    <a:pt x="14535" y="46768"/>
                  </a:cubicBezTo>
                  <a:cubicBezTo>
                    <a:pt x="17178" y="46768"/>
                    <a:pt x="17178" y="52053"/>
                    <a:pt x="19821" y="49411"/>
                  </a:cubicBezTo>
                  <a:cubicBezTo>
                    <a:pt x="22464" y="48089"/>
                    <a:pt x="23785" y="45446"/>
                    <a:pt x="26428" y="46768"/>
                  </a:cubicBezTo>
                  <a:cubicBezTo>
                    <a:pt x="26428" y="48089"/>
                    <a:pt x="26428" y="48089"/>
                    <a:pt x="26428" y="49411"/>
                  </a:cubicBezTo>
                  <a:cubicBezTo>
                    <a:pt x="29071" y="50732"/>
                    <a:pt x="30392" y="48089"/>
                    <a:pt x="33035" y="46768"/>
                  </a:cubicBezTo>
                  <a:cubicBezTo>
                    <a:pt x="34356" y="46768"/>
                    <a:pt x="36999" y="50732"/>
                    <a:pt x="35678" y="45446"/>
                  </a:cubicBezTo>
                  <a:cubicBezTo>
                    <a:pt x="40963" y="48089"/>
                    <a:pt x="48891" y="45446"/>
                    <a:pt x="52855" y="48089"/>
                  </a:cubicBezTo>
                  <a:cubicBezTo>
                    <a:pt x="48891" y="48089"/>
                    <a:pt x="44927" y="49411"/>
                    <a:pt x="39642" y="49411"/>
                  </a:cubicBezTo>
                  <a:cubicBezTo>
                    <a:pt x="46249" y="52053"/>
                    <a:pt x="52855" y="50732"/>
                    <a:pt x="59462" y="50732"/>
                  </a:cubicBezTo>
                  <a:cubicBezTo>
                    <a:pt x="47570" y="53375"/>
                    <a:pt x="35678" y="52053"/>
                    <a:pt x="25106" y="57339"/>
                  </a:cubicBezTo>
                  <a:cubicBezTo>
                    <a:pt x="27749" y="59982"/>
                    <a:pt x="31713" y="59982"/>
                    <a:pt x="35678" y="61303"/>
                  </a:cubicBezTo>
                  <a:cubicBezTo>
                    <a:pt x="33035" y="61303"/>
                    <a:pt x="31713" y="61303"/>
                    <a:pt x="29071" y="61303"/>
                  </a:cubicBezTo>
                  <a:cubicBezTo>
                    <a:pt x="33035" y="66589"/>
                    <a:pt x="42285" y="63946"/>
                    <a:pt x="47570" y="65267"/>
                  </a:cubicBezTo>
                  <a:cubicBezTo>
                    <a:pt x="43606" y="65267"/>
                    <a:pt x="39642" y="66589"/>
                    <a:pt x="35678" y="66589"/>
                  </a:cubicBezTo>
                  <a:cubicBezTo>
                    <a:pt x="40963" y="74517"/>
                    <a:pt x="51534" y="73196"/>
                    <a:pt x="59462" y="73196"/>
                  </a:cubicBezTo>
                  <a:cubicBezTo>
                    <a:pt x="59462" y="70553"/>
                    <a:pt x="58141" y="69231"/>
                    <a:pt x="55498" y="69231"/>
                  </a:cubicBezTo>
                  <a:cubicBezTo>
                    <a:pt x="60783" y="69231"/>
                    <a:pt x="63426" y="71874"/>
                    <a:pt x="67390" y="74517"/>
                  </a:cubicBezTo>
                  <a:cubicBezTo>
                    <a:pt x="66069" y="70553"/>
                    <a:pt x="63426" y="66589"/>
                    <a:pt x="62105" y="62624"/>
                  </a:cubicBezTo>
                  <a:cubicBezTo>
                    <a:pt x="66069" y="66589"/>
                    <a:pt x="70033" y="70553"/>
                    <a:pt x="73997" y="73196"/>
                  </a:cubicBezTo>
                  <a:cubicBezTo>
                    <a:pt x="75319" y="69231"/>
                    <a:pt x="76640" y="66589"/>
                    <a:pt x="73997" y="62624"/>
                  </a:cubicBezTo>
                  <a:cubicBezTo>
                    <a:pt x="89854" y="70553"/>
                    <a:pt x="72676" y="56017"/>
                    <a:pt x="83247" y="53375"/>
                  </a:cubicBezTo>
                  <a:cubicBezTo>
                    <a:pt x="81926" y="57339"/>
                    <a:pt x="83247" y="59982"/>
                    <a:pt x="84568" y="62624"/>
                  </a:cubicBezTo>
                  <a:cubicBezTo>
                    <a:pt x="87211" y="59982"/>
                    <a:pt x="92497" y="58660"/>
                    <a:pt x="89854" y="53375"/>
                  </a:cubicBezTo>
                  <a:cubicBezTo>
                    <a:pt x="92497" y="56017"/>
                    <a:pt x="104389" y="49411"/>
                    <a:pt x="108354" y="48089"/>
                  </a:cubicBezTo>
                  <a:cubicBezTo>
                    <a:pt x="107032" y="44125"/>
                    <a:pt x="103068" y="42804"/>
                    <a:pt x="100425" y="40161"/>
                  </a:cubicBezTo>
                  <a:cubicBezTo>
                    <a:pt x="100425" y="41482"/>
                    <a:pt x="99104" y="42804"/>
                    <a:pt x="97782" y="44125"/>
                  </a:cubicBezTo>
                  <a:cubicBezTo>
                    <a:pt x="97782" y="36197"/>
                    <a:pt x="88533" y="41482"/>
                    <a:pt x="84568" y="42804"/>
                  </a:cubicBezTo>
                  <a:cubicBezTo>
                    <a:pt x="88533" y="34875"/>
                    <a:pt x="91175" y="30911"/>
                    <a:pt x="80604" y="29590"/>
                  </a:cubicBezTo>
                  <a:cubicBezTo>
                    <a:pt x="87211" y="24304"/>
                    <a:pt x="77961" y="17697"/>
                    <a:pt x="72676" y="22983"/>
                  </a:cubicBezTo>
                  <a:cubicBezTo>
                    <a:pt x="73997" y="25626"/>
                    <a:pt x="75319" y="26947"/>
                    <a:pt x="76640" y="29590"/>
                  </a:cubicBezTo>
                  <a:cubicBezTo>
                    <a:pt x="73997" y="29590"/>
                    <a:pt x="70033" y="28268"/>
                    <a:pt x="68712" y="25626"/>
                  </a:cubicBezTo>
                  <a:cubicBezTo>
                    <a:pt x="67390" y="24304"/>
                    <a:pt x="70033" y="19019"/>
                    <a:pt x="66069" y="20340"/>
                  </a:cubicBezTo>
                  <a:cubicBezTo>
                    <a:pt x="60783" y="21662"/>
                    <a:pt x="56819" y="19019"/>
                    <a:pt x="52855" y="15055"/>
                  </a:cubicBezTo>
                  <a:cubicBezTo>
                    <a:pt x="47570" y="8448"/>
                    <a:pt x="44927" y="3162"/>
                    <a:pt x="36999" y="1841"/>
                  </a:cubicBezTo>
                  <a:cubicBezTo>
                    <a:pt x="33035" y="519"/>
                    <a:pt x="25106" y="-2124"/>
                    <a:pt x="21142" y="3162"/>
                  </a:cubicBezTo>
                  <a:cubicBezTo>
                    <a:pt x="25106" y="4483"/>
                    <a:pt x="30392" y="3162"/>
                    <a:pt x="34356" y="5805"/>
                  </a:cubicBezTo>
                  <a:cubicBezTo>
                    <a:pt x="30392" y="12412"/>
                    <a:pt x="17178" y="3162"/>
                    <a:pt x="11892" y="13733"/>
                  </a:cubicBezTo>
                  <a:cubicBezTo>
                    <a:pt x="15857" y="15055"/>
                    <a:pt x="19821" y="13733"/>
                    <a:pt x="22464" y="16376"/>
                  </a:cubicBezTo>
                  <a:cubicBezTo>
                    <a:pt x="19821" y="17697"/>
                    <a:pt x="3964" y="17697"/>
                    <a:pt x="7928" y="22983"/>
                  </a:cubicBezTo>
                  <a:cubicBezTo>
                    <a:pt x="5285" y="24304"/>
                    <a:pt x="2643" y="24304"/>
                    <a:pt x="0" y="25626"/>
                  </a:cubicBezTo>
                  <a:cubicBezTo>
                    <a:pt x="3964" y="28268"/>
                    <a:pt x="6607" y="26947"/>
                    <a:pt x="10571" y="28268"/>
                  </a:cubicBezTo>
                  <a:cubicBezTo>
                    <a:pt x="10571" y="28268"/>
                    <a:pt x="9250" y="29590"/>
                    <a:pt x="9250" y="29590"/>
                  </a:cubicBezTo>
                  <a:cubicBezTo>
                    <a:pt x="13214" y="30911"/>
                    <a:pt x="17178" y="26947"/>
                    <a:pt x="21142" y="29590"/>
                  </a:cubicBezTo>
                  <a:cubicBezTo>
                    <a:pt x="19821" y="29590"/>
                    <a:pt x="18499" y="30911"/>
                    <a:pt x="17178" y="32232"/>
                  </a:cubicBezTo>
                  <a:cubicBezTo>
                    <a:pt x="18499" y="33554"/>
                    <a:pt x="18499" y="33554"/>
                    <a:pt x="19821" y="34875"/>
                  </a:cubicBezTo>
                  <a:cubicBezTo>
                    <a:pt x="18499" y="34875"/>
                    <a:pt x="17178" y="34875"/>
                    <a:pt x="15857" y="33554"/>
                  </a:cubicBezTo>
                  <a:cubicBezTo>
                    <a:pt x="13214" y="30911"/>
                    <a:pt x="7928" y="30911"/>
                    <a:pt x="2643" y="30911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9Slide.vn 143">
              <a:extLst>
                <a:ext uri="{FF2B5EF4-FFF2-40B4-BE49-F238E27FC236}">
                  <a16:creationId xmlns:a16="http://schemas.microsoft.com/office/drawing/2014/main" id="{E98D4E61-8E72-482A-A188-FC5BA10B649A}"/>
                </a:ext>
              </a:extLst>
            </p:cNvPr>
            <p:cNvSpPr/>
            <p:nvPr/>
          </p:nvSpPr>
          <p:spPr>
            <a:xfrm>
              <a:off x="8630139" y="2961491"/>
              <a:ext cx="43006" cy="21411"/>
            </a:xfrm>
            <a:custGeom>
              <a:avLst/>
              <a:gdLst>
                <a:gd name="connsiteX0" fmla="*/ 6008 w 43006"/>
                <a:gd name="connsiteY0" fmla="*/ 17178 h 21411"/>
                <a:gd name="connsiteX1" fmla="*/ 12615 w 43006"/>
                <a:gd name="connsiteY1" fmla="*/ 21142 h 21411"/>
                <a:gd name="connsiteX2" fmla="*/ 28472 w 43006"/>
                <a:gd name="connsiteY2" fmla="*/ 18500 h 21411"/>
                <a:gd name="connsiteX3" fmla="*/ 43007 w 43006"/>
                <a:gd name="connsiteY3" fmla="*/ 18500 h 21411"/>
                <a:gd name="connsiteX4" fmla="*/ 24507 w 43006"/>
                <a:gd name="connsiteY4" fmla="*/ 3964 h 21411"/>
                <a:gd name="connsiteX5" fmla="*/ 15258 w 43006"/>
                <a:gd name="connsiteY5" fmla="*/ 3964 h 21411"/>
                <a:gd name="connsiteX6" fmla="*/ 4686 w 43006"/>
                <a:gd name="connsiteY6" fmla="*/ 0 h 21411"/>
                <a:gd name="connsiteX7" fmla="*/ 3365 w 43006"/>
                <a:gd name="connsiteY7" fmla="*/ 11893 h 21411"/>
                <a:gd name="connsiteX8" fmla="*/ 6008 w 43006"/>
                <a:gd name="connsiteY8" fmla="*/ 17178 h 2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06" h="21411">
                  <a:moveTo>
                    <a:pt x="6008" y="17178"/>
                  </a:moveTo>
                  <a:cubicBezTo>
                    <a:pt x="7329" y="18500"/>
                    <a:pt x="9972" y="19821"/>
                    <a:pt x="12615" y="21142"/>
                  </a:cubicBezTo>
                  <a:cubicBezTo>
                    <a:pt x="15258" y="22464"/>
                    <a:pt x="25829" y="18500"/>
                    <a:pt x="28472" y="18500"/>
                  </a:cubicBezTo>
                  <a:cubicBezTo>
                    <a:pt x="32436" y="17178"/>
                    <a:pt x="39043" y="18500"/>
                    <a:pt x="43007" y="18500"/>
                  </a:cubicBezTo>
                  <a:cubicBezTo>
                    <a:pt x="36400" y="10571"/>
                    <a:pt x="32436" y="7928"/>
                    <a:pt x="24507" y="3964"/>
                  </a:cubicBezTo>
                  <a:cubicBezTo>
                    <a:pt x="21865" y="2643"/>
                    <a:pt x="17900" y="5286"/>
                    <a:pt x="15258" y="3964"/>
                  </a:cubicBezTo>
                  <a:cubicBezTo>
                    <a:pt x="11293" y="2643"/>
                    <a:pt x="8651" y="1321"/>
                    <a:pt x="4686" y="0"/>
                  </a:cubicBezTo>
                  <a:cubicBezTo>
                    <a:pt x="-599" y="1321"/>
                    <a:pt x="-1921" y="9250"/>
                    <a:pt x="3365" y="11893"/>
                  </a:cubicBezTo>
                  <a:cubicBezTo>
                    <a:pt x="7329" y="13214"/>
                    <a:pt x="3365" y="14535"/>
                    <a:pt x="6008" y="17178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9Slide.vn 144">
              <a:extLst>
                <a:ext uri="{FF2B5EF4-FFF2-40B4-BE49-F238E27FC236}">
                  <a16:creationId xmlns:a16="http://schemas.microsoft.com/office/drawing/2014/main" id="{C1F34DCB-B963-4DBA-AF7E-DFB5563699DA}"/>
                </a:ext>
              </a:extLst>
            </p:cNvPr>
            <p:cNvSpPr/>
            <p:nvPr/>
          </p:nvSpPr>
          <p:spPr>
            <a:xfrm>
              <a:off x="8296550" y="2898512"/>
              <a:ext cx="107687" cy="50805"/>
            </a:xfrm>
            <a:custGeom>
              <a:avLst/>
              <a:gdLst>
                <a:gd name="connsiteX0" fmla="*/ 67391 w 107687"/>
                <a:gd name="connsiteY0" fmla="*/ 12767 h 50805"/>
                <a:gd name="connsiteX1" fmla="*/ 76640 w 107687"/>
                <a:gd name="connsiteY1" fmla="*/ 19374 h 50805"/>
                <a:gd name="connsiteX2" fmla="*/ 70033 w 107687"/>
                <a:gd name="connsiteY2" fmla="*/ 22017 h 50805"/>
                <a:gd name="connsiteX3" fmla="*/ 80605 w 107687"/>
                <a:gd name="connsiteY3" fmla="*/ 27302 h 50805"/>
                <a:gd name="connsiteX4" fmla="*/ 70033 w 107687"/>
                <a:gd name="connsiteY4" fmla="*/ 29945 h 50805"/>
                <a:gd name="connsiteX5" fmla="*/ 58141 w 107687"/>
                <a:gd name="connsiteY5" fmla="*/ 28624 h 50805"/>
                <a:gd name="connsiteX6" fmla="*/ 50213 w 107687"/>
                <a:gd name="connsiteY6" fmla="*/ 23338 h 50805"/>
                <a:gd name="connsiteX7" fmla="*/ 52855 w 107687"/>
                <a:gd name="connsiteY7" fmla="*/ 22017 h 50805"/>
                <a:gd name="connsiteX8" fmla="*/ 40963 w 107687"/>
                <a:gd name="connsiteY8" fmla="*/ 14088 h 50805"/>
                <a:gd name="connsiteX9" fmla="*/ 29071 w 107687"/>
                <a:gd name="connsiteY9" fmla="*/ 10124 h 50805"/>
                <a:gd name="connsiteX10" fmla="*/ 17178 w 107687"/>
                <a:gd name="connsiteY10" fmla="*/ 12767 h 50805"/>
                <a:gd name="connsiteX11" fmla="*/ 27749 w 107687"/>
                <a:gd name="connsiteY11" fmla="*/ 16731 h 50805"/>
                <a:gd name="connsiteX12" fmla="*/ 9250 w 107687"/>
                <a:gd name="connsiteY12" fmla="*/ 18053 h 50805"/>
                <a:gd name="connsiteX13" fmla="*/ 9250 w 107687"/>
                <a:gd name="connsiteY13" fmla="*/ 22017 h 50805"/>
                <a:gd name="connsiteX14" fmla="*/ 26428 w 107687"/>
                <a:gd name="connsiteY14" fmla="*/ 22017 h 50805"/>
                <a:gd name="connsiteX15" fmla="*/ 5285 w 107687"/>
                <a:gd name="connsiteY15" fmla="*/ 27302 h 50805"/>
                <a:gd name="connsiteX16" fmla="*/ 23785 w 107687"/>
                <a:gd name="connsiteY16" fmla="*/ 25981 h 50805"/>
                <a:gd name="connsiteX17" fmla="*/ 0 w 107687"/>
                <a:gd name="connsiteY17" fmla="*/ 35231 h 50805"/>
                <a:gd name="connsiteX18" fmla="*/ 13214 w 107687"/>
                <a:gd name="connsiteY18" fmla="*/ 36552 h 50805"/>
                <a:gd name="connsiteX19" fmla="*/ 11892 w 107687"/>
                <a:gd name="connsiteY19" fmla="*/ 39195 h 50805"/>
                <a:gd name="connsiteX20" fmla="*/ 18499 w 107687"/>
                <a:gd name="connsiteY20" fmla="*/ 40516 h 50805"/>
                <a:gd name="connsiteX21" fmla="*/ 22464 w 107687"/>
                <a:gd name="connsiteY21" fmla="*/ 40516 h 50805"/>
                <a:gd name="connsiteX22" fmla="*/ 31713 w 107687"/>
                <a:gd name="connsiteY22" fmla="*/ 29945 h 50805"/>
                <a:gd name="connsiteX23" fmla="*/ 33035 w 107687"/>
                <a:gd name="connsiteY23" fmla="*/ 37873 h 50805"/>
                <a:gd name="connsiteX24" fmla="*/ 44927 w 107687"/>
                <a:gd name="connsiteY24" fmla="*/ 33909 h 50805"/>
                <a:gd name="connsiteX25" fmla="*/ 58141 w 107687"/>
                <a:gd name="connsiteY25" fmla="*/ 33909 h 50805"/>
                <a:gd name="connsiteX26" fmla="*/ 29071 w 107687"/>
                <a:gd name="connsiteY26" fmla="*/ 45802 h 50805"/>
                <a:gd name="connsiteX27" fmla="*/ 56819 w 107687"/>
                <a:gd name="connsiteY27" fmla="*/ 45802 h 50805"/>
                <a:gd name="connsiteX28" fmla="*/ 76640 w 107687"/>
                <a:gd name="connsiteY28" fmla="*/ 37873 h 50805"/>
                <a:gd name="connsiteX29" fmla="*/ 85890 w 107687"/>
                <a:gd name="connsiteY29" fmla="*/ 40516 h 50805"/>
                <a:gd name="connsiteX30" fmla="*/ 91176 w 107687"/>
                <a:gd name="connsiteY30" fmla="*/ 36552 h 50805"/>
                <a:gd name="connsiteX31" fmla="*/ 100426 w 107687"/>
                <a:gd name="connsiteY31" fmla="*/ 36552 h 50805"/>
                <a:gd name="connsiteX32" fmla="*/ 107032 w 107687"/>
                <a:gd name="connsiteY32" fmla="*/ 27302 h 50805"/>
                <a:gd name="connsiteX33" fmla="*/ 100426 w 107687"/>
                <a:gd name="connsiteY33" fmla="*/ 18053 h 50805"/>
                <a:gd name="connsiteX34" fmla="*/ 95140 w 107687"/>
                <a:gd name="connsiteY34" fmla="*/ 25981 h 50805"/>
                <a:gd name="connsiteX35" fmla="*/ 88533 w 107687"/>
                <a:gd name="connsiteY35" fmla="*/ 19374 h 50805"/>
                <a:gd name="connsiteX36" fmla="*/ 83247 w 107687"/>
                <a:gd name="connsiteY36" fmla="*/ 11446 h 50805"/>
                <a:gd name="connsiteX37" fmla="*/ 72676 w 107687"/>
                <a:gd name="connsiteY37" fmla="*/ 875 h 50805"/>
                <a:gd name="connsiteX38" fmla="*/ 67391 w 107687"/>
                <a:gd name="connsiteY38" fmla="*/ 12767 h 5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7687" h="50805">
                  <a:moveTo>
                    <a:pt x="67391" y="12767"/>
                  </a:moveTo>
                  <a:cubicBezTo>
                    <a:pt x="71355" y="15410"/>
                    <a:pt x="73998" y="16731"/>
                    <a:pt x="76640" y="19374"/>
                  </a:cubicBezTo>
                  <a:cubicBezTo>
                    <a:pt x="73998" y="20695"/>
                    <a:pt x="72676" y="20695"/>
                    <a:pt x="70033" y="22017"/>
                  </a:cubicBezTo>
                  <a:cubicBezTo>
                    <a:pt x="72676" y="23338"/>
                    <a:pt x="80605" y="24660"/>
                    <a:pt x="80605" y="27302"/>
                  </a:cubicBezTo>
                  <a:cubicBezTo>
                    <a:pt x="79283" y="32588"/>
                    <a:pt x="75319" y="29945"/>
                    <a:pt x="70033" y="29945"/>
                  </a:cubicBezTo>
                  <a:cubicBezTo>
                    <a:pt x="67391" y="29945"/>
                    <a:pt x="58141" y="31266"/>
                    <a:pt x="58141" y="28624"/>
                  </a:cubicBezTo>
                  <a:cubicBezTo>
                    <a:pt x="56819" y="23338"/>
                    <a:pt x="55498" y="23338"/>
                    <a:pt x="50213" y="23338"/>
                  </a:cubicBezTo>
                  <a:cubicBezTo>
                    <a:pt x="51534" y="23338"/>
                    <a:pt x="51534" y="22017"/>
                    <a:pt x="52855" y="22017"/>
                  </a:cubicBezTo>
                  <a:cubicBezTo>
                    <a:pt x="48891" y="19374"/>
                    <a:pt x="44927" y="12767"/>
                    <a:pt x="40963" y="14088"/>
                  </a:cubicBezTo>
                  <a:cubicBezTo>
                    <a:pt x="33035" y="15410"/>
                    <a:pt x="35678" y="12767"/>
                    <a:pt x="29071" y="10124"/>
                  </a:cubicBezTo>
                  <a:cubicBezTo>
                    <a:pt x="27749" y="10124"/>
                    <a:pt x="17178" y="10124"/>
                    <a:pt x="17178" y="12767"/>
                  </a:cubicBezTo>
                  <a:cubicBezTo>
                    <a:pt x="17178" y="15410"/>
                    <a:pt x="25106" y="16731"/>
                    <a:pt x="27749" y="16731"/>
                  </a:cubicBezTo>
                  <a:cubicBezTo>
                    <a:pt x="21142" y="16731"/>
                    <a:pt x="15857" y="15410"/>
                    <a:pt x="9250" y="18053"/>
                  </a:cubicBezTo>
                  <a:lnTo>
                    <a:pt x="9250" y="22017"/>
                  </a:lnTo>
                  <a:cubicBezTo>
                    <a:pt x="13214" y="24660"/>
                    <a:pt x="21142" y="22017"/>
                    <a:pt x="26428" y="22017"/>
                  </a:cubicBezTo>
                  <a:cubicBezTo>
                    <a:pt x="23785" y="23338"/>
                    <a:pt x="5285" y="22017"/>
                    <a:pt x="5285" y="27302"/>
                  </a:cubicBezTo>
                  <a:cubicBezTo>
                    <a:pt x="5285" y="31266"/>
                    <a:pt x="22464" y="27302"/>
                    <a:pt x="23785" y="25981"/>
                  </a:cubicBezTo>
                  <a:cubicBezTo>
                    <a:pt x="17178" y="31266"/>
                    <a:pt x="3964" y="27302"/>
                    <a:pt x="0" y="35231"/>
                  </a:cubicBezTo>
                  <a:cubicBezTo>
                    <a:pt x="5285" y="36552"/>
                    <a:pt x="7928" y="37873"/>
                    <a:pt x="13214" y="36552"/>
                  </a:cubicBezTo>
                  <a:cubicBezTo>
                    <a:pt x="13214" y="37873"/>
                    <a:pt x="13214" y="37873"/>
                    <a:pt x="11892" y="39195"/>
                  </a:cubicBezTo>
                  <a:cubicBezTo>
                    <a:pt x="14535" y="40516"/>
                    <a:pt x="15857" y="40516"/>
                    <a:pt x="18499" y="40516"/>
                  </a:cubicBezTo>
                  <a:cubicBezTo>
                    <a:pt x="17178" y="35231"/>
                    <a:pt x="22464" y="36552"/>
                    <a:pt x="22464" y="40516"/>
                  </a:cubicBezTo>
                  <a:cubicBezTo>
                    <a:pt x="27749" y="36552"/>
                    <a:pt x="29071" y="36552"/>
                    <a:pt x="31713" y="29945"/>
                  </a:cubicBezTo>
                  <a:cubicBezTo>
                    <a:pt x="35678" y="31266"/>
                    <a:pt x="34356" y="33909"/>
                    <a:pt x="33035" y="37873"/>
                  </a:cubicBezTo>
                  <a:cubicBezTo>
                    <a:pt x="35678" y="37873"/>
                    <a:pt x="43606" y="39195"/>
                    <a:pt x="44927" y="33909"/>
                  </a:cubicBezTo>
                  <a:cubicBezTo>
                    <a:pt x="47570" y="39195"/>
                    <a:pt x="55498" y="36552"/>
                    <a:pt x="58141" y="33909"/>
                  </a:cubicBezTo>
                  <a:cubicBezTo>
                    <a:pt x="51534" y="40516"/>
                    <a:pt x="38320" y="41838"/>
                    <a:pt x="29071" y="45802"/>
                  </a:cubicBezTo>
                  <a:cubicBezTo>
                    <a:pt x="40963" y="53730"/>
                    <a:pt x="44927" y="51087"/>
                    <a:pt x="56819" y="45802"/>
                  </a:cubicBezTo>
                  <a:cubicBezTo>
                    <a:pt x="63426" y="43159"/>
                    <a:pt x="70033" y="40516"/>
                    <a:pt x="76640" y="37873"/>
                  </a:cubicBezTo>
                  <a:cubicBezTo>
                    <a:pt x="80605" y="36552"/>
                    <a:pt x="83247" y="40516"/>
                    <a:pt x="85890" y="40516"/>
                  </a:cubicBezTo>
                  <a:cubicBezTo>
                    <a:pt x="87212" y="40516"/>
                    <a:pt x="88533" y="36552"/>
                    <a:pt x="91176" y="36552"/>
                  </a:cubicBezTo>
                  <a:lnTo>
                    <a:pt x="100426" y="36552"/>
                  </a:lnTo>
                  <a:cubicBezTo>
                    <a:pt x="104390" y="36552"/>
                    <a:pt x="107032" y="31266"/>
                    <a:pt x="107032" y="27302"/>
                  </a:cubicBezTo>
                  <a:cubicBezTo>
                    <a:pt x="108354" y="22017"/>
                    <a:pt x="108354" y="16731"/>
                    <a:pt x="100426" y="18053"/>
                  </a:cubicBezTo>
                  <a:cubicBezTo>
                    <a:pt x="91176" y="19374"/>
                    <a:pt x="99104" y="22017"/>
                    <a:pt x="95140" y="25981"/>
                  </a:cubicBezTo>
                  <a:cubicBezTo>
                    <a:pt x="93819" y="20695"/>
                    <a:pt x="92497" y="20695"/>
                    <a:pt x="88533" y="19374"/>
                  </a:cubicBezTo>
                  <a:cubicBezTo>
                    <a:pt x="85890" y="18053"/>
                    <a:pt x="85890" y="14088"/>
                    <a:pt x="83247" y="11446"/>
                  </a:cubicBezTo>
                  <a:cubicBezTo>
                    <a:pt x="79283" y="7481"/>
                    <a:pt x="81926" y="-3090"/>
                    <a:pt x="72676" y="875"/>
                  </a:cubicBezTo>
                  <a:cubicBezTo>
                    <a:pt x="73998" y="7481"/>
                    <a:pt x="71355" y="10124"/>
                    <a:pt x="67391" y="12767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9Slide.vn 145">
              <a:extLst>
                <a:ext uri="{FF2B5EF4-FFF2-40B4-BE49-F238E27FC236}">
                  <a16:creationId xmlns:a16="http://schemas.microsoft.com/office/drawing/2014/main" id="{36EF4EFB-9CE7-4488-BEE3-48D53D90B5C9}"/>
                </a:ext>
              </a:extLst>
            </p:cNvPr>
            <p:cNvSpPr/>
            <p:nvPr/>
          </p:nvSpPr>
          <p:spPr>
            <a:xfrm>
              <a:off x="8252108" y="2885677"/>
              <a:ext cx="65584" cy="36172"/>
            </a:xfrm>
            <a:custGeom>
              <a:avLst/>
              <a:gdLst>
                <a:gd name="connsiteX0" fmla="*/ 12729 w 65584"/>
                <a:gd name="connsiteY0" fmla="*/ 34852 h 36172"/>
                <a:gd name="connsiteX1" fmla="*/ 16693 w 65584"/>
                <a:gd name="connsiteY1" fmla="*/ 30888 h 36172"/>
                <a:gd name="connsiteX2" fmla="*/ 21978 w 65584"/>
                <a:gd name="connsiteY2" fmla="*/ 36173 h 36172"/>
                <a:gd name="connsiteX3" fmla="*/ 29907 w 65584"/>
                <a:gd name="connsiteY3" fmla="*/ 33530 h 36172"/>
                <a:gd name="connsiteX4" fmla="*/ 29907 w 65584"/>
                <a:gd name="connsiteY4" fmla="*/ 25602 h 36172"/>
                <a:gd name="connsiteX5" fmla="*/ 36513 w 65584"/>
                <a:gd name="connsiteY5" fmla="*/ 28245 h 36172"/>
                <a:gd name="connsiteX6" fmla="*/ 35192 w 65584"/>
                <a:gd name="connsiteY6" fmla="*/ 22959 h 36172"/>
                <a:gd name="connsiteX7" fmla="*/ 40478 w 65584"/>
                <a:gd name="connsiteY7" fmla="*/ 18995 h 36172"/>
                <a:gd name="connsiteX8" fmla="*/ 45763 w 65584"/>
                <a:gd name="connsiteY8" fmla="*/ 17674 h 36172"/>
                <a:gd name="connsiteX9" fmla="*/ 51049 w 65584"/>
                <a:gd name="connsiteY9" fmla="*/ 26923 h 36172"/>
                <a:gd name="connsiteX10" fmla="*/ 57656 w 65584"/>
                <a:gd name="connsiteY10" fmla="*/ 13709 h 36172"/>
                <a:gd name="connsiteX11" fmla="*/ 62941 w 65584"/>
                <a:gd name="connsiteY11" fmla="*/ 12388 h 36172"/>
                <a:gd name="connsiteX12" fmla="*/ 65584 w 65584"/>
                <a:gd name="connsiteY12" fmla="*/ 4460 h 36172"/>
                <a:gd name="connsiteX13" fmla="*/ 51049 w 65584"/>
                <a:gd name="connsiteY13" fmla="*/ 496 h 36172"/>
                <a:gd name="connsiteX14" fmla="*/ 53692 w 65584"/>
                <a:gd name="connsiteY14" fmla="*/ 3138 h 36172"/>
                <a:gd name="connsiteX15" fmla="*/ 44442 w 65584"/>
                <a:gd name="connsiteY15" fmla="*/ 3138 h 36172"/>
                <a:gd name="connsiteX16" fmla="*/ 36513 w 65584"/>
                <a:gd name="connsiteY16" fmla="*/ 4460 h 36172"/>
                <a:gd name="connsiteX17" fmla="*/ 23300 w 65584"/>
                <a:gd name="connsiteY17" fmla="*/ 12388 h 36172"/>
                <a:gd name="connsiteX18" fmla="*/ 8764 w 65584"/>
                <a:gd name="connsiteY18" fmla="*/ 24281 h 36172"/>
                <a:gd name="connsiteX19" fmla="*/ 2157 w 65584"/>
                <a:gd name="connsiteY19" fmla="*/ 34852 h 36172"/>
                <a:gd name="connsiteX20" fmla="*/ 12729 w 65584"/>
                <a:gd name="connsiteY20" fmla="*/ 34852 h 3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584" h="36172">
                  <a:moveTo>
                    <a:pt x="12729" y="34852"/>
                  </a:moveTo>
                  <a:cubicBezTo>
                    <a:pt x="16693" y="34852"/>
                    <a:pt x="15371" y="32209"/>
                    <a:pt x="16693" y="30888"/>
                  </a:cubicBezTo>
                  <a:cubicBezTo>
                    <a:pt x="19336" y="28245"/>
                    <a:pt x="23300" y="32209"/>
                    <a:pt x="21978" y="36173"/>
                  </a:cubicBezTo>
                  <a:cubicBezTo>
                    <a:pt x="24621" y="34852"/>
                    <a:pt x="28585" y="34852"/>
                    <a:pt x="29907" y="33530"/>
                  </a:cubicBezTo>
                  <a:cubicBezTo>
                    <a:pt x="31228" y="30888"/>
                    <a:pt x="25943" y="26923"/>
                    <a:pt x="29907" y="25602"/>
                  </a:cubicBezTo>
                  <a:cubicBezTo>
                    <a:pt x="31228" y="24281"/>
                    <a:pt x="33871" y="32209"/>
                    <a:pt x="36513" y="28245"/>
                  </a:cubicBezTo>
                  <a:cubicBezTo>
                    <a:pt x="39156" y="25602"/>
                    <a:pt x="36513" y="22959"/>
                    <a:pt x="35192" y="22959"/>
                  </a:cubicBezTo>
                  <a:cubicBezTo>
                    <a:pt x="37835" y="21638"/>
                    <a:pt x="40478" y="24281"/>
                    <a:pt x="40478" y="18995"/>
                  </a:cubicBezTo>
                  <a:cubicBezTo>
                    <a:pt x="40478" y="16352"/>
                    <a:pt x="44442" y="16352"/>
                    <a:pt x="45763" y="17674"/>
                  </a:cubicBezTo>
                  <a:cubicBezTo>
                    <a:pt x="39156" y="21638"/>
                    <a:pt x="45763" y="29566"/>
                    <a:pt x="51049" y="26923"/>
                  </a:cubicBezTo>
                  <a:cubicBezTo>
                    <a:pt x="55013" y="25602"/>
                    <a:pt x="65584" y="17674"/>
                    <a:pt x="57656" y="13709"/>
                  </a:cubicBezTo>
                  <a:cubicBezTo>
                    <a:pt x="58977" y="12388"/>
                    <a:pt x="60299" y="12388"/>
                    <a:pt x="62941" y="12388"/>
                  </a:cubicBezTo>
                  <a:cubicBezTo>
                    <a:pt x="53692" y="11067"/>
                    <a:pt x="61620" y="5781"/>
                    <a:pt x="65584" y="4460"/>
                  </a:cubicBezTo>
                  <a:cubicBezTo>
                    <a:pt x="58977" y="496"/>
                    <a:pt x="57656" y="-826"/>
                    <a:pt x="51049" y="496"/>
                  </a:cubicBezTo>
                  <a:cubicBezTo>
                    <a:pt x="52370" y="496"/>
                    <a:pt x="52370" y="1817"/>
                    <a:pt x="53692" y="3138"/>
                  </a:cubicBezTo>
                  <a:cubicBezTo>
                    <a:pt x="51049" y="5781"/>
                    <a:pt x="48406" y="4460"/>
                    <a:pt x="44442" y="3138"/>
                  </a:cubicBezTo>
                  <a:cubicBezTo>
                    <a:pt x="41799" y="1817"/>
                    <a:pt x="39156" y="3138"/>
                    <a:pt x="36513" y="4460"/>
                  </a:cubicBezTo>
                  <a:cubicBezTo>
                    <a:pt x="29907" y="5781"/>
                    <a:pt x="27264" y="8424"/>
                    <a:pt x="23300" y="12388"/>
                  </a:cubicBezTo>
                  <a:cubicBezTo>
                    <a:pt x="19336" y="15031"/>
                    <a:pt x="14050" y="22959"/>
                    <a:pt x="8764" y="24281"/>
                  </a:cubicBezTo>
                  <a:cubicBezTo>
                    <a:pt x="2157" y="25602"/>
                    <a:pt x="-3128" y="26923"/>
                    <a:pt x="2157" y="34852"/>
                  </a:cubicBezTo>
                  <a:cubicBezTo>
                    <a:pt x="6122" y="34852"/>
                    <a:pt x="8764" y="34852"/>
                    <a:pt x="12729" y="34852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9Slide.vn 146">
              <a:extLst>
                <a:ext uri="{FF2B5EF4-FFF2-40B4-BE49-F238E27FC236}">
                  <a16:creationId xmlns:a16="http://schemas.microsoft.com/office/drawing/2014/main" id="{4817676F-E047-4F71-8844-80F78D2CD6CD}"/>
                </a:ext>
              </a:extLst>
            </p:cNvPr>
            <p:cNvSpPr/>
            <p:nvPr/>
          </p:nvSpPr>
          <p:spPr>
            <a:xfrm>
              <a:off x="8426046" y="2904311"/>
              <a:ext cx="51904" cy="34716"/>
            </a:xfrm>
            <a:custGeom>
              <a:avLst/>
              <a:gdLst>
                <a:gd name="connsiteX0" fmla="*/ 25107 w 51904"/>
                <a:gd name="connsiteY0" fmla="*/ 1682 h 34716"/>
                <a:gd name="connsiteX1" fmla="*/ 30392 w 51904"/>
                <a:gd name="connsiteY1" fmla="*/ 8288 h 34716"/>
                <a:gd name="connsiteX2" fmla="*/ 26428 w 51904"/>
                <a:gd name="connsiteY2" fmla="*/ 8288 h 34716"/>
                <a:gd name="connsiteX3" fmla="*/ 31714 w 51904"/>
                <a:gd name="connsiteY3" fmla="*/ 16217 h 34716"/>
                <a:gd name="connsiteX4" fmla="*/ 10571 w 51904"/>
                <a:gd name="connsiteY4" fmla="*/ 9610 h 34716"/>
                <a:gd name="connsiteX5" fmla="*/ 15857 w 51904"/>
                <a:gd name="connsiteY5" fmla="*/ 9610 h 34716"/>
                <a:gd name="connsiteX6" fmla="*/ 17178 w 51904"/>
                <a:gd name="connsiteY6" fmla="*/ 14895 h 34716"/>
                <a:gd name="connsiteX7" fmla="*/ 5286 w 51904"/>
                <a:gd name="connsiteY7" fmla="*/ 16217 h 34716"/>
                <a:gd name="connsiteX8" fmla="*/ 0 w 51904"/>
                <a:gd name="connsiteY8" fmla="*/ 18860 h 34716"/>
                <a:gd name="connsiteX9" fmla="*/ 7928 w 51904"/>
                <a:gd name="connsiteY9" fmla="*/ 18860 h 34716"/>
                <a:gd name="connsiteX10" fmla="*/ 14535 w 51904"/>
                <a:gd name="connsiteY10" fmla="*/ 24145 h 34716"/>
                <a:gd name="connsiteX11" fmla="*/ 33035 w 51904"/>
                <a:gd name="connsiteY11" fmla="*/ 21502 h 34716"/>
                <a:gd name="connsiteX12" fmla="*/ 27749 w 51904"/>
                <a:gd name="connsiteY12" fmla="*/ 24145 h 34716"/>
                <a:gd name="connsiteX13" fmla="*/ 29071 w 51904"/>
                <a:gd name="connsiteY13" fmla="*/ 25467 h 34716"/>
                <a:gd name="connsiteX14" fmla="*/ 22464 w 51904"/>
                <a:gd name="connsiteY14" fmla="*/ 28109 h 34716"/>
                <a:gd name="connsiteX15" fmla="*/ 29071 w 51904"/>
                <a:gd name="connsiteY15" fmla="*/ 29431 h 34716"/>
                <a:gd name="connsiteX16" fmla="*/ 23785 w 51904"/>
                <a:gd name="connsiteY16" fmla="*/ 29431 h 34716"/>
                <a:gd name="connsiteX17" fmla="*/ 30392 w 51904"/>
                <a:gd name="connsiteY17" fmla="*/ 34716 h 34716"/>
                <a:gd name="connsiteX18" fmla="*/ 34356 w 51904"/>
                <a:gd name="connsiteY18" fmla="*/ 32073 h 34716"/>
                <a:gd name="connsiteX19" fmla="*/ 50213 w 51904"/>
                <a:gd name="connsiteY19" fmla="*/ 30752 h 34716"/>
                <a:gd name="connsiteX20" fmla="*/ 46249 w 51904"/>
                <a:gd name="connsiteY20" fmla="*/ 28109 h 34716"/>
                <a:gd name="connsiteX21" fmla="*/ 48891 w 51904"/>
                <a:gd name="connsiteY21" fmla="*/ 22824 h 34716"/>
                <a:gd name="connsiteX22" fmla="*/ 51534 w 51904"/>
                <a:gd name="connsiteY22" fmla="*/ 25467 h 34716"/>
                <a:gd name="connsiteX23" fmla="*/ 50213 w 51904"/>
                <a:gd name="connsiteY23" fmla="*/ 17538 h 34716"/>
                <a:gd name="connsiteX24" fmla="*/ 51534 w 51904"/>
                <a:gd name="connsiteY24" fmla="*/ 9610 h 34716"/>
                <a:gd name="connsiteX25" fmla="*/ 47570 w 51904"/>
                <a:gd name="connsiteY25" fmla="*/ 3003 h 34716"/>
                <a:gd name="connsiteX26" fmla="*/ 39642 w 51904"/>
                <a:gd name="connsiteY26" fmla="*/ 360 h 34716"/>
                <a:gd name="connsiteX27" fmla="*/ 25107 w 51904"/>
                <a:gd name="connsiteY27" fmla="*/ 1682 h 3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1904" h="34716">
                  <a:moveTo>
                    <a:pt x="25107" y="1682"/>
                  </a:moveTo>
                  <a:cubicBezTo>
                    <a:pt x="17178" y="4324"/>
                    <a:pt x="30392" y="5646"/>
                    <a:pt x="30392" y="8288"/>
                  </a:cubicBezTo>
                  <a:cubicBezTo>
                    <a:pt x="29071" y="8288"/>
                    <a:pt x="27749" y="8288"/>
                    <a:pt x="26428" y="8288"/>
                  </a:cubicBezTo>
                  <a:cubicBezTo>
                    <a:pt x="27749" y="10931"/>
                    <a:pt x="30392" y="13574"/>
                    <a:pt x="31714" y="16217"/>
                  </a:cubicBezTo>
                  <a:cubicBezTo>
                    <a:pt x="29071" y="14895"/>
                    <a:pt x="10571" y="-3604"/>
                    <a:pt x="10571" y="9610"/>
                  </a:cubicBezTo>
                  <a:cubicBezTo>
                    <a:pt x="11893" y="9610"/>
                    <a:pt x="14535" y="9610"/>
                    <a:pt x="15857" y="9610"/>
                  </a:cubicBezTo>
                  <a:cubicBezTo>
                    <a:pt x="11893" y="10931"/>
                    <a:pt x="13214" y="16217"/>
                    <a:pt x="17178" y="14895"/>
                  </a:cubicBezTo>
                  <a:cubicBezTo>
                    <a:pt x="15857" y="18860"/>
                    <a:pt x="9250" y="14895"/>
                    <a:pt x="5286" y="16217"/>
                  </a:cubicBezTo>
                  <a:cubicBezTo>
                    <a:pt x="2643" y="16217"/>
                    <a:pt x="1321" y="17538"/>
                    <a:pt x="0" y="18860"/>
                  </a:cubicBezTo>
                  <a:lnTo>
                    <a:pt x="7928" y="18860"/>
                  </a:lnTo>
                  <a:cubicBezTo>
                    <a:pt x="0" y="24145"/>
                    <a:pt x="10571" y="25467"/>
                    <a:pt x="14535" y="24145"/>
                  </a:cubicBezTo>
                  <a:cubicBezTo>
                    <a:pt x="21142" y="22824"/>
                    <a:pt x="26428" y="22824"/>
                    <a:pt x="33035" y="21502"/>
                  </a:cubicBezTo>
                  <a:cubicBezTo>
                    <a:pt x="31714" y="24145"/>
                    <a:pt x="30392" y="24145"/>
                    <a:pt x="27749" y="24145"/>
                  </a:cubicBezTo>
                  <a:cubicBezTo>
                    <a:pt x="27749" y="24145"/>
                    <a:pt x="29071" y="25467"/>
                    <a:pt x="29071" y="25467"/>
                  </a:cubicBezTo>
                  <a:cubicBezTo>
                    <a:pt x="26428" y="25467"/>
                    <a:pt x="23785" y="25467"/>
                    <a:pt x="22464" y="28109"/>
                  </a:cubicBezTo>
                  <a:cubicBezTo>
                    <a:pt x="25107" y="28109"/>
                    <a:pt x="27749" y="28109"/>
                    <a:pt x="29071" y="29431"/>
                  </a:cubicBezTo>
                  <a:cubicBezTo>
                    <a:pt x="27749" y="29431"/>
                    <a:pt x="26428" y="29431"/>
                    <a:pt x="23785" y="29431"/>
                  </a:cubicBezTo>
                  <a:cubicBezTo>
                    <a:pt x="23785" y="33395"/>
                    <a:pt x="27749" y="33395"/>
                    <a:pt x="30392" y="34716"/>
                  </a:cubicBezTo>
                  <a:cubicBezTo>
                    <a:pt x="31714" y="34716"/>
                    <a:pt x="33035" y="32073"/>
                    <a:pt x="34356" y="32073"/>
                  </a:cubicBezTo>
                  <a:cubicBezTo>
                    <a:pt x="39642" y="32073"/>
                    <a:pt x="46249" y="34716"/>
                    <a:pt x="50213" y="30752"/>
                  </a:cubicBezTo>
                  <a:cubicBezTo>
                    <a:pt x="48891" y="29431"/>
                    <a:pt x="47570" y="28109"/>
                    <a:pt x="46249" y="28109"/>
                  </a:cubicBezTo>
                  <a:cubicBezTo>
                    <a:pt x="47570" y="26788"/>
                    <a:pt x="48891" y="25467"/>
                    <a:pt x="48891" y="22824"/>
                  </a:cubicBezTo>
                  <a:cubicBezTo>
                    <a:pt x="50213" y="24145"/>
                    <a:pt x="51534" y="24145"/>
                    <a:pt x="51534" y="25467"/>
                  </a:cubicBezTo>
                  <a:cubicBezTo>
                    <a:pt x="52855" y="21502"/>
                    <a:pt x="50213" y="21502"/>
                    <a:pt x="50213" y="17538"/>
                  </a:cubicBezTo>
                  <a:cubicBezTo>
                    <a:pt x="50213" y="14895"/>
                    <a:pt x="51534" y="12253"/>
                    <a:pt x="51534" y="9610"/>
                  </a:cubicBezTo>
                  <a:cubicBezTo>
                    <a:pt x="51534" y="8288"/>
                    <a:pt x="48891" y="3003"/>
                    <a:pt x="47570" y="3003"/>
                  </a:cubicBezTo>
                  <a:cubicBezTo>
                    <a:pt x="46249" y="1682"/>
                    <a:pt x="42285" y="-961"/>
                    <a:pt x="39642" y="360"/>
                  </a:cubicBezTo>
                  <a:cubicBezTo>
                    <a:pt x="36999" y="4324"/>
                    <a:pt x="33035" y="-961"/>
                    <a:pt x="25107" y="1682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9Slide.vn 147">
              <a:extLst>
                <a:ext uri="{FF2B5EF4-FFF2-40B4-BE49-F238E27FC236}">
                  <a16:creationId xmlns:a16="http://schemas.microsoft.com/office/drawing/2014/main" id="{35A6960E-366D-4E2A-8472-B31DEBD94142}"/>
                </a:ext>
              </a:extLst>
            </p:cNvPr>
            <p:cNvSpPr/>
            <p:nvPr/>
          </p:nvSpPr>
          <p:spPr>
            <a:xfrm>
              <a:off x="8404904" y="2846277"/>
              <a:ext cx="60710" cy="35343"/>
            </a:xfrm>
            <a:custGeom>
              <a:avLst/>
              <a:gdLst>
                <a:gd name="connsiteX0" fmla="*/ 6607 w 60710"/>
                <a:gd name="connsiteY0" fmla="*/ 12146 h 35343"/>
                <a:gd name="connsiteX1" fmla="*/ 17178 w 60710"/>
                <a:gd name="connsiteY1" fmla="*/ 9503 h 35343"/>
                <a:gd name="connsiteX2" fmla="*/ 14535 w 60710"/>
                <a:gd name="connsiteY2" fmla="*/ 12146 h 35343"/>
                <a:gd name="connsiteX3" fmla="*/ 21142 w 60710"/>
                <a:gd name="connsiteY3" fmla="*/ 13467 h 35343"/>
                <a:gd name="connsiteX4" fmla="*/ 6607 w 60710"/>
                <a:gd name="connsiteY4" fmla="*/ 18753 h 35343"/>
                <a:gd name="connsiteX5" fmla="*/ 26428 w 60710"/>
                <a:gd name="connsiteY5" fmla="*/ 22717 h 35343"/>
                <a:gd name="connsiteX6" fmla="*/ 39642 w 60710"/>
                <a:gd name="connsiteY6" fmla="*/ 26681 h 35343"/>
                <a:gd name="connsiteX7" fmla="*/ 46249 w 60710"/>
                <a:gd name="connsiteY7" fmla="*/ 33288 h 35343"/>
                <a:gd name="connsiteX8" fmla="*/ 58141 w 60710"/>
                <a:gd name="connsiteY8" fmla="*/ 25359 h 35343"/>
                <a:gd name="connsiteX9" fmla="*/ 54177 w 60710"/>
                <a:gd name="connsiteY9" fmla="*/ 18753 h 35343"/>
                <a:gd name="connsiteX10" fmla="*/ 52855 w 60710"/>
                <a:gd name="connsiteY10" fmla="*/ 13467 h 35343"/>
                <a:gd name="connsiteX11" fmla="*/ 42284 w 60710"/>
                <a:gd name="connsiteY11" fmla="*/ 12146 h 35343"/>
                <a:gd name="connsiteX12" fmla="*/ 27749 w 60710"/>
                <a:gd name="connsiteY12" fmla="*/ 9503 h 35343"/>
                <a:gd name="connsiteX13" fmla="*/ 14535 w 60710"/>
                <a:gd name="connsiteY13" fmla="*/ 253 h 35343"/>
                <a:gd name="connsiteX14" fmla="*/ 0 w 60710"/>
                <a:gd name="connsiteY14" fmla="*/ 8182 h 35343"/>
                <a:gd name="connsiteX15" fmla="*/ 7928 w 60710"/>
                <a:gd name="connsiteY15" fmla="*/ 8182 h 35343"/>
                <a:gd name="connsiteX16" fmla="*/ 6607 w 60710"/>
                <a:gd name="connsiteY16" fmla="*/ 12146 h 3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710" h="35343">
                  <a:moveTo>
                    <a:pt x="6607" y="12146"/>
                  </a:moveTo>
                  <a:cubicBezTo>
                    <a:pt x="11892" y="12146"/>
                    <a:pt x="13214" y="5539"/>
                    <a:pt x="17178" y="9503"/>
                  </a:cubicBezTo>
                  <a:cubicBezTo>
                    <a:pt x="15856" y="9503"/>
                    <a:pt x="15856" y="10824"/>
                    <a:pt x="14535" y="12146"/>
                  </a:cubicBezTo>
                  <a:cubicBezTo>
                    <a:pt x="17178" y="12146"/>
                    <a:pt x="19821" y="13467"/>
                    <a:pt x="21142" y="13467"/>
                  </a:cubicBezTo>
                  <a:cubicBezTo>
                    <a:pt x="22463" y="21395"/>
                    <a:pt x="10571" y="14789"/>
                    <a:pt x="6607" y="18753"/>
                  </a:cubicBezTo>
                  <a:cubicBezTo>
                    <a:pt x="7928" y="31966"/>
                    <a:pt x="23785" y="18753"/>
                    <a:pt x="26428" y="22717"/>
                  </a:cubicBezTo>
                  <a:cubicBezTo>
                    <a:pt x="29070" y="26681"/>
                    <a:pt x="35677" y="25359"/>
                    <a:pt x="39642" y="26681"/>
                  </a:cubicBezTo>
                  <a:cubicBezTo>
                    <a:pt x="43606" y="26681"/>
                    <a:pt x="44927" y="29324"/>
                    <a:pt x="46249" y="33288"/>
                  </a:cubicBezTo>
                  <a:cubicBezTo>
                    <a:pt x="48891" y="37252"/>
                    <a:pt x="67390" y="35931"/>
                    <a:pt x="58141" y="25359"/>
                  </a:cubicBezTo>
                  <a:cubicBezTo>
                    <a:pt x="56819" y="24038"/>
                    <a:pt x="52855" y="21395"/>
                    <a:pt x="54177" y="18753"/>
                  </a:cubicBezTo>
                  <a:cubicBezTo>
                    <a:pt x="55498" y="16110"/>
                    <a:pt x="55498" y="16110"/>
                    <a:pt x="52855" y="13467"/>
                  </a:cubicBezTo>
                  <a:cubicBezTo>
                    <a:pt x="48891" y="9503"/>
                    <a:pt x="47570" y="10824"/>
                    <a:pt x="42284" y="12146"/>
                  </a:cubicBezTo>
                  <a:cubicBezTo>
                    <a:pt x="43606" y="1575"/>
                    <a:pt x="31713" y="6860"/>
                    <a:pt x="27749" y="9503"/>
                  </a:cubicBezTo>
                  <a:cubicBezTo>
                    <a:pt x="25106" y="2896"/>
                    <a:pt x="22463" y="-1068"/>
                    <a:pt x="14535" y="253"/>
                  </a:cubicBezTo>
                  <a:cubicBezTo>
                    <a:pt x="6607" y="1575"/>
                    <a:pt x="2643" y="253"/>
                    <a:pt x="0" y="8182"/>
                  </a:cubicBezTo>
                  <a:cubicBezTo>
                    <a:pt x="2643" y="8182"/>
                    <a:pt x="5285" y="8182"/>
                    <a:pt x="7928" y="8182"/>
                  </a:cubicBezTo>
                  <a:cubicBezTo>
                    <a:pt x="7928" y="9503"/>
                    <a:pt x="7928" y="10824"/>
                    <a:pt x="6607" y="12146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9Slide.vn 148">
              <a:extLst>
                <a:ext uri="{FF2B5EF4-FFF2-40B4-BE49-F238E27FC236}">
                  <a16:creationId xmlns:a16="http://schemas.microsoft.com/office/drawing/2014/main" id="{703C29D1-578E-4DAB-8C79-4D81B3A11B4E}"/>
                </a:ext>
              </a:extLst>
            </p:cNvPr>
            <p:cNvSpPr/>
            <p:nvPr/>
          </p:nvSpPr>
          <p:spPr>
            <a:xfrm>
              <a:off x="8525150" y="2760640"/>
              <a:ext cx="278813" cy="157245"/>
            </a:xfrm>
            <a:custGeom>
              <a:avLst/>
              <a:gdLst>
                <a:gd name="connsiteX0" fmla="*/ 33035 w 278813"/>
                <a:gd name="connsiteY0" fmla="*/ 34356 h 157245"/>
                <a:gd name="connsiteX1" fmla="*/ 19821 w 278813"/>
                <a:gd name="connsiteY1" fmla="*/ 44927 h 157245"/>
                <a:gd name="connsiteX2" fmla="*/ 43606 w 278813"/>
                <a:gd name="connsiteY2" fmla="*/ 46249 h 157245"/>
                <a:gd name="connsiteX3" fmla="*/ 67391 w 278813"/>
                <a:gd name="connsiteY3" fmla="*/ 40963 h 157245"/>
                <a:gd name="connsiteX4" fmla="*/ 47570 w 278813"/>
                <a:gd name="connsiteY4" fmla="*/ 47570 h 157245"/>
                <a:gd name="connsiteX5" fmla="*/ 27750 w 278813"/>
                <a:gd name="connsiteY5" fmla="*/ 51534 h 157245"/>
                <a:gd name="connsiteX6" fmla="*/ 50213 w 278813"/>
                <a:gd name="connsiteY6" fmla="*/ 54177 h 157245"/>
                <a:gd name="connsiteX7" fmla="*/ 72676 w 278813"/>
                <a:gd name="connsiteY7" fmla="*/ 46249 h 157245"/>
                <a:gd name="connsiteX8" fmla="*/ 52855 w 278813"/>
                <a:gd name="connsiteY8" fmla="*/ 56820 h 157245"/>
                <a:gd name="connsiteX9" fmla="*/ 71355 w 278813"/>
                <a:gd name="connsiteY9" fmla="*/ 58141 h 157245"/>
                <a:gd name="connsiteX10" fmla="*/ 77962 w 278813"/>
                <a:gd name="connsiteY10" fmla="*/ 54177 h 157245"/>
                <a:gd name="connsiteX11" fmla="*/ 85890 w 278813"/>
                <a:gd name="connsiteY11" fmla="*/ 51534 h 157245"/>
                <a:gd name="connsiteX12" fmla="*/ 83247 w 278813"/>
                <a:gd name="connsiteY12" fmla="*/ 55498 h 157245"/>
                <a:gd name="connsiteX13" fmla="*/ 95140 w 278813"/>
                <a:gd name="connsiteY13" fmla="*/ 51534 h 157245"/>
                <a:gd name="connsiteX14" fmla="*/ 85890 w 278813"/>
                <a:gd name="connsiteY14" fmla="*/ 59462 h 157245"/>
                <a:gd name="connsiteX15" fmla="*/ 100426 w 278813"/>
                <a:gd name="connsiteY15" fmla="*/ 56820 h 157245"/>
                <a:gd name="connsiteX16" fmla="*/ 113640 w 278813"/>
                <a:gd name="connsiteY16" fmla="*/ 54177 h 157245"/>
                <a:gd name="connsiteX17" fmla="*/ 137425 w 278813"/>
                <a:gd name="connsiteY17" fmla="*/ 39642 h 157245"/>
                <a:gd name="connsiteX18" fmla="*/ 125532 w 278813"/>
                <a:gd name="connsiteY18" fmla="*/ 50213 h 157245"/>
                <a:gd name="connsiteX19" fmla="*/ 133461 w 278813"/>
                <a:gd name="connsiteY19" fmla="*/ 54177 h 157245"/>
                <a:gd name="connsiteX20" fmla="*/ 84569 w 278813"/>
                <a:gd name="connsiteY20" fmla="*/ 64748 h 157245"/>
                <a:gd name="connsiteX21" fmla="*/ 100426 w 278813"/>
                <a:gd name="connsiteY21" fmla="*/ 79283 h 157245"/>
                <a:gd name="connsiteX22" fmla="*/ 76640 w 278813"/>
                <a:gd name="connsiteY22" fmla="*/ 64748 h 157245"/>
                <a:gd name="connsiteX23" fmla="*/ 52855 w 278813"/>
                <a:gd name="connsiteY23" fmla="*/ 63427 h 157245"/>
                <a:gd name="connsiteX24" fmla="*/ 66069 w 278813"/>
                <a:gd name="connsiteY24" fmla="*/ 80605 h 157245"/>
                <a:gd name="connsiteX25" fmla="*/ 81926 w 278813"/>
                <a:gd name="connsiteY25" fmla="*/ 100426 h 157245"/>
                <a:gd name="connsiteX26" fmla="*/ 44927 w 278813"/>
                <a:gd name="connsiteY26" fmla="*/ 103068 h 157245"/>
                <a:gd name="connsiteX27" fmla="*/ 52855 w 278813"/>
                <a:gd name="connsiteY27" fmla="*/ 113639 h 157245"/>
                <a:gd name="connsiteX28" fmla="*/ 67391 w 278813"/>
                <a:gd name="connsiteY28" fmla="*/ 104390 h 157245"/>
                <a:gd name="connsiteX29" fmla="*/ 66069 w 278813"/>
                <a:gd name="connsiteY29" fmla="*/ 125532 h 157245"/>
                <a:gd name="connsiteX30" fmla="*/ 87212 w 278813"/>
                <a:gd name="connsiteY30" fmla="*/ 114961 h 157245"/>
                <a:gd name="connsiteX31" fmla="*/ 62105 w 278813"/>
                <a:gd name="connsiteY31" fmla="*/ 129496 h 157245"/>
                <a:gd name="connsiteX32" fmla="*/ 51534 w 278813"/>
                <a:gd name="connsiteY32" fmla="*/ 120246 h 157245"/>
                <a:gd name="connsiteX33" fmla="*/ 35678 w 278813"/>
                <a:gd name="connsiteY33" fmla="*/ 121568 h 157245"/>
                <a:gd name="connsiteX34" fmla="*/ 47570 w 278813"/>
                <a:gd name="connsiteY34" fmla="*/ 129496 h 157245"/>
                <a:gd name="connsiteX35" fmla="*/ 33035 w 278813"/>
                <a:gd name="connsiteY35" fmla="*/ 136103 h 157245"/>
                <a:gd name="connsiteX36" fmla="*/ 23785 w 278813"/>
                <a:gd name="connsiteY36" fmla="*/ 140067 h 157245"/>
                <a:gd name="connsiteX37" fmla="*/ 23785 w 278813"/>
                <a:gd name="connsiteY37" fmla="*/ 145353 h 157245"/>
                <a:gd name="connsiteX38" fmla="*/ 33035 w 278813"/>
                <a:gd name="connsiteY38" fmla="*/ 142710 h 157245"/>
                <a:gd name="connsiteX39" fmla="*/ 43606 w 278813"/>
                <a:gd name="connsiteY39" fmla="*/ 146674 h 157245"/>
                <a:gd name="connsiteX40" fmla="*/ 52855 w 278813"/>
                <a:gd name="connsiteY40" fmla="*/ 149317 h 157245"/>
                <a:gd name="connsiteX41" fmla="*/ 64748 w 278813"/>
                <a:gd name="connsiteY41" fmla="*/ 150638 h 157245"/>
                <a:gd name="connsiteX42" fmla="*/ 73998 w 278813"/>
                <a:gd name="connsiteY42" fmla="*/ 147995 h 157245"/>
                <a:gd name="connsiteX43" fmla="*/ 80605 w 278813"/>
                <a:gd name="connsiteY43" fmla="*/ 145353 h 157245"/>
                <a:gd name="connsiteX44" fmla="*/ 91176 w 278813"/>
                <a:gd name="connsiteY44" fmla="*/ 146674 h 157245"/>
                <a:gd name="connsiteX45" fmla="*/ 99104 w 278813"/>
                <a:gd name="connsiteY45" fmla="*/ 147995 h 157245"/>
                <a:gd name="connsiteX46" fmla="*/ 100426 w 278813"/>
                <a:gd name="connsiteY46" fmla="*/ 157245 h 157245"/>
                <a:gd name="connsiteX47" fmla="*/ 116282 w 278813"/>
                <a:gd name="connsiteY47" fmla="*/ 151960 h 157245"/>
                <a:gd name="connsiteX48" fmla="*/ 120247 w 278813"/>
                <a:gd name="connsiteY48" fmla="*/ 147995 h 157245"/>
                <a:gd name="connsiteX49" fmla="*/ 124211 w 278813"/>
                <a:gd name="connsiteY49" fmla="*/ 149317 h 157245"/>
                <a:gd name="connsiteX50" fmla="*/ 129496 w 278813"/>
                <a:gd name="connsiteY50" fmla="*/ 146674 h 157245"/>
                <a:gd name="connsiteX51" fmla="*/ 128175 w 278813"/>
                <a:gd name="connsiteY51" fmla="*/ 138746 h 157245"/>
                <a:gd name="connsiteX52" fmla="*/ 121568 w 278813"/>
                <a:gd name="connsiteY52" fmla="*/ 137424 h 157245"/>
                <a:gd name="connsiteX53" fmla="*/ 116282 w 278813"/>
                <a:gd name="connsiteY53" fmla="*/ 137424 h 157245"/>
                <a:gd name="connsiteX54" fmla="*/ 125532 w 278813"/>
                <a:gd name="connsiteY54" fmla="*/ 125532 h 157245"/>
                <a:gd name="connsiteX55" fmla="*/ 125532 w 278813"/>
                <a:gd name="connsiteY55" fmla="*/ 116282 h 157245"/>
                <a:gd name="connsiteX56" fmla="*/ 137425 w 278813"/>
                <a:gd name="connsiteY56" fmla="*/ 118925 h 157245"/>
                <a:gd name="connsiteX57" fmla="*/ 149317 w 278813"/>
                <a:gd name="connsiteY57" fmla="*/ 109675 h 157245"/>
                <a:gd name="connsiteX58" fmla="*/ 140068 w 278813"/>
                <a:gd name="connsiteY58" fmla="*/ 104390 h 157245"/>
                <a:gd name="connsiteX59" fmla="*/ 155924 w 278813"/>
                <a:gd name="connsiteY59" fmla="*/ 101747 h 157245"/>
                <a:gd name="connsiteX60" fmla="*/ 137425 w 278813"/>
                <a:gd name="connsiteY60" fmla="*/ 93819 h 157245"/>
                <a:gd name="connsiteX61" fmla="*/ 155924 w 278813"/>
                <a:gd name="connsiteY61" fmla="*/ 93819 h 157245"/>
                <a:gd name="connsiteX62" fmla="*/ 134782 w 278813"/>
                <a:gd name="connsiteY62" fmla="*/ 88533 h 157245"/>
                <a:gd name="connsiteX63" fmla="*/ 169137 w 278813"/>
                <a:gd name="connsiteY63" fmla="*/ 83247 h 157245"/>
                <a:gd name="connsiteX64" fmla="*/ 167816 w 278813"/>
                <a:gd name="connsiteY64" fmla="*/ 76641 h 157245"/>
                <a:gd name="connsiteX65" fmla="*/ 181030 w 278813"/>
                <a:gd name="connsiteY65" fmla="*/ 79283 h 157245"/>
                <a:gd name="connsiteX66" fmla="*/ 192923 w 278813"/>
                <a:gd name="connsiteY66" fmla="*/ 70034 h 157245"/>
                <a:gd name="connsiteX67" fmla="*/ 181030 w 278813"/>
                <a:gd name="connsiteY67" fmla="*/ 70034 h 157245"/>
                <a:gd name="connsiteX68" fmla="*/ 200851 w 278813"/>
                <a:gd name="connsiteY68" fmla="*/ 66069 h 157245"/>
                <a:gd name="connsiteX69" fmla="*/ 218029 w 278813"/>
                <a:gd name="connsiteY69" fmla="*/ 55498 h 157245"/>
                <a:gd name="connsiteX70" fmla="*/ 247100 w 278813"/>
                <a:gd name="connsiteY70" fmla="*/ 36999 h 157245"/>
                <a:gd name="connsiteX71" fmla="*/ 196887 w 278813"/>
                <a:gd name="connsiteY71" fmla="*/ 47570 h 157245"/>
                <a:gd name="connsiteX72" fmla="*/ 227279 w 278813"/>
                <a:gd name="connsiteY72" fmla="*/ 38320 h 157245"/>
                <a:gd name="connsiteX73" fmla="*/ 210101 w 278813"/>
                <a:gd name="connsiteY73" fmla="*/ 35677 h 157245"/>
                <a:gd name="connsiteX74" fmla="*/ 249743 w 278813"/>
                <a:gd name="connsiteY74" fmla="*/ 33035 h 157245"/>
                <a:gd name="connsiteX75" fmla="*/ 278813 w 278813"/>
                <a:gd name="connsiteY75" fmla="*/ 18499 h 157245"/>
                <a:gd name="connsiteX76" fmla="*/ 244457 w 278813"/>
                <a:gd name="connsiteY76" fmla="*/ 9250 h 157245"/>
                <a:gd name="connsiteX77" fmla="*/ 214065 w 278813"/>
                <a:gd name="connsiteY77" fmla="*/ 13214 h 157245"/>
                <a:gd name="connsiteX78" fmla="*/ 231243 w 278813"/>
                <a:gd name="connsiteY78" fmla="*/ 3964 h 157245"/>
                <a:gd name="connsiteX79" fmla="*/ 199530 w 278813"/>
                <a:gd name="connsiteY79" fmla="*/ 0 h 157245"/>
                <a:gd name="connsiteX80" fmla="*/ 169137 w 278813"/>
                <a:gd name="connsiteY80" fmla="*/ 3964 h 157245"/>
                <a:gd name="connsiteX81" fmla="*/ 173102 w 278813"/>
                <a:gd name="connsiteY81" fmla="*/ 11892 h 157245"/>
                <a:gd name="connsiteX82" fmla="*/ 155924 w 278813"/>
                <a:gd name="connsiteY82" fmla="*/ 2643 h 157245"/>
                <a:gd name="connsiteX83" fmla="*/ 132139 w 278813"/>
                <a:gd name="connsiteY83" fmla="*/ 2643 h 157245"/>
                <a:gd name="connsiteX84" fmla="*/ 146674 w 278813"/>
                <a:gd name="connsiteY84" fmla="*/ 14535 h 157245"/>
                <a:gd name="connsiteX85" fmla="*/ 129496 w 278813"/>
                <a:gd name="connsiteY85" fmla="*/ 7928 h 157245"/>
                <a:gd name="connsiteX86" fmla="*/ 113640 w 278813"/>
                <a:gd name="connsiteY86" fmla="*/ 5285 h 157245"/>
                <a:gd name="connsiteX87" fmla="*/ 108354 w 278813"/>
                <a:gd name="connsiteY87" fmla="*/ 9250 h 157245"/>
                <a:gd name="connsiteX88" fmla="*/ 96461 w 278813"/>
                <a:gd name="connsiteY88" fmla="*/ 10571 h 157245"/>
                <a:gd name="connsiteX89" fmla="*/ 84569 w 278813"/>
                <a:gd name="connsiteY89" fmla="*/ 19821 h 157245"/>
                <a:gd name="connsiteX90" fmla="*/ 113640 w 278813"/>
                <a:gd name="connsiteY90" fmla="*/ 35677 h 157245"/>
                <a:gd name="connsiteX91" fmla="*/ 81926 w 278813"/>
                <a:gd name="connsiteY91" fmla="*/ 27749 h 157245"/>
                <a:gd name="connsiteX92" fmla="*/ 67391 w 278813"/>
                <a:gd name="connsiteY92" fmla="*/ 18499 h 157245"/>
                <a:gd name="connsiteX93" fmla="*/ 55498 w 278813"/>
                <a:gd name="connsiteY93" fmla="*/ 17178 h 157245"/>
                <a:gd name="connsiteX94" fmla="*/ 58141 w 278813"/>
                <a:gd name="connsiteY94" fmla="*/ 23785 h 157245"/>
                <a:gd name="connsiteX95" fmla="*/ 46249 w 278813"/>
                <a:gd name="connsiteY95" fmla="*/ 23785 h 157245"/>
                <a:gd name="connsiteX96" fmla="*/ 54177 w 278813"/>
                <a:gd name="connsiteY96" fmla="*/ 27749 h 157245"/>
                <a:gd name="connsiteX97" fmla="*/ 23785 w 278813"/>
                <a:gd name="connsiteY97" fmla="*/ 34356 h 157245"/>
                <a:gd name="connsiteX98" fmla="*/ 0 w 278813"/>
                <a:gd name="connsiteY98" fmla="*/ 36999 h 157245"/>
                <a:gd name="connsiteX99" fmla="*/ 14536 w 278813"/>
                <a:gd name="connsiteY99" fmla="*/ 43606 h 157245"/>
                <a:gd name="connsiteX100" fmla="*/ 33035 w 278813"/>
                <a:gd name="connsiteY100" fmla="*/ 34356 h 157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78813" h="157245">
                  <a:moveTo>
                    <a:pt x="33035" y="34356"/>
                  </a:moveTo>
                  <a:cubicBezTo>
                    <a:pt x="29071" y="38320"/>
                    <a:pt x="23785" y="42284"/>
                    <a:pt x="19821" y="44927"/>
                  </a:cubicBezTo>
                  <a:cubicBezTo>
                    <a:pt x="27750" y="50213"/>
                    <a:pt x="34357" y="46249"/>
                    <a:pt x="43606" y="46249"/>
                  </a:cubicBezTo>
                  <a:cubicBezTo>
                    <a:pt x="51534" y="46249"/>
                    <a:pt x="59462" y="42284"/>
                    <a:pt x="67391" y="40963"/>
                  </a:cubicBezTo>
                  <a:cubicBezTo>
                    <a:pt x="60784" y="44927"/>
                    <a:pt x="55498" y="47570"/>
                    <a:pt x="47570" y="47570"/>
                  </a:cubicBezTo>
                  <a:cubicBezTo>
                    <a:pt x="39642" y="48891"/>
                    <a:pt x="35678" y="47570"/>
                    <a:pt x="27750" y="51534"/>
                  </a:cubicBezTo>
                  <a:cubicBezTo>
                    <a:pt x="35678" y="54177"/>
                    <a:pt x="42285" y="58141"/>
                    <a:pt x="50213" y="54177"/>
                  </a:cubicBezTo>
                  <a:cubicBezTo>
                    <a:pt x="58141" y="48891"/>
                    <a:pt x="63426" y="47570"/>
                    <a:pt x="72676" y="46249"/>
                  </a:cubicBezTo>
                  <a:cubicBezTo>
                    <a:pt x="63426" y="48891"/>
                    <a:pt x="59462" y="51534"/>
                    <a:pt x="52855" y="56820"/>
                  </a:cubicBezTo>
                  <a:cubicBezTo>
                    <a:pt x="59462" y="58141"/>
                    <a:pt x="66069" y="58141"/>
                    <a:pt x="71355" y="58141"/>
                  </a:cubicBezTo>
                  <a:cubicBezTo>
                    <a:pt x="76640" y="58141"/>
                    <a:pt x="76640" y="59462"/>
                    <a:pt x="77962" y="54177"/>
                  </a:cubicBezTo>
                  <a:cubicBezTo>
                    <a:pt x="77962" y="51534"/>
                    <a:pt x="84569" y="51534"/>
                    <a:pt x="85890" y="51534"/>
                  </a:cubicBezTo>
                  <a:cubicBezTo>
                    <a:pt x="84569" y="52855"/>
                    <a:pt x="84569" y="54177"/>
                    <a:pt x="83247" y="55498"/>
                  </a:cubicBezTo>
                  <a:cubicBezTo>
                    <a:pt x="87212" y="54177"/>
                    <a:pt x="91176" y="52855"/>
                    <a:pt x="95140" y="51534"/>
                  </a:cubicBezTo>
                  <a:cubicBezTo>
                    <a:pt x="92497" y="54177"/>
                    <a:pt x="88533" y="56820"/>
                    <a:pt x="85890" y="59462"/>
                  </a:cubicBezTo>
                  <a:cubicBezTo>
                    <a:pt x="91176" y="58141"/>
                    <a:pt x="96461" y="58141"/>
                    <a:pt x="100426" y="56820"/>
                  </a:cubicBezTo>
                  <a:cubicBezTo>
                    <a:pt x="103068" y="56820"/>
                    <a:pt x="110997" y="56820"/>
                    <a:pt x="113640" y="54177"/>
                  </a:cubicBezTo>
                  <a:cubicBezTo>
                    <a:pt x="121568" y="46249"/>
                    <a:pt x="128175" y="43606"/>
                    <a:pt x="137425" y="39642"/>
                  </a:cubicBezTo>
                  <a:cubicBezTo>
                    <a:pt x="133461" y="43606"/>
                    <a:pt x="129496" y="47570"/>
                    <a:pt x="125532" y="50213"/>
                  </a:cubicBezTo>
                  <a:cubicBezTo>
                    <a:pt x="128175" y="51534"/>
                    <a:pt x="130818" y="52855"/>
                    <a:pt x="133461" y="54177"/>
                  </a:cubicBezTo>
                  <a:cubicBezTo>
                    <a:pt x="117604" y="58141"/>
                    <a:pt x="101747" y="62105"/>
                    <a:pt x="84569" y="64748"/>
                  </a:cubicBezTo>
                  <a:cubicBezTo>
                    <a:pt x="89854" y="70034"/>
                    <a:pt x="95140" y="75319"/>
                    <a:pt x="100426" y="79283"/>
                  </a:cubicBezTo>
                  <a:cubicBezTo>
                    <a:pt x="93819" y="75319"/>
                    <a:pt x="84569" y="67391"/>
                    <a:pt x="76640" y="64748"/>
                  </a:cubicBezTo>
                  <a:cubicBezTo>
                    <a:pt x="75319" y="64748"/>
                    <a:pt x="52855" y="64748"/>
                    <a:pt x="52855" y="63427"/>
                  </a:cubicBezTo>
                  <a:cubicBezTo>
                    <a:pt x="46249" y="76641"/>
                    <a:pt x="59462" y="75319"/>
                    <a:pt x="66069" y="80605"/>
                  </a:cubicBezTo>
                  <a:cubicBezTo>
                    <a:pt x="72676" y="84569"/>
                    <a:pt x="77962" y="92497"/>
                    <a:pt x="81926" y="100426"/>
                  </a:cubicBezTo>
                  <a:cubicBezTo>
                    <a:pt x="71355" y="95140"/>
                    <a:pt x="54177" y="93819"/>
                    <a:pt x="44927" y="103068"/>
                  </a:cubicBezTo>
                  <a:cubicBezTo>
                    <a:pt x="36999" y="112318"/>
                    <a:pt x="43606" y="112318"/>
                    <a:pt x="52855" y="113639"/>
                  </a:cubicBezTo>
                  <a:cubicBezTo>
                    <a:pt x="58141" y="114961"/>
                    <a:pt x="63426" y="108354"/>
                    <a:pt x="67391" y="104390"/>
                  </a:cubicBezTo>
                  <a:cubicBezTo>
                    <a:pt x="64748" y="113639"/>
                    <a:pt x="56819" y="118925"/>
                    <a:pt x="66069" y="125532"/>
                  </a:cubicBezTo>
                  <a:cubicBezTo>
                    <a:pt x="73998" y="130817"/>
                    <a:pt x="83247" y="120246"/>
                    <a:pt x="87212" y="114961"/>
                  </a:cubicBezTo>
                  <a:cubicBezTo>
                    <a:pt x="79283" y="125532"/>
                    <a:pt x="75319" y="132139"/>
                    <a:pt x="62105" y="129496"/>
                  </a:cubicBezTo>
                  <a:cubicBezTo>
                    <a:pt x="56819" y="128175"/>
                    <a:pt x="56819" y="120246"/>
                    <a:pt x="51534" y="120246"/>
                  </a:cubicBezTo>
                  <a:cubicBezTo>
                    <a:pt x="44927" y="118925"/>
                    <a:pt x="42285" y="118925"/>
                    <a:pt x="35678" y="121568"/>
                  </a:cubicBezTo>
                  <a:cubicBezTo>
                    <a:pt x="39642" y="128175"/>
                    <a:pt x="39642" y="129496"/>
                    <a:pt x="47570" y="129496"/>
                  </a:cubicBezTo>
                  <a:cubicBezTo>
                    <a:pt x="42285" y="134781"/>
                    <a:pt x="39642" y="133460"/>
                    <a:pt x="33035" y="136103"/>
                  </a:cubicBezTo>
                  <a:cubicBezTo>
                    <a:pt x="30392" y="137424"/>
                    <a:pt x="25107" y="137424"/>
                    <a:pt x="23785" y="140067"/>
                  </a:cubicBezTo>
                  <a:cubicBezTo>
                    <a:pt x="22464" y="141388"/>
                    <a:pt x="26428" y="144031"/>
                    <a:pt x="23785" y="145353"/>
                  </a:cubicBezTo>
                  <a:cubicBezTo>
                    <a:pt x="27750" y="150638"/>
                    <a:pt x="29071" y="146674"/>
                    <a:pt x="33035" y="142710"/>
                  </a:cubicBezTo>
                  <a:cubicBezTo>
                    <a:pt x="33035" y="149317"/>
                    <a:pt x="40963" y="153281"/>
                    <a:pt x="43606" y="146674"/>
                  </a:cubicBezTo>
                  <a:cubicBezTo>
                    <a:pt x="44927" y="153281"/>
                    <a:pt x="48891" y="149317"/>
                    <a:pt x="52855" y="149317"/>
                  </a:cubicBezTo>
                  <a:cubicBezTo>
                    <a:pt x="56819" y="149317"/>
                    <a:pt x="60784" y="150638"/>
                    <a:pt x="64748" y="150638"/>
                  </a:cubicBezTo>
                  <a:cubicBezTo>
                    <a:pt x="70033" y="150638"/>
                    <a:pt x="70033" y="146674"/>
                    <a:pt x="73998" y="147995"/>
                  </a:cubicBezTo>
                  <a:cubicBezTo>
                    <a:pt x="76640" y="149317"/>
                    <a:pt x="81926" y="150638"/>
                    <a:pt x="80605" y="145353"/>
                  </a:cubicBezTo>
                  <a:cubicBezTo>
                    <a:pt x="81926" y="149317"/>
                    <a:pt x="91176" y="153281"/>
                    <a:pt x="91176" y="146674"/>
                  </a:cubicBezTo>
                  <a:cubicBezTo>
                    <a:pt x="95140" y="150638"/>
                    <a:pt x="96461" y="145353"/>
                    <a:pt x="99104" y="147995"/>
                  </a:cubicBezTo>
                  <a:cubicBezTo>
                    <a:pt x="103068" y="150638"/>
                    <a:pt x="101747" y="151960"/>
                    <a:pt x="100426" y="157245"/>
                  </a:cubicBezTo>
                  <a:cubicBezTo>
                    <a:pt x="105711" y="155924"/>
                    <a:pt x="110997" y="154602"/>
                    <a:pt x="116282" y="151960"/>
                  </a:cubicBezTo>
                  <a:cubicBezTo>
                    <a:pt x="117604" y="151960"/>
                    <a:pt x="118925" y="147995"/>
                    <a:pt x="120247" y="147995"/>
                  </a:cubicBezTo>
                  <a:cubicBezTo>
                    <a:pt x="120247" y="147995"/>
                    <a:pt x="122889" y="150638"/>
                    <a:pt x="124211" y="149317"/>
                  </a:cubicBezTo>
                  <a:cubicBezTo>
                    <a:pt x="125532" y="149317"/>
                    <a:pt x="129496" y="147995"/>
                    <a:pt x="129496" y="146674"/>
                  </a:cubicBezTo>
                  <a:cubicBezTo>
                    <a:pt x="129496" y="144031"/>
                    <a:pt x="129496" y="140067"/>
                    <a:pt x="128175" y="138746"/>
                  </a:cubicBezTo>
                  <a:cubicBezTo>
                    <a:pt x="125532" y="137424"/>
                    <a:pt x="124211" y="136103"/>
                    <a:pt x="121568" y="137424"/>
                  </a:cubicBezTo>
                  <a:cubicBezTo>
                    <a:pt x="117604" y="140067"/>
                    <a:pt x="117604" y="140067"/>
                    <a:pt x="116282" y="137424"/>
                  </a:cubicBezTo>
                  <a:cubicBezTo>
                    <a:pt x="114961" y="134781"/>
                    <a:pt x="124211" y="126853"/>
                    <a:pt x="125532" y="125532"/>
                  </a:cubicBezTo>
                  <a:cubicBezTo>
                    <a:pt x="130818" y="120246"/>
                    <a:pt x="122889" y="118925"/>
                    <a:pt x="125532" y="116282"/>
                  </a:cubicBezTo>
                  <a:cubicBezTo>
                    <a:pt x="126854" y="114961"/>
                    <a:pt x="134782" y="118925"/>
                    <a:pt x="137425" y="118925"/>
                  </a:cubicBezTo>
                  <a:cubicBezTo>
                    <a:pt x="144032" y="116282"/>
                    <a:pt x="145353" y="116282"/>
                    <a:pt x="149317" y="109675"/>
                  </a:cubicBezTo>
                  <a:cubicBezTo>
                    <a:pt x="146674" y="108354"/>
                    <a:pt x="142710" y="105711"/>
                    <a:pt x="140068" y="104390"/>
                  </a:cubicBezTo>
                  <a:cubicBezTo>
                    <a:pt x="145353" y="103068"/>
                    <a:pt x="150638" y="103068"/>
                    <a:pt x="155924" y="101747"/>
                  </a:cubicBezTo>
                  <a:cubicBezTo>
                    <a:pt x="155924" y="95140"/>
                    <a:pt x="142710" y="95140"/>
                    <a:pt x="137425" y="93819"/>
                  </a:cubicBezTo>
                  <a:lnTo>
                    <a:pt x="155924" y="93819"/>
                  </a:lnTo>
                  <a:cubicBezTo>
                    <a:pt x="157245" y="85890"/>
                    <a:pt x="140068" y="88533"/>
                    <a:pt x="134782" y="88533"/>
                  </a:cubicBezTo>
                  <a:cubicBezTo>
                    <a:pt x="146674" y="87212"/>
                    <a:pt x="157245" y="85890"/>
                    <a:pt x="169137" y="83247"/>
                  </a:cubicBezTo>
                  <a:cubicBezTo>
                    <a:pt x="169137" y="80605"/>
                    <a:pt x="167816" y="79283"/>
                    <a:pt x="167816" y="76641"/>
                  </a:cubicBezTo>
                  <a:cubicBezTo>
                    <a:pt x="171780" y="77962"/>
                    <a:pt x="177066" y="80605"/>
                    <a:pt x="181030" y="79283"/>
                  </a:cubicBezTo>
                  <a:cubicBezTo>
                    <a:pt x="186316" y="76641"/>
                    <a:pt x="188958" y="73998"/>
                    <a:pt x="192923" y="70034"/>
                  </a:cubicBezTo>
                  <a:cubicBezTo>
                    <a:pt x="188958" y="70034"/>
                    <a:pt x="184994" y="70034"/>
                    <a:pt x="181030" y="70034"/>
                  </a:cubicBezTo>
                  <a:cubicBezTo>
                    <a:pt x="187637" y="68712"/>
                    <a:pt x="194244" y="67391"/>
                    <a:pt x="200851" y="66069"/>
                  </a:cubicBezTo>
                  <a:cubicBezTo>
                    <a:pt x="206137" y="64748"/>
                    <a:pt x="212744" y="58141"/>
                    <a:pt x="218029" y="55498"/>
                  </a:cubicBezTo>
                  <a:cubicBezTo>
                    <a:pt x="224636" y="51534"/>
                    <a:pt x="247100" y="46249"/>
                    <a:pt x="247100" y="36999"/>
                  </a:cubicBezTo>
                  <a:cubicBezTo>
                    <a:pt x="229922" y="40963"/>
                    <a:pt x="214065" y="43606"/>
                    <a:pt x="196887" y="47570"/>
                  </a:cubicBezTo>
                  <a:cubicBezTo>
                    <a:pt x="207458" y="44927"/>
                    <a:pt x="216708" y="40963"/>
                    <a:pt x="227279" y="38320"/>
                  </a:cubicBezTo>
                  <a:cubicBezTo>
                    <a:pt x="221993" y="36999"/>
                    <a:pt x="215386" y="36999"/>
                    <a:pt x="210101" y="35677"/>
                  </a:cubicBezTo>
                  <a:cubicBezTo>
                    <a:pt x="223315" y="34356"/>
                    <a:pt x="236529" y="34356"/>
                    <a:pt x="249743" y="33035"/>
                  </a:cubicBezTo>
                  <a:cubicBezTo>
                    <a:pt x="258992" y="31713"/>
                    <a:pt x="270884" y="22464"/>
                    <a:pt x="278813" y="18499"/>
                  </a:cubicBezTo>
                  <a:cubicBezTo>
                    <a:pt x="266920" y="14535"/>
                    <a:pt x="256349" y="11892"/>
                    <a:pt x="244457" y="9250"/>
                  </a:cubicBezTo>
                  <a:cubicBezTo>
                    <a:pt x="233886" y="7928"/>
                    <a:pt x="224636" y="10571"/>
                    <a:pt x="214065" y="13214"/>
                  </a:cubicBezTo>
                  <a:cubicBezTo>
                    <a:pt x="219351" y="10571"/>
                    <a:pt x="224636" y="6607"/>
                    <a:pt x="231243" y="3964"/>
                  </a:cubicBezTo>
                  <a:cubicBezTo>
                    <a:pt x="220672" y="2643"/>
                    <a:pt x="210101" y="0"/>
                    <a:pt x="199530" y="0"/>
                  </a:cubicBezTo>
                  <a:cubicBezTo>
                    <a:pt x="190280" y="0"/>
                    <a:pt x="178387" y="2643"/>
                    <a:pt x="169137" y="3964"/>
                  </a:cubicBezTo>
                  <a:cubicBezTo>
                    <a:pt x="170459" y="6607"/>
                    <a:pt x="171780" y="9250"/>
                    <a:pt x="173102" y="11892"/>
                  </a:cubicBezTo>
                  <a:cubicBezTo>
                    <a:pt x="167816" y="9250"/>
                    <a:pt x="162530" y="2643"/>
                    <a:pt x="155924" y="2643"/>
                  </a:cubicBezTo>
                  <a:cubicBezTo>
                    <a:pt x="147996" y="2643"/>
                    <a:pt x="140068" y="2643"/>
                    <a:pt x="132139" y="2643"/>
                  </a:cubicBezTo>
                  <a:cubicBezTo>
                    <a:pt x="137425" y="6607"/>
                    <a:pt x="141389" y="10571"/>
                    <a:pt x="146674" y="14535"/>
                  </a:cubicBezTo>
                  <a:cubicBezTo>
                    <a:pt x="141389" y="11892"/>
                    <a:pt x="134782" y="9250"/>
                    <a:pt x="129496" y="7928"/>
                  </a:cubicBezTo>
                  <a:cubicBezTo>
                    <a:pt x="126854" y="6607"/>
                    <a:pt x="116282" y="3964"/>
                    <a:pt x="113640" y="5285"/>
                  </a:cubicBezTo>
                  <a:cubicBezTo>
                    <a:pt x="110997" y="6607"/>
                    <a:pt x="110997" y="9250"/>
                    <a:pt x="108354" y="9250"/>
                  </a:cubicBezTo>
                  <a:cubicBezTo>
                    <a:pt x="104390" y="9250"/>
                    <a:pt x="100426" y="9250"/>
                    <a:pt x="96461" y="10571"/>
                  </a:cubicBezTo>
                  <a:cubicBezTo>
                    <a:pt x="92497" y="10571"/>
                    <a:pt x="87212" y="17178"/>
                    <a:pt x="84569" y="19821"/>
                  </a:cubicBezTo>
                  <a:cubicBezTo>
                    <a:pt x="93819" y="25106"/>
                    <a:pt x="104390" y="30392"/>
                    <a:pt x="113640" y="35677"/>
                  </a:cubicBezTo>
                  <a:cubicBezTo>
                    <a:pt x="103068" y="33035"/>
                    <a:pt x="92497" y="30392"/>
                    <a:pt x="81926" y="27749"/>
                  </a:cubicBezTo>
                  <a:cubicBezTo>
                    <a:pt x="77962" y="26428"/>
                    <a:pt x="71355" y="21142"/>
                    <a:pt x="67391" y="18499"/>
                  </a:cubicBezTo>
                  <a:cubicBezTo>
                    <a:pt x="64748" y="15857"/>
                    <a:pt x="59462" y="17178"/>
                    <a:pt x="55498" y="17178"/>
                  </a:cubicBezTo>
                  <a:cubicBezTo>
                    <a:pt x="56819" y="19821"/>
                    <a:pt x="56819" y="21142"/>
                    <a:pt x="58141" y="23785"/>
                  </a:cubicBezTo>
                  <a:cubicBezTo>
                    <a:pt x="54177" y="23785"/>
                    <a:pt x="50213" y="23785"/>
                    <a:pt x="46249" y="23785"/>
                  </a:cubicBezTo>
                  <a:cubicBezTo>
                    <a:pt x="48891" y="25106"/>
                    <a:pt x="51534" y="26428"/>
                    <a:pt x="54177" y="27749"/>
                  </a:cubicBezTo>
                  <a:cubicBezTo>
                    <a:pt x="43606" y="29070"/>
                    <a:pt x="29071" y="22464"/>
                    <a:pt x="23785" y="34356"/>
                  </a:cubicBezTo>
                  <a:cubicBezTo>
                    <a:pt x="15857" y="27749"/>
                    <a:pt x="6607" y="33035"/>
                    <a:pt x="0" y="36999"/>
                  </a:cubicBezTo>
                  <a:cubicBezTo>
                    <a:pt x="5286" y="39642"/>
                    <a:pt x="10571" y="42284"/>
                    <a:pt x="14536" y="43606"/>
                  </a:cubicBezTo>
                  <a:cubicBezTo>
                    <a:pt x="23785" y="38320"/>
                    <a:pt x="29071" y="36999"/>
                    <a:pt x="33035" y="34356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9Slide.vn 149">
              <a:extLst>
                <a:ext uri="{FF2B5EF4-FFF2-40B4-BE49-F238E27FC236}">
                  <a16:creationId xmlns:a16="http://schemas.microsoft.com/office/drawing/2014/main" id="{BD86BFDF-3557-41D3-AEC5-3125F69D3114}"/>
                </a:ext>
              </a:extLst>
            </p:cNvPr>
            <p:cNvSpPr/>
            <p:nvPr/>
          </p:nvSpPr>
          <p:spPr>
            <a:xfrm>
              <a:off x="8546292" y="2960701"/>
              <a:ext cx="258852" cy="201641"/>
            </a:xfrm>
            <a:custGeom>
              <a:avLst/>
              <a:gdLst>
                <a:gd name="connsiteX0" fmla="*/ 171780 w 258852"/>
                <a:gd name="connsiteY0" fmla="*/ 49681 h 201641"/>
                <a:gd name="connsiteX1" fmla="*/ 153281 w 258852"/>
                <a:gd name="connsiteY1" fmla="*/ 44396 h 201641"/>
                <a:gd name="connsiteX2" fmla="*/ 137424 w 258852"/>
                <a:gd name="connsiteY2" fmla="*/ 28539 h 201641"/>
                <a:gd name="connsiteX3" fmla="*/ 118925 w 258852"/>
                <a:gd name="connsiteY3" fmla="*/ 20611 h 201641"/>
                <a:gd name="connsiteX4" fmla="*/ 108353 w 258852"/>
                <a:gd name="connsiteY4" fmla="*/ 21932 h 201641"/>
                <a:gd name="connsiteX5" fmla="*/ 100425 w 258852"/>
                <a:gd name="connsiteY5" fmla="*/ 28539 h 201641"/>
                <a:gd name="connsiteX6" fmla="*/ 89854 w 258852"/>
                <a:gd name="connsiteY6" fmla="*/ 29861 h 201641"/>
                <a:gd name="connsiteX7" fmla="*/ 85890 w 258852"/>
                <a:gd name="connsiteY7" fmla="*/ 28539 h 201641"/>
                <a:gd name="connsiteX8" fmla="*/ 87211 w 258852"/>
                <a:gd name="connsiteY8" fmla="*/ 16647 h 201641"/>
                <a:gd name="connsiteX9" fmla="*/ 81925 w 258852"/>
                <a:gd name="connsiteY9" fmla="*/ 10040 h 201641"/>
                <a:gd name="connsiteX10" fmla="*/ 76640 w 258852"/>
                <a:gd name="connsiteY10" fmla="*/ 2112 h 201641"/>
                <a:gd name="connsiteX11" fmla="*/ 66069 w 258852"/>
                <a:gd name="connsiteY11" fmla="*/ 2112 h 201641"/>
                <a:gd name="connsiteX12" fmla="*/ 44927 w 258852"/>
                <a:gd name="connsiteY12" fmla="*/ 8719 h 201641"/>
                <a:gd name="connsiteX13" fmla="*/ 46249 w 258852"/>
                <a:gd name="connsiteY13" fmla="*/ 790 h 201641"/>
                <a:gd name="connsiteX14" fmla="*/ 21142 w 258852"/>
                <a:gd name="connsiteY14" fmla="*/ 3433 h 201641"/>
                <a:gd name="connsiteX15" fmla="*/ 5285 w 258852"/>
                <a:gd name="connsiteY15" fmla="*/ 20611 h 201641"/>
                <a:gd name="connsiteX16" fmla="*/ 0 w 258852"/>
                <a:gd name="connsiteY16" fmla="*/ 33825 h 201641"/>
                <a:gd name="connsiteX17" fmla="*/ 2642 w 258852"/>
                <a:gd name="connsiteY17" fmla="*/ 45717 h 201641"/>
                <a:gd name="connsiteX18" fmla="*/ 26428 w 258852"/>
                <a:gd name="connsiteY18" fmla="*/ 53646 h 201641"/>
                <a:gd name="connsiteX19" fmla="*/ 5285 w 258852"/>
                <a:gd name="connsiteY19" fmla="*/ 52324 h 201641"/>
                <a:gd name="connsiteX20" fmla="*/ 18499 w 258852"/>
                <a:gd name="connsiteY20" fmla="*/ 64217 h 201641"/>
                <a:gd name="connsiteX21" fmla="*/ 27749 w 258852"/>
                <a:gd name="connsiteY21" fmla="*/ 62895 h 201641"/>
                <a:gd name="connsiteX22" fmla="*/ 34356 w 258852"/>
                <a:gd name="connsiteY22" fmla="*/ 68181 h 201641"/>
                <a:gd name="connsiteX23" fmla="*/ 44927 w 258852"/>
                <a:gd name="connsiteY23" fmla="*/ 70824 h 201641"/>
                <a:gd name="connsiteX24" fmla="*/ 67390 w 258852"/>
                <a:gd name="connsiteY24" fmla="*/ 72145 h 201641"/>
                <a:gd name="connsiteX25" fmla="*/ 73997 w 258852"/>
                <a:gd name="connsiteY25" fmla="*/ 74788 h 201641"/>
                <a:gd name="connsiteX26" fmla="*/ 77961 w 258852"/>
                <a:gd name="connsiteY26" fmla="*/ 72145 h 201641"/>
                <a:gd name="connsiteX27" fmla="*/ 85890 w 258852"/>
                <a:gd name="connsiteY27" fmla="*/ 76109 h 201641"/>
                <a:gd name="connsiteX28" fmla="*/ 77961 w 258852"/>
                <a:gd name="connsiteY28" fmla="*/ 68181 h 201641"/>
                <a:gd name="connsiteX29" fmla="*/ 107032 w 258852"/>
                <a:gd name="connsiteY29" fmla="*/ 70824 h 201641"/>
                <a:gd name="connsiteX30" fmla="*/ 99104 w 258852"/>
                <a:gd name="connsiteY30" fmla="*/ 62895 h 201641"/>
                <a:gd name="connsiteX31" fmla="*/ 108353 w 258852"/>
                <a:gd name="connsiteY31" fmla="*/ 68181 h 201641"/>
                <a:gd name="connsiteX32" fmla="*/ 113639 w 258852"/>
                <a:gd name="connsiteY32" fmla="*/ 68181 h 201641"/>
                <a:gd name="connsiteX33" fmla="*/ 114960 w 258852"/>
                <a:gd name="connsiteY33" fmla="*/ 74788 h 201641"/>
                <a:gd name="connsiteX34" fmla="*/ 133460 w 258852"/>
                <a:gd name="connsiteY34" fmla="*/ 84038 h 201641"/>
                <a:gd name="connsiteX35" fmla="*/ 124210 w 258852"/>
                <a:gd name="connsiteY35" fmla="*/ 93287 h 201641"/>
                <a:gd name="connsiteX36" fmla="*/ 134781 w 258852"/>
                <a:gd name="connsiteY36" fmla="*/ 89323 h 201641"/>
                <a:gd name="connsiteX37" fmla="*/ 141388 w 258852"/>
                <a:gd name="connsiteY37" fmla="*/ 91966 h 201641"/>
                <a:gd name="connsiteX38" fmla="*/ 155924 w 258852"/>
                <a:gd name="connsiteY38" fmla="*/ 102537 h 201641"/>
                <a:gd name="connsiteX39" fmla="*/ 162530 w 258852"/>
                <a:gd name="connsiteY39" fmla="*/ 115751 h 201641"/>
                <a:gd name="connsiteX40" fmla="*/ 159888 w 258852"/>
                <a:gd name="connsiteY40" fmla="*/ 121037 h 201641"/>
                <a:gd name="connsiteX41" fmla="*/ 142710 w 258852"/>
                <a:gd name="connsiteY41" fmla="*/ 138215 h 201641"/>
                <a:gd name="connsiteX42" fmla="*/ 150638 w 258852"/>
                <a:gd name="connsiteY42" fmla="*/ 146143 h 201641"/>
                <a:gd name="connsiteX43" fmla="*/ 138746 w 258852"/>
                <a:gd name="connsiteY43" fmla="*/ 150107 h 201641"/>
                <a:gd name="connsiteX44" fmla="*/ 117603 w 258852"/>
                <a:gd name="connsiteY44" fmla="*/ 148786 h 201641"/>
                <a:gd name="connsiteX45" fmla="*/ 109675 w 258852"/>
                <a:gd name="connsiteY45" fmla="*/ 158035 h 201641"/>
                <a:gd name="connsiteX46" fmla="*/ 116282 w 258852"/>
                <a:gd name="connsiteY46" fmla="*/ 165964 h 201641"/>
                <a:gd name="connsiteX47" fmla="*/ 129496 w 258852"/>
                <a:gd name="connsiteY47" fmla="*/ 163321 h 201641"/>
                <a:gd name="connsiteX48" fmla="*/ 141388 w 258852"/>
                <a:gd name="connsiteY48" fmla="*/ 163321 h 201641"/>
                <a:gd name="connsiteX49" fmla="*/ 141388 w 258852"/>
                <a:gd name="connsiteY49" fmla="*/ 159357 h 201641"/>
                <a:gd name="connsiteX50" fmla="*/ 145353 w 258852"/>
                <a:gd name="connsiteY50" fmla="*/ 163321 h 201641"/>
                <a:gd name="connsiteX51" fmla="*/ 157245 w 258852"/>
                <a:gd name="connsiteY51" fmla="*/ 169928 h 201641"/>
                <a:gd name="connsiteX52" fmla="*/ 169137 w 258852"/>
                <a:gd name="connsiteY52" fmla="*/ 175213 h 201641"/>
                <a:gd name="connsiteX53" fmla="*/ 161209 w 258852"/>
                <a:gd name="connsiteY53" fmla="*/ 179177 h 201641"/>
                <a:gd name="connsiteX54" fmla="*/ 173101 w 258852"/>
                <a:gd name="connsiteY54" fmla="*/ 183142 h 201641"/>
                <a:gd name="connsiteX55" fmla="*/ 171780 w 258852"/>
                <a:gd name="connsiteY55" fmla="*/ 185784 h 201641"/>
                <a:gd name="connsiteX56" fmla="*/ 186315 w 258852"/>
                <a:gd name="connsiteY56" fmla="*/ 189749 h 201641"/>
                <a:gd name="connsiteX57" fmla="*/ 191601 w 258852"/>
                <a:gd name="connsiteY57" fmla="*/ 195034 h 201641"/>
                <a:gd name="connsiteX58" fmla="*/ 219350 w 258852"/>
                <a:gd name="connsiteY58" fmla="*/ 201641 h 201641"/>
                <a:gd name="connsiteX59" fmla="*/ 218029 w 258852"/>
                <a:gd name="connsiteY59" fmla="*/ 193713 h 201641"/>
                <a:gd name="connsiteX60" fmla="*/ 207457 w 258852"/>
                <a:gd name="connsiteY60" fmla="*/ 187106 h 201641"/>
                <a:gd name="connsiteX61" fmla="*/ 199529 w 258852"/>
                <a:gd name="connsiteY61" fmla="*/ 183142 h 201641"/>
                <a:gd name="connsiteX62" fmla="*/ 194243 w 258852"/>
                <a:gd name="connsiteY62" fmla="*/ 173892 h 201641"/>
                <a:gd name="connsiteX63" fmla="*/ 203493 w 258852"/>
                <a:gd name="connsiteY63" fmla="*/ 177856 h 201641"/>
                <a:gd name="connsiteX64" fmla="*/ 202172 w 258852"/>
                <a:gd name="connsiteY64" fmla="*/ 172571 h 201641"/>
                <a:gd name="connsiteX65" fmla="*/ 219350 w 258852"/>
                <a:gd name="connsiteY65" fmla="*/ 183142 h 201641"/>
                <a:gd name="connsiteX66" fmla="*/ 229921 w 258852"/>
                <a:gd name="connsiteY66" fmla="*/ 191070 h 201641"/>
                <a:gd name="connsiteX67" fmla="*/ 227278 w 258852"/>
                <a:gd name="connsiteY67" fmla="*/ 185784 h 201641"/>
                <a:gd name="connsiteX68" fmla="*/ 231243 w 258852"/>
                <a:gd name="connsiteY68" fmla="*/ 187106 h 201641"/>
                <a:gd name="connsiteX69" fmla="*/ 228600 w 258852"/>
                <a:gd name="connsiteY69" fmla="*/ 176535 h 201641"/>
                <a:gd name="connsiteX70" fmla="*/ 232564 w 258852"/>
                <a:gd name="connsiteY70" fmla="*/ 183142 h 201641"/>
                <a:gd name="connsiteX71" fmla="*/ 231243 w 258852"/>
                <a:gd name="connsiteY71" fmla="*/ 171249 h 201641"/>
                <a:gd name="connsiteX72" fmla="*/ 224636 w 258852"/>
                <a:gd name="connsiteY72" fmla="*/ 164642 h 201641"/>
                <a:gd name="connsiteX73" fmla="*/ 219350 w 258852"/>
                <a:gd name="connsiteY73" fmla="*/ 156714 h 201641"/>
                <a:gd name="connsiteX74" fmla="*/ 211422 w 258852"/>
                <a:gd name="connsiteY74" fmla="*/ 158035 h 201641"/>
                <a:gd name="connsiteX75" fmla="*/ 207457 w 258852"/>
                <a:gd name="connsiteY75" fmla="*/ 147464 h 201641"/>
                <a:gd name="connsiteX76" fmla="*/ 200850 w 258852"/>
                <a:gd name="connsiteY76" fmla="*/ 146143 h 201641"/>
                <a:gd name="connsiteX77" fmla="*/ 198208 w 258852"/>
                <a:gd name="connsiteY77" fmla="*/ 138215 h 201641"/>
                <a:gd name="connsiteX78" fmla="*/ 206136 w 258852"/>
                <a:gd name="connsiteY78" fmla="*/ 139536 h 201641"/>
                <a:gd name="connsiteX79" fmla="*/ 203493 w 258852"/>
                <a:gd name="connsiteY79" fmla="*/ 130286 h 201641"/>
                <a:gd name="connsiteX80" fmla="*/ 211422 w 258852"/>
                <a:gd name="connsiteY80" fmla="*/ 128965 h 201641"/>
                <a:gd name="connsiteX81" fmla="*/ 220671 w 258852"/>
                <a:gd name="connsiteY81" fmla="*/ 136893 h 201641"/>
                <a:gd name="connsiteX82" fmla="*/ 229921 w 258852"/>
                <a:gd name="connsiteY82" fmla="*/ 132929 h 201641"/>
                <a:gd name="connsiteX83" fmla="*/ 221993 w 258852"/>
                <a:gd name="connsiteY83" fmla="*/ 140857 h 201641"/>
                <a:gd name="connsiteX84" fmla="*/ 239171 w 258852"/>
                <a:gd name="connsiteY84" fmla="*/ 155392 h 201641"/>
                <a:gd name="connsiteX85" fmla="*/ 239171 w 258852"/>
                <a:gd name="connsiteY85" fmla="*/ 139536 h 201641"/>
                <a:gd name="connsiteX86" fmla="*/ 255028 w 258852"/>
                <a:gd name="connsiteY86" fmla="*/ 136893 h 201641"/>
                <a:gd name="connsiteX87" fmla="*/ 248421 w 258852"/>
                <a:gd name="connsiteY87" fmla="*/ 132929 h 201641"/>
                <a:gd name="connsiteX88" fmla="*/ 257671 w 258852"/>
                <a:gd name="connsiteY88" fmla="*/ 132929 h 201641"/>
                <a:gd name="connsiteX89" fmla="*/ 255028 w 258852"/>
                <a:gd name="connsiteY89" fmla="*/ 119715 h 201641"/>
                <a:gd name="connsiteX90" fmla="*/ 240492 w 258852"/>
                <a:gd name="connsiteY90" fmla="*/ 119715 h 201641"/>
                <a:gd name="connsiteX91" fmla="*/ 244457 w 258852"/>
                <a:gd name="connsiteY91" fmla="*/ 113108 h 201641"/>
                <a:gd name="connsiteX92" fmla="*/ 231243 w 258852"/>
                <a:gd name="connsiteY92" fmla="*/ 107823 h 201641"/>
                <a:gd name="connsiteX93" fmla="*/ 220671 w 258852"/>
                <a:gd name="connsiteY93" fmla="*/ 99894 h 201641"/>
                <a:gd name="connsiteX94" fmla="*/ 191601 w 258852"/>
                <a:gd name="connsiteY94" fmla="*/ 88002 h 201641"/>
                <a:gd name="connsiteX95" fmla="*/ 199529 w 258852"/>
                <a:gd name="connsiteY95" fmla="*/ 86680 h 201641"/>
                <a:gd name="connsiteX96" fmla="*/ 198208 w 258852"/>
                <a:gd name="connsiteY96" fmla="*/ 78752 h 201641"/>
                <a:gd name="connsiteX97" fmla="*/ 210100 w 258852"/>
                <a:gd name="connsiteY97" fmla="*/ 81395 h 201641"/>
                <a:gd name="connsiteX98" fmla="*/ 202172 w 258852"/>
                <a:gd name="connsiteY98" fmla="*/ 76109 h 201641"/>
                <a:gd name="connsiteX99" fmla="*/ 192922 w 258852"/>
                <a:gd name="connsiteY99" fmla="*/ 73467 h 201641"/>
                <a:gd name="connsiteX100" fmla="*/ 206136 w 258852"/>
                <a:gd name="connsiteY100" fmla="*/ 69502 h 201641"/>
                <a:gd name="connsiteX101" fmla="*/ 198208 w 258852"/>
                <a:gd name="connsiteY101" fmla="*/ 60253 h 201641"/>
                <a:gd name="connsiteX102" fmla="*/ 188958 w 258852"/>
                <a:gd name="connsiteY102" fmla="*/ 68181 h 201641"/>
                <a:gd name="connsiteX103" fmla="*/ 183672 w 258852"/>
                <a:gd name="connsiteY103" fmla="*/ 62895 h 201641"/>
                <a:gd name="connsiteX104" fmla="*/ 196886 w 258852"/>
                <a:gd name="connsiteY104" fmla="*/ 56288 h 201641"/>
                <a:gd name="connsiteX105" fmla="*/ 171780 w 258852"/>
                <a:gd name="connsiteY105" fmla="*/ 47039 h 201641"/>
                <a:gd name="connsiteX106" fmla="*/ 161209 w 258852"/>
                <a:gd name="connsiteY106" fmla="*/ 49681 h 201641"/>
                <a:gd name="connsiteX107" fmla="*/ 171780 w 258852"/>
                <a:gd name="connsiteY107" fmla="*/ 49681 h 20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258852" h="201641">
                  <a:moveTo>
                    <a:pt x="171780" y="49681"/>
                  </a:moveTo>
                  <a:cubicBezTo>
                    <a:pt x="169137" y="41753"/>
                    <a:pt x="158566" y="43075"/>
                    <a:pt x="153281" y="44396"/>
                  </a:cubicBezTo>
                  <a:cubicBezTo>
                    <a:pt x="149317" y="45717"/>
                    <a:pt x="141388" y="32504"/>
                    <a:pt x="137424" y="28539"/>
                  </a:cubicBezTo>
                  <a:cubicBezTo>
                    <a:pt x="133460" y="24575"/>
                    <a:pt x="124210" y="20611"/>
                    <a:pt x="118925" y="20611"/>
                  </a:cubicBezTo>
                  <a:cubicBezTo>
                    <a:pt x="116282" y="20611"/>
                    <a:pt x="109675" y="20611"/>
                    <a:pt x="108353" y="21932"/>
                  </a:cubicBezTo>
                  <a:cubicBezTo>
                    <a:pt x="107032" y="23254"/>
                    <a:pt x="101746" y="29861"/>
                    <a:pt x="100425" y="28539"/>
                  </a:cubicBezTo>
                  <a:cubicBezTo>
                    <a:pt x="95139" y="24575"/>
                    <a:pt x="95139" y="24575"/>
                    <a:pt x="89854" y="29861"/>
                  </a:cubicBezTo>
                  <a:cubicBezTo>
                    <a:pt x="87211" y="32504"/>
                    <a:pt x="83247" y="32504"/>
                    <a:pt x="85890" y="28539"/>
                  </a:cubicBezTo>
                  <a:cubicBezTo>
                    <a:pt x="88532" y="23254"/>
                    <a:pt x="89854" y="23254"/>
                    <a:pt x="87211" y="16647"/>
                  </a:cubicBezTo>
                  <a:cubicBezTo>
                    <a:pt x="85890" y="12683"/>
                    <a:pt x="83247" y="12683"/>
                    <a:pt x="81925" y="10040"/>
                  </a:cubicBezTo>
                  <a:cubicBezTo>
                    <a:pt x="79283" y="7397"/>
                    <a:pt x="80604" y="2112"/>
                    <a:pt x="76640" y="2112"/>
                  </a:cubicBezTo>
                  <a:cubicBezTo>
                    <a:pt x="73997" y="2112"/>
                    <a:pt x="68711" y="790"/>
                    <a:pt x="66069" y="2112"/>
                  </a:cubicBezTo>
                  <a:cubicBezTo>
                    <a:pt x="59462" y="4754"/>
                    <a:pt x="52855" y="7397"/>
                    <a:pt x="44927" y="8719"/>
                  </a:cubicBezTo>
                  <a:cubicBezTo>
                    <a:pt x="46249" y="6076"/>
                    <a:pt x="46249" y="3433"/>
                    <a:pt x="46249" y="790"/>
                  </a:cubicBezTo>
                  <a:cubicBezTo>
                    <a:pt x="35677" y="-531"/>
                    <a:pt x="30392" y="-531"/>
                    <a:pt x="21142" y="3433"/>
                  </a:cubicBezTo>
                  <a:cubicBezTo>
                    <a:pt x="13214" y="6076"/>
                    <a:pt x="9249" y="11361"/>
                    <a:pt x="5285" y="20611"/>
                  </a:cubicBezTo>
                  <a:cubicBezTo>
                    <a:pt x="3964" y="23254"/>
                    <a:pt x="0" y="31182"/>
                    <a:pt x="0" y="33825"/>
                  </a:cubicBezTo>
                  <a:cubicBezTo>
                    <a:pt x="0" y="35146"/>
                    <a:pt x="1321" y="45717"/>
                    <a:pt x="2642" y="45717"/>
                  </a:cubicBezTo>
                  <a:cubicBezTo>
                    <a:pt x="11892" y="47039"/>
                    <a:pt x="18499" y="45717"/>
                    <a:pt x="26428" y="53646"/>
                  </a:cubicBezTo>
                  <a:cubicBezTo>
                    <a:pt x="19821" y="53646"/>
                    <a:pt x="11892" y="52324"/>
                    <a:pt x="5285" y="52324"/>
                  </a:cubicBezTo>
                  <a:cubicBezTo>
                    <a:pt x="7928" y="57610"/>
                    <a:pt x="13214" y="61574"/>
                    <a:pt x="18499" y="64217"/>
                  </a:cubicBezTo>
                  <a:cubicBezTo>
                    <a:pt x="22463" y="66860"/>
                    <a:pt x="23785" y="62895"/>
                    <a:pt x="27749" y="62895"/>
                  </a:cubicBezTo>
                  <a:cubicBezTo>
                    <a:pt x="35677" y="61574"/>
                    <a:pt x="30392" y="64217"/>
                    <a:pt x="34356" y="68181"/>
                  </a:cubicBezTo>
                  <a:cubicBezTo>
                    <a:pt x="35677" y="69502"/>
                    <a:pt x="42284" y="70824"/>
                    <a:pt x="44927" y="70824"/>
                  </a:cubicBezTo>
                  <a:cubicBezTo>
                    <a:pt x="51534" y="70824"/>
                    <a:pt x="60783" y="69502"/>
                    <a:pt x="67390" y="72145"/>
                  </a:cubicBezTo>
                  <a:cubicBezTo>
                    <a:pt x="70033" y="73467"/>
                    <a:pt x="71354" y="73467"/>
                    <a:pt x="73997" y="74788"/>
                  </a:cubicBezTo>
                  <a:cubicBezTo>
                    <a:pt x="75318" y="74788"/>
                    <a:pt x="76640" y="72145"/>
                    <a:pt x="77961" y="72145"/>
                  </a:cubicBezTo>
                  <a:cubicBezTo>
                    <a:pt x="81925" y="72145"/>
                    <a:pt x="81925" y="77431"/>
                    <a:pt x="85890" y="76109"/>
                  </a:cubicBezTo>
                  <a:cubicBezTo>
                    <a:pt x="83247" y="73467"/>
                    <a:pt x="80604" y="70824"/>
                    <a:pt x="77961" y="68181"/>
                  </a:cubicBezTo>
                  <a:cubicBezTo>
                    <a:pt x="88532" y="70824"/>
                    <a:pt x="95139" y="73467"/>
                    <a:pt x="107032" y="70824"/>
                  </a:cubicBezTo>
                  <a:cubicBezTo>
                    <a:pt x="104389" y="66860"/>
                    <a:pt x="104389" y="64217"/>
                    <a:pt x="99104" y="62895"/>
                  </a:cubicBezTo>
                  <a:cubicBezTo>
                    <a:pt x="104389" y="57610"/>
                    <a:pt x="104389" y="65538"/>
                    <a:pt x="108353" y="68181"/>
                  </a:cubicBezTo>
                  <a:cubicBezTo>
                    <a:pt x="109675" y="69502"/>
                    <a:pt x="113639" y="66860"/>
                    <a:pt x="113639" y="68181"/>
                  </a:cubicBezTo>
                  <a:cubicBezTo>
                    <a:pt x="113639" y="70824"/>
                    <a:pt x="114960" y="72145"/>
                    <a:pt x="114960" y="74788"/>
                  </a:cubicBezTo>
                  <a:cubicBezTo>
                    <a:pt x="120246" y="69502"/>
                    <a:pt x="128174" y="81395"/>
                    <a:pt x="133460" y="84038"/>
                  </a:cubicBezTo>
                  <a:cubicBezTo>
                    <a:pt x="125532" y="86680"/>
                    <a:pt x="124210" y="85359"/>
                    <a:pt x="124210" y="93287"/>
                  </a:cubicBezTo>
                  <a:cubicBezTo>
                    <a:pt x="128174" y="91966"/>
                    <a:pt x="130817" y="90645"/>
                    <a:pt x="134781" y="89323"/>
                  </a:cubicBezTo>
                  <a:cubicBezTo>
                    <a:pt x="138746" y="88002"/>
                    <a:pt x="138746" y="86680"/>
                    <a:pt x="141388" y="91966"/>
                  </a:cubicBezTo>
                  <a:cubicBezTo>
                    <a:pt x="145353" y="98573"/>
                    <a:pt x="151960" y="95930"/>
                    <a:pt x="155924" y="102537"/>
                  </a:cubicBezTo>
                  <a:cubicBezTo>
                    <a:pt x="158566" y="106501"/>
                    <a:pt x="161209" y="111787"/>
                    <a:pt x="162530" y="115751"/>
                  </a:cubicBezTo>
                  <a:cubicBezTo>
                    <a:pt x="163852" y="118394"/>
                    <a:pt x="161209" y="118394"/>
                    <a:pt x="159888" y="121037"/>
                  </a:cubicBezTo>
                  <a:cubicBezTo>
                    <a:pt x="154602" y="126322"/>
                    <a:pt x="147995" y="132929"/>
                    <a:pt x="142710" y="138215"/>
                  </a:cubicBezTo>
                  <a:cubicBezTo>
                    <a:pt x="144031" y="139536"/>
                    <a:pt x="151960" y="143500"/>
                    <a:pt x="150638" y="146143"/>
                  </a:cubicBezTo>
                  <a:cubicBezTo>
                    <a:pt x="150638" y="147464"/>
                    <a:pt x="140067" y="148786"/>
                    <a:pt x="138746" y="150107"/>
                  </a:cubicBezTo>
                  <a:cubicBezTo>
                    <a:pt x="132139" y="151428"/>
                    <a:pt x="124210" y="148786"/>
                    <a:pt x="117603" y="148786"/>
                  </a:cubicBezTo>
                  <a:cubicBezTo>
                    <a:pt x="118925" y="152750"/>
                    <a:pt x="112318" y="154071"/>
                    <a:pt x="109675" y="158035"/>
                  </a:cubicBezTo>
                  <a:cubicBezTo>
                    <a:pt x="108353" y="160678"/>
                    <a:pt x="112318" y="167285"/>
                    <a:pt x="116282" y="165964"/>
                  </a:cubicBezTo>
                  <a:cubicBezTo>
                    <a:pt x="120246" y="165964"/>
                    <a:pt x="126853" y="167285"/>
                    <a:pt x="129496" y="163321"/>
                  </a:cubicBezTo>
                  <a:cubicBezTo>
                    <a:pt x="133460" y="160678"/>
                    <a:pt x="137424" y="163321"/>
                    <a:pt x="141388" y="163321"/>
                  </a:cubicBezTo>
                  <a:cubicBezTo>
                    <a:pt x="141388" y="161999"/>
                    <a:pt x="142710" y="160678"/>
                    <a:pt x="141388" y="159357"/>
                  </a:cubicBezTo>
                  <a:cubicBezTo>
                    <a:pt x="144031" y="159357"/>
                    <a:pt x="145353" y="160678"/>
                    <a:pt x="145353" y="163321"/>
                  </a:cubicBezTo>
                  <a:cubicBezTo>
                    <a:pt x="153281" y="158035"/>
                    <a:pt x="151960" y="163321"/>
                    <a:pt x="157245" y="169928"/>
                  </a:cubicBezTo>
                  <a:cubicBezTo>
                    <a:pt x="159888" y="173892"/>
                    <a:pt x="165173" y="173892"/>
                    <a:pt x="169137" y="175213"/>
                  </a:cubicBezTo>
                  <a:cubicBezTo>
                    <a:pt x="166494" y="176535"/>
                    <a:pt x="163852" y="177856"/>
                    <a:pt x="161209" y="179177"/>
                  </a:cubicBezTo>
                  <a:cubicBezTo>
                    <a:pt x="165173" y="181820"/>
                    <a:pt x="167816" y="183142"/>
                    <a:pt x="173101" y="183142"/>
                  </a:cubicBezTo>
                  <a:cubicBezTo>
                    <a:pt x="173101" y="184463"/>
                    <a:pt x="171780" y="184463"/>
                    <a:pt x="171780" y="185784"/>
                  </a:cubicBezTo>
                  <a:cubicBezTo>
                    <a:pt x="177065" y="187106"/>
                    <a:pt x="181029" y="188427"/>
                    <a:pt x="186315" y="189749"/>
                  </a:cubicBezTo>
                  <a:cubicBezTo>
                    <a:pt x="187636" y="189749"/>
                    <a:pt x="187636" y="195034"/>
                    <a:pt x="191601" y="195034"/>
                  </a:cubicBezTo>
                  <a:cubicBezTo>
                    <a:pt x="200850" y="197677"/>
                    <a:pt x="210100" y="200320"/>
                    <a:pt x="219350" y="201641"/>
                  </a:cubicBezTo>
                  <a:cubicBezTo>
                    <a:pt x="219350" y="197677"/>
                    <a:pt x="220671" y="195034"/>
                    <a:pt x="218029" y="193713"/>
                  </a:cubicBezTo>
                  <a:cubicBezTo>
                    <a:pt x="214064" y="191070"/>
                    <a:pt x="211422" y="188427"/>
                    <a:pt x="207457" y="187106"/>
                  </a:cubicBezTo>
                  <a:cubicBezTo>
                    <a:pt x="204815" y="185784"/>
                    <a:pt x="200850" y="185784"/>
                    <a:pt x="199529" y="183142"/>
                  </a:cubicBezTo>
                  <a:cubicBezTo>
                    <a:pt x="198208" y="180499"/>
                    <a:pt x="195565" y="176535"/>
                    <a:pt x="194243" y="173892"/>
                  </a:cubicBezTo>
                  <a:cubicBezTo>
                    <a:pt x="196886" y="175213"/>
                    <a:pt x="200850" y="176535"/>
                    <a:pt x="203493" y="177856"/>
                  </a:cubicBezTo>
                  <a:cubicBezTo>
                    <a:pt x="202172" y="176535"/>
                    <a:pt x="202172" y="175213"/>
                    <a:pt x="202172" y="172571"/>
                  </a:cubicBezTo>
                  <a:cubicBezTo>
                    <a:pt x="207457" y="176535"/>
                    <a:pt x="212743" y="179177"/>
                    <a:pt x="219350" y="183142"/>
                  </a:cubicBezTo>
                  <a:cubicBezTo>
                    <a:pt x="221993" y="184463"/>
                    <a:pt x="227278" y="192391"/>
                    <a:pt x="229921" y="191070"/>
                  </a:cubicBezTo>
                  <a:cubicBezTo>
                    <a:pt x="228600" y="189749"/>
                    <a:pt x="228600" y="187106"/>
                    <a:pt x="227278" y="185784"/>
                  </a:cubicBezTo>
                  <a:cubicBezTo>
                    <a:pt x="228600" y="185784"/>
                    <a:pt x="229921" y="185784"/>
                    <a:pt x="231243" y="187106"/>
                  </a:cubicBezTo>
                  <a:cubicBezTo>
                    <a:pt x="233885" y="181820"/>
                    <a:pt x="225957" y="180499"/>
                    <a:pt x="228600" y="176535"/>
                  </a:cubicBezTo>
                  <a:cubicBezTo>
                    <a:pt x="229921" y="179177"/>
                    <a:pt x="231243" y="180499"/>
                    <a:pt x="232564" y="183142"/>
                  </a:cubicBezTo>
                  <a:cubicBezTo>
                    <a:pt x="232564" y="180499"/>
                    <a:pt x="232564" y="173892"/>
                    <a:pt x="231243" y="171249"/>
                  </a:cubicBezTo>
                  <a:cubicBezTo>
                    <a:pt x="229921" y="168606"/>
                    <a:pt x="225957" y="169928"/>
                    <a:pt x="224636" y="164642"/>
                  </a:cubicBezTo>
                  <a:cubicBezTo>
                    <a:pt x="223314" y="159357"/>
                    <a:pt x="224636" y="158035"/>
                    <a:pt x="219350" y="156714"/>
                  </a:cubicBezTo>
                  <a:cubicBezTo>
                    <a:pt x="215386" y="155392"/>
                    <a:pt x="212743" y="152750"/>
                    <a:pt x="211422" y="158035"/>
                  </a:cubicBezTo>
                  <a:cubicBezTo>
                    <a:pt x="210100" y="154071"/>
                    <a:pt x="208779" y="150107"/>
                    <a:pt x="207457" y="147464"/>
                  </a:cubicBezTo>
                  <a:cubicBezTo>
                    <a:pt x="206136" y="143500"/>
                    <a:pt x="204815" y="144822"/>
                    <a:pt x="200850" y="146143"/>
                  </a:cubicBezTo>
                  <a:cubicBezTo>
                    <a:pt x="199529" y="143500"/>
                    <a:pt x="199529" y="140857"/>
                    <a:pt x="198208" y="138215"/>
                  </a:cubicBezTo>
                  <a:cubicBezTo>
                    <a:pt x="200850" y="138215"/>
                    <a:pt x="203493" y="139536"/>
                    <a:pt x="206136" y="139536"/>
                  </a:cubicBezTo>
                  <a:cubicBezTo>
                    <a:pt x="206136" y="134250"/>
                    <a:pt x="200850" y="134250"/>
                    <a:pt x="203493" y="130286"/>
                  </a:cubicBezTo>
                  <a:cubicBezTo>
                    <a:pt x="206136" y="127643"/>
                    <a:pt x="207457" y="127643"/>
                    <a:pt x="211422" y="128965"/>
                  </a:cubicBezTo>
                  <a:cubicBezTo>
                    <a:pt x="214064" y="130286"/>
                    <a:pt x="216707" y="136893"/>
                    <a:pt x="220671" y="136893"/>
                  </a:cubicBezTo>
                  <a:cubicBezTo>
                    <a:pt x="223314" y="136893"/>
                    <a:pt x="227278" y="134250"/>
                    <a:pt x="229921" y="132929"/>
                  </a:cubicBezTo>
                  <a:cubicBezTo>
                    <a:pt x="231243" y="138215"/>
                    <a:pt x="225957" y="139536"/>
                    <a:pt x="221993" y="140857"/>
                  </a:cubicBezTo>
                  <a:cubicBezTo>
                    <a:pt x="228600" y="147464"/>
                    <a:pt x="231243" y="151428"/>
                    <a:pt x="239171" y="155392"/>
                  </a:cubicBezTo>
                  <a:cubicBezTo>
                    <a:pt x="240492" y="150107"/>
                    <a:pt x="239171" y="144822"/>
                    <a:pt x="239171" y="139536"/>
                  </a:cubicBezTo>
                  <a:cubicBezTo>
                    <a:pt x="245778" y="144822"/>
                    <a:pt x="248421" y="140857"/>
                    <a:pt x="255028" y="136893"/>
                  </a:cubicBezTo>
                  <a:cubicBezTo>
                    <a:pt x="252385" y="135572"/>
                    <a:pt x="249742" y="134250"/>
                    <a:pt x="248421" y="132929"/>
                  </a:cubicBezTo>
                  <a:cubicBezTo>
                    <a:pt x="251064" y="130286"/>
                    <a:pt x="255028" y="132929"/>
                    <a:pt x="257671" y="132929"/>
                  </a:cubicBezTo>
                  <a:cubicBezTo>
                    <a:pt x="258992" y="126322"/>
                    <a:pt x="260313" y="122358"/>
                    <a:pt x="255028" y="119715"/>
                  </a:cubicBezTo>
                  <a:cubicBezTo>
                    <a:pt x="251064" y="118394"/>
                    <a:pt x="244457" y="119715"/>
                    <a:pt x="240492" y="119715"/>
                  </a:cubicBezTo>
                  <a:cubicBezTo>
                    <a:pt x="241814" y="117072"/>
                    <a:pt x="243135" y="115751"/>
                    <a:pt x="244457" y="113108"/>
                  </a:cubicBezTo>
                  <a:cubicBezTo>
                    <a:pt x="237850" y="111787"/>
                    <a:pt x="235207" y="113108"/>
                    <a:pt x="231243" y="107823"/>
                  </a:cubicBezTo>
                  <a:cubicBezTo>
                    <a:pt x="227278" y="103858"/>
                    <a:pt x="225957" y="102537"/>
                    <a:pt x="220671" y="99894"/>
                  </a:cubicBezTo>
                  <a:cubicBezTo>
                    <a:pt x="210100" y="95930"/>
                    <a:pt x="200850" y="91966"/>
                    <a:pt x="191601" y="88002"/>
                  </a:cubicBezTo>
                  <a:cubicBezTo>
                    <a:pt x="194243" y="88002"/>
                    <a:pt x="196886" y="86680"/>
                    <a:pt x="199529" y="86680"/>
                  </a:cubicBezTo>
                  <a:cubicBezTo>
                    <a:pt x="199529" y="84038"/>
                    <a:pt x="198208" y="81395"/>
                    <a:pt x="198208" y="78752"/>
                  </a:cubicBezTo>
                  <a:cubicBezTo>
                    <a:pt x="202172" y="80073"/>
                    <a:pt x="206136" y="80073"/>
                    <a:pt x="210100" y="81395"/>
                  </a:cubicBezTo>
                  <a:cubicBezTo>
                    <a:pt x="207457" y="74788"/>
                    <a:pt x="208779" y="74788"/>
                    <a:pt x="202172" y="76109"/>
                  </a:cubicBezTo>
                  <a:cubicBezTo>
                    <a:pt x="199529" y="76109"/>
                    <a:pt x="195565" y="74788"/>
                    <a:pt x="192922" y="73467"/>
                  </a:cubicBezTo>
                  <a:cubicBezTo>
                    <a:pt x="198208" y="69502"/>
                    <a:pt x="199529" y="69502"/>
                    <a:pt x="206136" y="69502"/>
                  </a:cubicBezTo>
                  <a:cubicBezTo>
                    <a:pt x="206136" y="64217"/>
                    <a:pt x="200850" y="62895"/>
                    <a:pt x="198208" y="60253"/>
                  </a:cubicBezTo>
                  <a:cubicBezTo>
                    <a:pt x="196886" y="65538"/>
                    <a:pt x="192922" y="65538"/>
                    <a:pt x="188958" y="68181"/>
                  </a:cubicBezTo>
                  <a:cubicBezTo>
                    <a:pt x="190279" y="62895"/>
                    <a:pt x="186315" y="64217"/>
                    <a:pt x="183672" y="62895"/>
                  </a:cubicBezTo>
                  <a:cubicBezTo>
                    <a:pt x="187636" y="61574"/>
                    <a:pt x="195565" y="61574"/>
                    <a:pt x="196886" y="56288"/>
                  </a:cubicBezTo>
                  <a:cubicBezTo>
                    <a:pt x="192922" y="54967"/>
                    <a:pt x="174422" y="41753"/>
                    <a:pt x="171780" y="47039"/>
                  </a:cubicBezTo>
                  <a:cubicBezTo>
                    <a:pt x="170458" y="51003"/>
                    <a:pt x="163852" y="56288"/>
                    <a:pt x="161209" y="49681"/>
                  </a:cubicBezTo>
                  <a:cubicBezTo>
                    <a:pt x="161209" y="54967"/>
                    <a:pt x="169137" y="51003"/>
                    <a:pt x="171780" y="49681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9Slide.vn 150">
              <a:extLst>
                <a:ext uri="{FF2B5EF4-FFF2-40B4-BE49-F238E27FC236}">
                  <a16:creationId xmlns:a16="http://schemas.microsoft.com/office/drawing/2014/main" id="{91CAB37B-37E1-4469-B448-8CA089C9191A}"/>
                </a:ext>
              </a:extLst>
            </p:cNvPr>
            <p:cNvSpPr/>
            <p:nvPr/>
          </p:nvSpPr>
          <p:spPr>
            <a:xfrm>
              <a:off x="8224932" y="2946841"/>
              <a:ext cx="92942" cy="65903"/>
            </a:xfrm>
            <a:custGeom>
              <a:avLst/>
              <a:gdLst>
                <a:gd name="connsiteX0" fmla="*/ 18762 w 92942"/>
                <a:gd name="connsiteY0" fmla="*/ 59577 h 65903"/>
                <a:gd name="connsiteX1" fmla="*/ 33297 w 92942"/>
                <a:gd name="connsiteY1" fmla="*/ 62220 h 65903"/>
                <a:gd name="connsiteX2" fmla="*/ 37261 w 92942"/>
                <a:gd name="connsiteY2" fmla="*/ 59577 h 65903"/>
                <a:gd name="connsiteX3" fmla="*/ 38583 w 92942"/>
                <a:gd name="connsiteY3" fmla="*/ 60899 h 65903"/>
                <a:gd name="connsiteX4" fmla="*/ 46511 w 92942"/>
                <a:gd name="connsiteY4" fmla="*/ 56934 h 65903"/>
                <a:gd name="connsiteX5" fmla="*/ 49154 w 92942"/>
                <a:gd name="connsiteY5" fmla="*/ 45042 h 65903"/>
                <a:gd name="connsiteX6" fmla="*/ 58403 w 92942"/>
                <a:gd name="connsiteY6" fmla="*/ 39756 h 65903"/>
                <a:gd name="connsiteX7" fmla="*/ 65010 w 92942"/>
                <a:gd name="connsiteY7" fmla="*/ 34471 h 65903"/>
                <a:gd name="connsiteX8" fmla="*/ 90117 w 92942"/>
                <a:gd name="connsiteY8" fmla="*/ 23900 h 65903"/>
                <a:gd name="connsiteX9" fmla="*/ 88795 w 92942"/>
                <a:gd name="connsiteY9" fmla="*/ 15971 h 65903"/>
                <a:gd name="connsiteX10" fmla="*/ 79546 w 92942"/>
                <a:gd name="connsiteY10" fmla="*/ 9365 h 65903"/>
                <a:gd name="connsiteX11" fmla="*/ 58403 w 92942"/>
                <a:gd name="connsiteY11" fmla="*/ 10686 h 65903"/>
                <a:gd name="connsiteX12" fmla="*/ 59725 w 92942"/>
                <a:gd name="connsiteY12" fmla="*/ 6722 h 65903"/>
                <a:gd name="connsiteX13" fmla="*/ 37261 w 92942"/>
                <a:gd name="connsiteY13" fmla="*/ 115 h 65903"/>
                <a:gd name="connsiteX14" fmla="*/ 9512 w 92942"/>
                <a:gd name="connsiteY14" fmla="*/ 4079 h 65903"/>
                <a:gd name="connsiteX15" fmla="*/ 16119 w 92942"/>
                <a:gd name="connsiteY15" fmla="*/ 17293 h 65903"/>
                <a:gd name="connsiteX16" fmla="*/ 10833 w 92942"/>
                <a:gd name="connsiteY16" fmla="*/ 30507 h 65903"/>
                <a:gd name="connsiteX17" fmla="*/ 5548 w 92942"/>
                <a:gd name="connsiteY17" fmla="*/ 38435 h 65903"/>
                <a:gd name="connsiteX18" fmla="*/ 263 w 92942"/>
                <a:gd name="connsiteY18" fmla="*/ 50327 h 65903"/>
                <a:gd name="connsiteX19" fmla="*/ 4227 w 92942"/>
                <a:gd name="connsiteY19" fmla="*/ 49006 h 65903"/>
                <a:gd name="connsiteX20" fmla="*/ 18762 w 92942"/>
                <a:gd name="connsiteY20" fmla="*/ 59577 h 6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942" h="65903">
                  <a:moveTo>
                    <a:pt x="18762" y="59577"/>
                  </a:moveTo>
                  <a:cubicBezTo>
                    <a:pt x="25369" y="67505"/>
                    <a:pt x="24047" y="67505"/>
                    <a:pt x="33297" y="62220"/>
                  </a:cubicBezTo>
                  <a:cubicBezTo>
                    <a:pt x="34619" y="60899"/>
                    <a:pt x="35940" y="60899"/>
                    <a:pt x="37261" y="59577"/>
                  </a:cubicBezTo>
                  <a:cubicBezTo>
                    <a:pt x="38583" y="58256"/>
                    <a:pt x="38583" y="62220"/>
                    <a:pt x="38583" y="60899"/>
                  </a:cubicBezTo>
                  <a:cubicBezTo>
                    <a:pt x="41226" y="59577"/>
                    <a:pt x="43868" y="58256"/>
                    <a:pt x="46511" y="56934"/>
                  </a:cubicBezTo>
                  <a:lnTo>
                    <a:pt x="49154" y="45042"/>
                  </a:lnTo>
                  <a:cubicBezTo>
                    <a:pt x="53118" y="47685"/>
                    <a:pt x="57082" y="43720"/>
                    <a:pt x="58403" y="39756"/>
                  </a:cubicBezTo>
                  <a:cubicBezTo>
                    <a:pt x="59725" y="35792"/>
                    <a:pt x="61046" y="35792"/>
                    <a:pt x="65010" y="34471"/>
                  </a:cubicBezTo>
                  <a:cubicBezTo>
                    <a:pt x="71617" y="31828"/>
                    <a:pt x="83510" y="29185"/>
                    <a:pt x="90117" y="23900"/>
                  </a:cubicBezTo>
                  <a:cubicBezTo>
                    <a:pt x="94081" y="19936"/>
                    <a:pt x="94081" y="18614"/>
                    <a:pt x="88795" y="15971"/>
                  </a:cubicBezTo>
                  <a:cubicBezTo>
                    <a:pt x="86153" y="13329"/>
                    <a:pt x="82188" y="10686"/>
                    <a:pt x="79546" y="9365"/>
                  </a:cubicBezTo>
                  <a:cubicBezTo>
                    <a:pt x="72939" y="6722"/>
                    <a:pt x="65010" y="4079"/>
                    <a:pt x="58403" y="10686"/>
                  </a:cubicBezTo>
                  <a:cubicBezTo>
                    <a:pt x="58403" y="9365"/>
                    <a:pt x="58403" y="8043"/>
                    <a:pt x="59725" y="6722"/>
                  </a:cubicBezTo>
                  <a:cubicBezTo>
                    <a:pt x="51797" y="9365"/>
                    <a:pt x="43868" y="-1207"/>
                    <a:pt x="37261" y="115"/>
                  </a:cubicBezTo>
                  <a:cubicBezTo>
                    <a:pt x="28012" y="1436"/>
                    <a:pt x="18762" y="2758"/>
                    <a:pt x="9512" y="4079"/>
                  </a:cubicBezTo>
                  <a:cubicBezTo>
                    <a:pt x="10833" y="6722"/>
                    <a:pt x="17440" y="15971"/>
                    <a:pt x="16119" y="17293"/>
                  </a:cubicBezTo>
                  <a:cubicBezTo>
                    <a:pt x="13476" y="19936"/>
                    <a:pt x="5548" y="26543"/>
                    <a:pt x="10833" y="30507"/>
                  </a:cubicBezTo>
                  <a:cubicBezTo>
                    <a:pt x="2905" y="31828"/>
                    <a:pt x="8191" y="34471"/>
                    <a:pt x="5548" y="38435"/>
                  </a:cubicBezTo>
                  <a:cubicBezTo>
                    <a:pt x="2905" y="41078"/>
                    <a:pt x="-1059" y="45042"/>
                    <a:pt x="263" y="50327"/>
                  </a:cubicBezTo>
                  <a:cubicBezTo>
                    <a:pt x="1584" y="50327"/>
                    <a:pt x="2905" y="50327"/>
                    <a:pt x="4227" y="49006"/>
                  </a:cubicBezTo>
                  <a:cubicBezTo>
                    <a:pt x="9512" y="52970"/>
                    <a:pt x="14798" y="54292"/>
                    <a:pt x="18762" y="59577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9Slide.vn 151">
              <a:extLst>
                <a:ext uri="{FF2B5EF4-FFF2-40B4-BE49-F238E27FC236}">
                  <a16:creationId xmlns:a16="http://schemas.microsoft.com/office/drawing/2014/main" id="{E52EE8B8-57B4-4EDE-B7E3-0F4836FC54F9}"/>
                </a:ext>
              </a:extLst>
            </p:cNvPr>
            <p:cNvSpPr/>
            <p:nvPr/>
          </p:nvSpPr>
          <p:spPr>
            <a:xfrm>
              <a:off x="10384103" y="3984245"/>
              <a:ext cx="363619" cy="307201"/>
            </a:xfrm>
            <a:custGeom>
              <a:avLst/>
              <a:gdLst>
                <a:gd name="connsiteX0" fmla="*/ 341156 w 363619"/>
                <a:gd name="connsiteY0" fmla="*/ 134781 h 307201"/>
                <a:gd name="connsiteX1" fmla="*/ 334549 w 363619"/>
                <a:gd name="connsiteY1" fmla="*/ 120246 h 307201"/>
                <a:gd name="connsiteX2" fmla="*/ 327942 w 363619"/>
                <a:gd name="connsiteY2" fmla="*/ 122889 h 307201"/>
                <a:gd name="connsiteX3" fmla="*/ 323978 w 363619"/>
                <a:gd name="connsiteY3" fmla="*/ 110996 h 307201"/>
                <a:gd name="connsiteX4" fmla="*/ 316050 w 363619"/>
                <a:gd name="connsiteY4" fmla="*/ 96461 h 307201"/>
                <a:gd name="connsiteX5" fmla="*/ 297550 w 363619"/>
                <a:gd name="connsiteY5" fmla="*/ 84569 h 307201"/>
                <a:gd name="connsiteX6" fmla="*/ 294908 w 363619"/>
                <a:gd name="connsiteY6" fmla="*/ 64748 h 307201"/>
                <a:gd name="connsiteX7" fmla="*/ 288301 w 363619"/>
                <a:gd name="connsiteY7" fmla="*/ 44927 h 307201"/>
                <a:gd name="connsiteX8" fmla="*/ 276409 w 363619"/>
                <a:gd name="connsiteY8" fmla="*/ 38320 h 307201"/>
                <a:gd name="connsiteX9" fmla="*/ 264516 w 363619"/>
                <a:gd name="connsiteY9" fmla="*/ 0 h 307201"/>
                <a:gd name="connsiteX10" fmla="*/ 255266 w 363619"/>
                <a:gd name="connsiteY10" fmla="*/ 19821 h 307201"/>
                <a:gd name="connsiteX11" fmla="*/ 255266 w 363619"/>
                <a:gd name="connsiteY11" fmla="*/ 40963 h 307201"/>
                <a:gd name="connsiteX12" fmla="*/ 239409 w 363619"/>
                <a:gd name="connsiteY12" fmla="*/ 71355 h 307201"/>
                <a:gd name="connsiteX13" fmla="*/ 227517 w 363619"/>
                <a:gd name="connsiteY13" fmla="*/ 60784 h 307201"/>
                <a:gd name="connsiteX14" fmla="*/ 205053 w 363619"/>
                <a:gd name="connsiteY14" fmla="*/ 47570 h 307201"/>
                <a:gd name="connsiteX15" fmla="*/ 203732 w 363619"/>
                <a:gd name="connsiteY15" fmla="*/ 33035 h 307201"/>
                <a:gd name="connsiteX16" fmla="*/ 212981 w 363619"/>
                <a:gd name="connsiteY16" fmla="*/ 17178 h 307201"/>
                <a:gd name="connsiteX17" fmla="*/ 194482 w 363619"/>
                <a:gd name="connsiteY17" fmla="*/ 9249 h 307201"/>
                <a:gd name="connsiteX18" fmla="*/ 172019 w 363619"/>
                <a:gd name="connsiteY18" fmla="*/ 7928 h 307201"/>
                <a:gd name="connsiteX19" fmla="*/ 173340 w 363619"/>
                <a:gd name="connsiteY19" fmla="*/ 18499 h 307201"/>
                <a:gd name="connsiteX20" fmla="*/ 152198 w 363619"/>
                <a:gd name="connsiteY20" fmla="*/ 21142 h 307201"/>
                <a:gd name="connsiteX21" fmla="*/ 144270 w 363619"/>
                <a:gd name="connsiteY21" fmla="*/ 44927 h 307201"/>
                <a:gd name="connsiteX22" fmla="*/ 123127 w 363619"/>
                <a:gd name="connsiteY22" fmla="*/ 34356 h 307201"/>
                <a:gd name="connsiteX23" fmla="*/ 109913 w 363619"/>
                <a:gd name="connsiteY23" fmla="*/ 44927 h 307201"/>
                <a:gd name="connsiteX24" fmla="*/ 76879 w 363619"/>
                <a:gd name="connsiteY24" fmla="*/ 77962 h 307201"/>
                <a:gd name="connsiteX25" fmla="*/ 66308 w 363619"/>
                <a:gd name="connsiteY25" fmla="*/ 93819 h 307201"/>
                <a:gd name="connsiteX26" fmla="*/ 37237 w 363619"/>
                <a:gd name="connsiteY26" fmla="*/ 100426 h 307201"/>
                <a:gd name="connsiteX27" fmla="*/ 21380 w 363619"/>
                <a:gd name="connsiteY27" fmla="*/ 109675 h 307201"/>
                <a:gd name="connsiteX28" fmla="*/ 9488 w 363619"/>
                <a:gd name="connsiteY28" fmla="*/ 125532 h 307201"/>
                <a:gd name="connsiteX29" fmla="*/ 5524 w 363619"/>
                <a:gd name="connsiteY29" fmla="*/ 116282 h 307201"/>
                <a:gd name="connsiteX30" fmla="*/ 2881 w 363619"/>
                <a:gd name="connsiteY30" fmla="*/ 150638 h 307201"/>
                <a:gd name="connsiteX31" fmla="*/ 2881 w 363619"/>
                <a:gd name="connsiteY31" fmla="*/ 166495 h 307201"/>
                <a:gd name="connsiteX32" fmla="*/ 6845 w 363619"/>
                <a:gd name="connsiteY32" fmla="*/ 181030 h 307201"/>
                <a:gd name="connsiteX33" fmla="*/ 18738 w 363619"/>
                <a:gd name="connsiteY33" fmla="*/ 218029 h 307201"/>
                <a:gd name="connsiteX34" fmla="*/ 21380 w 363619"/>
                <a:gd name="connsiteY34" fmla="*/ 240492 h 307201"/>
                <a:gd name="connsiteX35" fmla="*/ 14773 w 363619"/>
                <a:gd name="connsiteY35" fmla="*/ 252385 h 307201"/>
                <a:gd name="connsiteX36" fmla="*/ 29309 w 363619"/>
                <a:gd name="connsiteY36" fmla="*/ 261635 h 307201"/>
                <a:gd name="connsiteX37" fmla="*/ 45166 w 363619"/>
                <a:gd name="connsiteY37" fmla="*/ 258992 h 307201"/>
                <a:gd name="connsiteX38" fmla="*/ 61022 w 363619"/>
                <a:gd name="connsiteY38" fmla="*/ 249742 h 307201"/>
                <a:gd name="connsiteX39" fmla="*/ 78200 w 363619"/>
                <a:gd name="connsiteY39" fmla="*/ 248421 h 307201"/>
                <a:gd name="connsiteX40" fmla="*/ 91414 w 363619"/>
                <a:gd name="connsiteY40" fmla="*/ 248421 h 307201"/>
                <a:gd name="connsiteX41" fmla="*/ 95378 w 363619"/>
                <a:gd name="connsiteY41" fmla="*/ 240492 h 307201"/>
                <a:gd name="connsiteX42" fmla="*/ 111235 w 363619"/>
                <a:gd name="connsiteY42" fmla="*/ 231243 h 307201"/>
                <a:gd name="connsiteX43" fmla="*/ 127091 w 363619"/>
                <a:gd name="connsiteY43" fmla="*/ 229921 h 307201"/>
                <a:gd name="connsiteX44" fmla="*/ 141627 w 363619"/>
                <a:gd name="connsiteY44" fmla="*/ 221993 h 307201"/>
                <a:gd name="connsiteX45" fmla="*/ 179947 w 363619"/>
                <a:gd name="connsiteY45" fmla="*/ 229921 h 307201"/>
                <a:gd name="connsiteX46" fmla="*/ 193161 w 363619"/>
                <a:gd name="connsiteY46" fmla="*/ 243135 h 307201"/>
                <a:gd name="connsiteX47" fmla="*/ 202410 w 363619"/>
                <a:gd name="connsiteY47" fmla="*/ 258992 h 307201"/>
                <a:gd name="connsiteX48" fmla="*/ 220910 w 363619"/>
                <a:gd name="connsiteY48" fmla="*/ 233885 h 307201"/>
                <a:gd name="connsiteX49" fmla="*/ 212981 w 363619"/>
                <a:gd name="connsiteY49" fmla="*/ 260313 h 307201"/>
                <a:gd name="connsiteX50" fmla="*/ 224874 w 363619"/>
                <a:gd name="connsiteY50" fmla="*/ 249742 h 307201"/>
                <a:gd name="connsiteX51" fmla="*/ 228838 w 363619"/>
                <a:gd name="connsiteY51" fmla="*/ 268241 h 307201"/>
                <a:gd name="connsiteX52" fmla="*/ 238088 w 363619"/>
                <a:gd name="connsiteY52" fmla="*/ 282777 h 307201"/>
                <a:gd name="connsiteX53" fmla="*/ 264516 w 363619"/>
                <a:gd name="connsiteY53" fmla="*/ 303919 h 307201"/>
                <a:gd name="connsiteX54" fmla="*/ 280373 w 363619"/>
                <a:gd name="connsiteY54" fmla="*/ 301276 h 307201"/>
                <a:gd name="connsiteX55" fmla="*/ 292265 w 363619"/>
                <a:gd name="connsiteY55" fmla="*/ 305241 h 307201"/>
                <a:gd name="connsiteX56" fmla="*/ 305478 w 363619"/>
                <a:gd name="connsiteY56" fmla="*/ 302598 h 307201"/>
                <a:gd name="connsiteX57" fmla="*/ 321335 w 363619"/>
                <a:gd name="connsiteY57" fmla="*/ 295991 h 307201"/>
                <a:gd name="connsiteX58" fmla="*/ 337192 w 363619"/>
                <a:gd name="connsiteY58" fmla="*/ 264277 h 307201"/>
                <a:gd name="connsiteX59" fmla="*/ 353049 w 363619"/>
                <a:gd name="connsiteY59" fmla="*/ 235207 h 307201"/>
                <a:gd name="connsiteX60" fmla="*/ 363620 w 363619"/>
                <a:gd name="connsiteY60" fmla="*/ 194244 h 307201"/>
                <a:gd name="connsiteX61" fmla="*/ 358334 w 363619"/>
                <a:gd name="connsiteY61" fmla="*/ 155924 h 307201"/>
                <a:gd name="connsiteX62" fmla="*/ 341156 w 363619"/>
                <a:gd name="connsiteY62" fmla="*/ 134781 h 30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63619" h="307201">
                  <a:moveTo>
                    <a:pt x="341156" y="134781"/>
                  </a:moveTo>
                  <a:cubicBezTo>
                    <a:pt x="335871" y="129496"/>
                    <a:pt x="342478" y="122889"/>
                    <a:pt x="334549" y="120246"/>
                  </a:cubicBezTo>
                  <a:cubicBezTo>
                    <a:pt x="333228" y="120246"/>
                    <a:pt x="329264" y="125532"/>
                    <a:pt x="327942" y="122889"/>
                  </a:cubicBezTo>
                  <a:cubicBezTo>
                    <a:pt x="326621" y="118925"/>
                    <a:pt x="325299" y="114960"/>
                    <a:pt x="323978" y="110996"/>
                  </a:cubicBezTo>
                  <a:cubicBezTo>
                    <a:pt x="321335" y="104390"/>
                    <a:pt x="321335" y="100426"/>
                    <a:pt x="316050" y="96461"/>
                  </a:cubicBezTo>
                  <a:cubicBezTo>
                    <a:pt x="313407" y="95140"/>
                    <a:pt x="297550" y="87212"/>
                    <a:pt x="297550" y="84569"/>
                  </a:cubicBezTo>
                  <a:cubicBezTo>
                    <a:pt x="297550" y="77962"/>
                    <a:pt x="298872" y="70033"/>
                    <a:pt x="294908" y="64748"/>
                  </a:cubicBezTo>
                  <a:cubicBezTo>
                    <a:pt x="288301" y="58141"/>
                    <a:pt x="289622" y="54177"/>
                    <a:pt x="288301" y="44927"/>
                  </a:cubicBezTo>
                  <a:cubicBezTo>
                    <a:pt x="288301" y="38320"/>
                    <a:pt x="280373" y="35677"/>
                    <a:pt x="276409" y="38320"/>
                  </a:cubicBezTo>
                  <a:cubicBezTo>
                    <a:pt x="273766" y="23785"/>
                    <a:pt x="269802" y="13214"/>
                    <a:pt x="264516" y="0"/>
                  </a:cubicBezTo>
                  <a:cubicBezTo>
                    <a:pt x="257909" y="1321"/>
                    <a:pt x="256588" y="14535"/>
                    <a:pt x="255266" y="19821"/>
                  </a:cubicBezTo>
                  <a:cubicBezTo>
                    <a:pt x="253945" y="26428"/>
                    <a:pt x="255266" y="34356"/>
                    <a:pt x="255266" y="40963"/>
                  </a:cubicBezTo>
                  <a:cubicBezTo>
                    <a:pt x="255266" y="48891"/>
                    <a:pt x="251302" y="75319"/>
                    <a:pt x="239409" y="71355"/>
                  </a:cubicBezTo>
                  <a:cubicBezTo>
                    <a:pt x="235445" y="70033"/>
                    <a:pt x="231481" y="63426"/>
                    <a:pt x="227517" y="60784"/>
                  </a:cubicBezTo>
                  <a:cubicBezTo>
                    <a:pt x="219588" y="56819"/>
                    <a:pt x="212981" y="51534"/>
                    <a:pt x="205053" y="47570"/>
                  </a:cubicBezTo>
                  <a:cubicBezTo>
                    <a:pt x="198446" y="43606"/>
                    <a:pt x="201089" y="40963"/>
                    <a:pt x="203732" y="33035"/>
                  </a:cubicBezTo>
                  <a:cubicBezTo>
                    <a:pt x="205053" y="26428"/>
                    <a:pt x="209017" y="22463"/>
                    <a:pt x="212981" y="17178"/>
                  </a:cubicBezTo>
                  <a:cubicBezTo>
                    <a:pt x="206374" y="10571"/>
                    <a:pt x="203732" y="9249"/>
                    <a:pt x="194482" y="9249"/>
                  </a:cubicBezTo>
                  <a:cubicBezTo>
                    <a:pt x="187875" y="7928"/>
                    <a:pt x="179947" y="7928"/>
                    <a:pt x="172019" y="7928"/>
                  </a:cubicBezTo>
                  <a:cubicBezTo>
                    <a:pt x="172019" y="11892"/>
                    <a:pt x="172019" y="14535"/>
                    <a:pt x="173340" y="18499"/>
                  </a:cubicBezTo>
                  <a:cubicBezTo>
                    <a:pt x="165412" y="17178"/>
                    <a:pt x="157484" y="13214"/>
                    <a:pt x="152198" y="21142"/>
                  </a:cubicBezTo>
                  <a:cubicBezTo>
                    <a:pt x="146912" y="29070"/>
                    <a:pt x="145591" y="35677"/>
                    <a:pt x="144270" y="44927"/>
                  </a:cubicBezTo>
                  <a:cubicBezTo>
                    <a:pt x="137663" y="40963"/>
                    <a:pt x="129734" y="36999"/>
                    <a:pt x="123127" y="34356"/>
                  </a:cubicBezTo>
                  <a:cubicBezTo>
                    <a:pt x="120484" y="33035"/>
                    <a:pt x="111235" y="42284"/>
                    <a:pt x="109913" y="44927"/>
                  </a:cubicBezTo>
                  <a:cubicBezTo>
                    <a:pt x="98021" y="54177"/>
                    <a:pt x="83486" y="63426"/>
                    <a:pt x="76879" y="77962"/>
                  </a:cubicBezTo>
                  <a:cubicBezTo>
                    <a:pt x="74236" y="85890"/>
                    <a:pt x="74236" y="92497"/>
                    <a:pt x="66308" y="93819"/>
                  </a:cubicBezTo>
                  <a:cubicBezTo>
                    <a:pt x="57058" y="96461"/>
                    <a:pt x="46487" y="97783"/>
                    <a:pt x="37237" y="100426"/>
                  </a:cubicBezTo>
                  <a:cubicBezTo>
                    <a:pt x="30630" y="101747"/>
                    <a:pt x="26666" y="104390"/>
                    <a:pt x="21380" y="109675"/>
                  </a:cubicBezTo>
                  <a:cubicBezTo>
                    <a:pt x="14773" y="114960"/>
                    <a:pt x="12131" y="116282"/>
                    <a:pt x="9488" y="125532"/>
                  </a:cubicBezTo>
                  <a:cubicBezTo>
                    <a:pt x="8166" y="122889"/>
                    <a:pt x="6845" y="118925"/>
                    <a:pt x="5524" y="116282"/>
                  </a:cubicBezTo>
                  <a:cubicBezTo>
                    <a:pt x="238" y="128174"/>
                    <a:pt x="-2405" y="138746"/>
                    <a:pt x="2881" y="150638"/>
                  </a:cubicBezTo>
                  <a:cubicBezTo>
                    <a:pt x="5524" y="157245"/>
                    <a:pt x="5524" y="158566"/>
                    <a:pt x="2881" y="166495"/>
                  </a:cubicBezTo>
                  <a:cubicBezTo>
                    <a:pt x="1559" y="171780"/>
                    <a:pt x="4202" y="175744"/>
                    <a:pt x="6845" y="181030"/>
                  </a:cubicBezTo>
                  <a:cubicBezTo>
                    <a:pt x="12131" y="192923"/>
                    <a:pt x="16095" y="204815"/>
                    <a:pt x="18738" y="218029"/>
                  </a:cubicBezTo>
                  <a:cubicBezTo>
                    <a:pt x="20059" y="223314"/>
                    <a:pt x="24023" y="236528"/>
                    <a:pt x="21380" y="240492"/>
                  </a:cubicBezTo>
                  <a:cubicBezTo>
                    <a:pt x="21380" y="241814"/>
                    <a:pt x="9488" y="248421"/>
                    <a:pt x="14773" y="252385"/>
                  </a:cubicBezTo>
                  <a:cubicBezTo>
                    <a:pt x="18738" y="256349"/>
                    <a:pt x="24023" y="261635"/>
                    <a:pt x="29309" y="261635"/>
                  </a:cubicBezTo>
                  <a:cubicBezTo>
                    <a:pt x="34594" y="261635"/>
                    <a:pt x="41201" y="262956"/>
                    <a:pt x="45166" y="258992"/>
                  </a:cubicBezTo>
                  <a:cubicBezTo>
                    <a:pt x="51773" y="252385"/>
                    <a:pt x="53094" y="251064"/>
                    <a:pt x="61022" y="249742"/>
                  </a:cubicBezTo>
                  <a:cubicBezTo>
                    <a:pt x="66308" y="249742"/>
                    <a:pt x="72915" y="248421"/>
                    <a:pt x="78200" y="248421"/>
                  </a:cubicBezTo>
                  <a:cubicBezTo>
                    <a:pt x="82164" y="248421"/>
                    <a:pt x="87450" y="248421"/>
                    <a:pt x="91414" y="248421"/>
                  </a:cubicBezTo>
                  <a:cubicBezTo>
                    <a:pt x="92735" y="248421"/>
                    <a:pt x="95378" y="241814"/>
                    <a:pt x="95378" y="240492"/>
                  </a:cubicBezTo>
                  <a:cubicBezTo>
                    <a:pt x="98021" y="235207"/>
                    <a:pt x="105949" y="233885"/>
                    <a:pt x="111235" y="231243"/>
                  </a:cubicBezTo>
                  <a:cubicBezTo>
                    <a:pt x="116520" y="228600"/>
                    <a:pt x="123127" y="232564"/>
                    <a:pt x="127091" y="229921"/>
                  </a:cubicBezTo>
                  <a:cubicBezTo>
                    <a:pt x="131056" y="227278"/>
                    <a:pt x="137663" y="221993"/>
                    <a:pt x="141627" y="221993"/>
                  </a:cubicBezTo>
                  <a:cubicBezTo>
                    <a:pt x="154841" y="223314"/>
                    <a:pt x="166733" y="224636"/>
                    <a:pt x="179947" y="229921"/>
                  </a:cubicBezTo>
                  <a:cubicBezTo>
                    <a:pt x="187875" y="232564"/>
                    <a:pt x="189197" y="233885"/>
                    <a:pt x="193161" y="243135"/>
                  </a:cubicBezTo>
                  <a:cubicBezTo>
                    <a:pt x="195803" y="248421"/>
                    <a:pt x="198446" y="253706"/>
                    <a:pt x="202410" y="258992"/>
                  </a:cubicBezTo>
                  <a:cubicBezTo>
                    <a:pt x="209017" y="251064"/>
                    <a:pt x="215624" y="243135"/>
                    <a:pt x="220910" y="233885"/>
                  </a:cubicBezTo>
                  <a:cubicBezTo>
                    <a:pt x="224874" y="244457"/>
                    <a:pt x="216946" y="252385"/>
                    <a:pt x="212981" y="260313"/>
                  </a:cubicBezTo>
                  <a:cubicBezTo>
                    <a:pt x="220910" y="261635"/>
                    <a:pt x="220910" y="257671"/>
                    <a:pt x="224874" y="249742"/>
                  </a:cubicBezTo>
                  <a:cubicBezTo>
                    <a:pt x="224874" y="255028"/>
                    <a:pt x="223553" y="268241"/>
                    <a:pt x="228838" y="268241"/>
                  </a:cubicBezTo>
                  <a:cubicBezTo>
                    <a:pt x="234124" y="268241"/>
                    <a:pt x="236767" y="277491"/>
                    <a:pt x="238088" y="282777"/>
                  </a:cubicBezTo>
                  <a:cubicBezTo>
                    <a:pt x="240731" y="297312"/>
                    <a:pt x="251302" y="301276"/>
                    <a:pt x="264516" y="303919"/>
                  </a:cubicBezTo>
                  <a:cubicBezTo>
                    <a:pt x="272444" y="305241"/>
                    <a:pt x="273766" y="306562"/>
                    <a:pt x="280373" y="301276"/>
                  </a:cubicBezTo>
                  <a:cubicBezTo>
                    <a:pt x="286980" y="294669"/>
                    <a:pt x="286980" y="297312"/>
                    <a:pt x="292265" y="305241"/>
                  </a:cubicBezTo>
                  <a:cubicBezTo>
                    <a:pt x="294908" y="309205"/>
                    <a:pt x="302836" y="306562"/>
                    <a:pt x="305478" y="302598"/>
                  </a:cubicBezTo>
                  <a:cubicBezTo>
                    <a:pt x="312085" y="295991"/>
                    <a:pt x="313407" y="295991"/>
                    <a:pt x="321335" y="295991"/>
                  </a:cubicBezTo>
                  <a:cubicBezTo>
                    <a:pt x="335871" y="295991"/>
                    <a:pt x="334549" y="276170"/>
                    <a:pt x="337192" y="264277"/>
                  </a:cubicBezTo>
                  <a:cubicBezTo>
                    <a:pt x="338513" y="253706"/>
                    <a:pt x="350406" y="245778"/>
                    <a:pt x="353049" y="235207"/>
                  </a:cubicBezTo>
                  <a:cubicBezTo>
                    <a:pt x="355692" y="223314"/>
                    <a:pt x="362299" y="207458"/>
                    <a:pt x="363620" y="194244"/>
                  </a:cubicBezTo>
                  <a:cubicBezTo>
                    <a:pt x="363620" y="182351"/>
                    <a:pt x="359656" y="167816"/>
                    <a:pt x="358334" y="155924"/>
                  </a:cubicBezTo>
                  <a:cubicBezTo>
                    <a:pt x="353049" y="145353"/>
                    <a:pt x="347763" y="140067"/>
                    <a:pt x="341156" y="134781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9Slide.vn 152">
              <a:extLst>
                <a:ext uri="{FF2B5EF4-FFF2-40B4-BE49-F238E27FC236}">
                  <a16:creationId xmlns:a16="http://schemas.microsoft.com/office/drawing/2014/main" id="{22341B50-7D87-4C61-AFB6-09FA5F788A62}"/>
                </a:ext>
              </a:extLst>
            </p:cNvPr>
            <p:cNvSpPr/>
            <p:nvPr/>
          </p:nvSpPr>
          <p:spPr>
            <a:xfrm>
              <a:off x="10077780" y="3771502"/>
              <a:ext cx="23357" cy="43699"/>
            </a:xfrm>
            <a:custGeom>
              <a:avLst/>
              <a:gdLst>
                <a:gd name="connsiteX0" fmla="*/ 13214 w 23357"/>
                <a:gd name="connsiteY0" fmla="*/ 14535 h 43699"/>
                <a:gd name="connsiteX1" fmla="*/ 6607 w 23357"/>
                <a:gd name="connsiteY1" fmla="*/ 0 h 43699"/>
                <a:gd name="connsiteX2" fmla="*/ 5286 w 23357"/>
                <a:gd name="connsiteY2" fmla="*/ 0 h 43699"/>
                <a:gd name="connsiteX3" fmla="*/ 3964 w 23357"/>
                <a:gd name="connsiteY3" fmla="*/ 0 h 43699"/>
                <a:gd name="connsiteX4" fmla="*/ 2643 w 23357"/>
                <a:gd name="connsiteY4" fmla="*/ 1321 h 43699"/>
                <a:gd name="connsiteX5" fmla="*/ 1322 w 23357"/>
                <a:gd name="connsiteY5" fmla="*/ 2643 h 43699"/>
                <a:gd name="connsiteX6" fmla="*/ 1322 w 23357"/>
                <a:gd name="connsiteY6" fmla="*/ 2643 h 43699"/>
                <a:gd name="connsiteX7" fmla="*/ 1322 w 23357"/>
                <a:gd name="connsiteY7" fmla="*/ 2643 h 43699"/>
                <a:gd name="connsiteX8" fmla="*/ 0 w 23357"/>
                <a:gd name="connsiteY8" fmla="*/ 3964 h 43699"/>
                <a:gd name="connsiteX9" fmla="*/ 0 w 23357"/>
                <a:gd name="connsiteY9" fmla="*/ 3964 h 43699"/>
                <a:gd name="connsiteX10" fmla="*/ 0 w 23357"/>
                <a:gd name="connsiteY10" fmla="*/ 3964 h 43699"/>
                <a:gd name="connsiteX11" fmla="*/ 0 w 23357"/>
                <a:gd name="connsiteY11" fmla="*/ 3964 h 43699"/>
                <a:gd name="connsiteX12" fmla="*/ 0 w 23357"/>
                <a:gd name="connsiteY12" fmla="*/ 3964 h 43699"/>
                <a:gd name="connsiteX13" fmla="*/ 6607 w 23357"/>
                <a:gd name="connsiteY13" fmla="*/ 15857 h 43699"/>
                <a:gd name="connsiteX14" fmla="*/ 6607 w 23357"/>
                <a:gd name="connsiteY14" fmla="*/ 35678 h 43699"/>
                <a:gd name="connsiteX15" fmla="*/ 22464 w 23357"/>
                <a:gd name="connsiteY15" fmla="*/ 29071 h 43699"/>
                <a:gd name="connsiteX16" fmla="*/ 13214 w 23357"/>
                <a:gd name="connsiteY16" fmla="*/ 14535 h 4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357" h="43699">
                  <a:moveTo>
                    <a:pt x="13214" y="14535"/>
                  </a:moveTo>
                  <a:cubicBezTo>
                    <a:pt x="9250" y="9250"/>
                    <a:pt x="7929" y="6607"/>
                    <a:pt x="6607" y="0"/>
                  </a:cubicBezTo>
                  <a:cubicBezTo>
                    <a:pt x="6607" y="0"/>
                    <a:pt x="5286" y="0"/>
                    <a:pt x="5286" y="0"/>
                  </a:cubicBezTo>
                  <a:cubicBezTo>
                    <a:pt x="5286" y="0"/>
                    <a:pt x="5286" y="0"/>
                    <a:pt x="3964" y="0"/>
                  </a:cubicBezTo>
                  <a:cubicBezTo>
                    <a:pt x="3964" y="0"/>
                    <a:pt x="2643" y="0"/>
                    <a:pt x="2643" y="1321"/>
                  </a:cubicBezTo>
                  <a:cubicBezTo>
                    <a:pt x="2643" y="1321"/>
                    <a:pt x="1322" y="1321"/>
                    <a:pt x="1322" y="2643"/>
                  </a:cubicBezTo>
                  <a:cubicBezTo>
                    <a:pt x="1322" y="2643"/>
                    <a:pt x="1322" y="2643"/>
                    <a:pt x="1322" y="2643"/>
                  </a:cubicBezTo>
                  <a:cubicBezTo>
                    <a:pt x="1322" y="2643"/>
                    <a:pt x="1322" y="2643"/>
                    <a:pt x="1322" y="2643"/>
                  </a:cubicBezTo>
                  <a:cubicBezTo>
                    <a:pt x="1322" y="2643"/>
                    <a:pt x="1322" y="2643"/>
                    <a:pt x="0" y="3964"/>
                  </a:cubicBezTo>
                  <a:cubicBezTo>
                    <a:pt x="0" y="3964"/>
                    <a:pt x="0" y="3964"/>
                    <a:pt x="0" y="3964"/>
                  </a:cubicBezTo>
                  <a:cubicBezTo>
                    <a:pt x="0" y="3964"/>
                    <a:pt x="0" y="3964"/>
                    <a:pt x="0" y="3964"/>
                  </a:cubicBezTo>
                  <a:cubicBezTo>
                    <a:pt x="0" y="3964"/>
                    <a:pt x="0" y="3964"/>
                    <a:pt x="0" y="3964"/>
                  </a:cubicBezTo>
                  <a:cubicBezTo>
                    <a:pt x="0" y="3964"/>
                    <a:pt x="0" y="3964"/>
                    <a:pt x="0" y="3964"/>
                  </a:cubicBezTo>
                  <a:cubicBezTo>
                    <a:pt x="3964" y="7928"/>
                    <a:pt x="6607" y="9250"/>
                    <a:pt x="6607" y="15857"/>
                  </a:cubicBezTo>
                  <a:cubicBezTo>
                    <a:pt x="6607" y="22464"/>
                    <a:pt x="6607" y="29071"/>
                    <a:pt x="6607" y="35678"/>
                  </a:cubicBezTo>
                  <a:cubicBezTo>
                    <a:pt x="7929" y="51534"/>
                    <a:pt x="27750" y="40963"/>
                    <a:pt x="22464" y="29071"/>
                  </a:cubicBezTo>
                  <a:cubicBezTo>
                    <a:pt x="19821" y="25106"/>
                    <a:pt x="17178" y="19821"/>
                    <a:pt x="13214" y="14535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9Slide.vn 153">
              <a:extLst>
                <a:ext uri="{FF2B5EF4-FFF2-40B4-BE49-F238E27FC236}">
                  <a16:creationId xmlns:a16="http://schemas.microsoft.com/office/drawing/2014/main" id="{515FEC27-ED28-48EA-BC56-3A4A4730B214}"/>
                </a:ext>
              </a:extLst>
            </p:cNvPr>
            <p:cNvSpPr/>
            <p:nvPr/>
          </p:nvSpPr>
          <p:spPr>
            <a:xfrm>
              <a:off x="10247691" y="3775466"/>
              <a:ext cx="54724" cy="88533"/>
            </a:xfrm>
            <a:custGeom>
              <a:avLst/>
              <a:gdLst>
                <a:gd name="connsiteX0" fmla="*/ 48117 w 54724"/>
                <a:gd name="connsiteY0" fmla="*/ 52855 h 88533"/>
                <a:gd name="connsiteX1" fmla="*/ 37546 w 54724"/>
                <a:gd name="connsiteY1" fmla="*/ 40963 h 88533"/>
                <a:gd name="connsiteX2" fmla="*/ 23011 w 54724"/>
                <a:gd name="connsiteY2" fmla="*/ 29071 h 88533"/>
                <a:gd name="connsiteX3" fmla="*/ 16404 w 54724"/>
                <a:gd name="connsiteY3" fmla="*/ 10571 h 88533"/>
                <a:gd name="connsiteX4" fmla="*/ 11118 w 54724"/>
                <a:gd name="connsiteY4" fmla="*/ 6607 h 88533"/>
                <a:gd name="connsiteX5" fmla="*/ 11118 w 54724"/>
                <a:gd name="connsiteY5" fmla="*/ 2643 h 88533"/>
                <a:gd name="connsiteX6" fmla="*/ 1869 w 54724"/>
                <a:gd name="connsiteY6" fmla="*/ 0 h 88533"/>
                <a:gd name="connsiteX7" fmla="*/ 548 w 54724"/>
                <a:gd name="connsiteY7" fmla="*/ 19821 h 88533"/>
                <a:gd name="connsiteX8" fmla="*/ 17725 w 54724"/>
                <a:gd name="connsiteY8" fmla="*/ 38321 h 88533"/>
                <a:gd name="connsiteX9" fmla="*/ 25653 w 54724"/>
                <a:gd name="connsiteY9" fmla="*/ 60784 h 88533"/>
                <a:gd name="connsiteX10" fmla="*/ 34903 w 54724"/>
                <a:gd name="connsiteY10" fmla="*/ 76641 h 88533"/>
                <a:gd name="connsiteX11" fmla="*/ 54724 w 54724"/>
                <a:gd name="connsiteY11" fmla="*/ 88533 h 88533"/>
                <a:gd name="connsiteX12" fmla="*/ 48117 w 54724"/>
                <a:gd name="connsiteY12" fmla="*/ 71355 h 88533"/>
                <a:gd name="connsiteX13" fmla="*/ 48117 w 54724"/>
                <a:gd name="connsiteY13" fmla="*/ 52855 h 8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724" h="88533">
                  <a:moveTo>
                    <a:pt x="48117" y="52855"/>
                  </a:moveTo>
                  <a:cubicBezTo>
                    <a:pt x="46796" y="48891"/>
                    <a:pt x="40189" y="43606"/>
                    <a:pt x="37546" y="40963"/>
                  </a:cubicBezTo>
                  <a:cubicBezTo>
                    <a:pt x="33582" y="38321"/>
                    <a:pt x="24332" y="34356"/>
                    <a:pt x="23011" y="29071"/>
                  </a:cubicBezTo>
                  <a:cubicBezTo>
                    <a:pt x="21689" y="26428"/>
                    <a:pt x="19046" y="10571"/>
                    <a:pt x="16404" y="10571"/>
                  </a:cubicBezTo>
                  <a:cubicBezTo>
                    <a:pt x="11118" y="10571"/>
                    <a:pt x="11118" y="11893"/>
                    <a:pt x="11118" y="6607"/>
                  </a:cubicBezTo>
                  <a:cubicBezTo>
                    <a:pt x="11118" y="5286"/>
                    <a:pt x="11118" y="3964"/>
                    <a:pt x="11118" y="2643"/>
                  </a:cubicBezTo>
                  <a:cubicBezTo>
                    <a:pt x="8476" y="1321"/>
                    <a:pt x="4512" y="1321"/>
                    <a:pt x="1869" y="0"/>
                  </a:cubicBezTo>
                  <a:cubicBezTo>
                    <a:pt x="548" y="6607"/>
                    <a:pt x="-774" y="17178"/>
                    <a:pt x="548" y="19821"/>
                  </a:cubicBezTo>
                  <a:cubicBezTo>
                    <a:pt x="5833" y="26428"/>
                    <a:pt x="12440" y="33035"/>
                    <a:pt x="17725" y="38321"/>
                  </a:cubicBezTo>
                  <a:cubicBezTo>
                    <a:pt x="21689" y="42285"/>
                    <a:pt x="23011" y="55498"/>
                    <a:pt x="25653" y="60784"/>
                  </a:cubicBezTo>
                  <a:cubicBezTo>
                    <a:pt x="28296" y="68712"/>
                    <a:pt x="28296" y="71355"/>
                    <a:pt x="34903" y="76641"/>
                  </a:cubicBezTo>
                  <a:cubicBezTo>
                    <a:pt x="41510" y="81926"/>
                    <a:pt x="46796" y="87212"/>
                    <a:pt x="54724" y="88533"/>
                  </a:cubicBezTo>
                  <a:cubicBezTo>
                    <a:pt x="52081" y="83248"/>
                    <a:pt x="49439" y="77962"/>
                    <a:pt x="48117" y="71355"/>
                  </a:cubicBezTo>
                  <a:cubicBezTo>
                    <a:pt x="48117" y="67391"/>
                    <a:pt x="50760" y="59462"/>
                    <a:pt x="48117" y="52855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9Slide.vn 154">
              <a:extLst>
                <a:ext uri="{FF2B5EF4-FFF2-40B4-BE49-F238E27FC236}">
                  <a16:creationId xmlns:a16="http://schemas.microsoft.com/office/drawing/2014/main" id="{F8823016-E731-4693-AB87-71EDBC9CC50C}"/>
                </a:ext>
              </a:extLst>
            </p:cNvPr>
            <p:cNvSpPr/>
            <p:nvPr/>
          </p:nvSpPr>
          <p:spPr>
            <a:xfrm>
              <a:off x="9317982" y="3286553"/>
              <a:ext cx="179709" cy="140066"/>
            </a:xfrm>
            <a:custGeom>
              <a:avLst/>
              <a:gdLst>
                <a:gd name="connsiteX0" fmla="*/ 179709 w 179709"/>
                <a:gd name="connsiteY0" fmla="*/ 40963 h 140066"/>
                <a:gd name="connsiteX1" fmla="*/ 163852 w 179709"/>
                <a:gd name="connsiteY1" fmla="*/ 13214 h 140066"/>
                <a:gd name="connsiteX2" fmla="*/ 136103 w 179709"/>
                <a:gd name="connsiteY2" fmla="*/ 0 h 140066"/>
                <a:gd name="connsiteX3" fmla="*/ 125532 w 179709"/>
                <a:gd name="connsiteY3" fmla="*/ 11892 h 140066"/>
                <a:gd name="connsiteX4" fmla="*/ 117604 w 179709"/>
                <a:gd name="connsiteY4" fmla="*/ 40963 h 140066"/>
                <a:gd name="connsiteX5" fmla="*/ 75319 w 179709"/>
                <a:gd name="connsiteY5" fmla="*/ 51534 h 140066"/>
                <a:gd name="connsiteX6" fmla="*/ 46249 w 179709"/>
                <a:gd name="connsiteY6" fmla="*/ 51534 h 140066"/>
                <a:gd name="connsiteX7" fmla="*/ 43606 w 179709"/>
                <a:gd name="connsiteY7" fmla="*/ 54177 h 140066"/>
                <a:gd name="connsiteX8" fmla="*/ 47570 w 179709"/>
                <a:gd name="connsiteY8" fmla="*/ 55498 h 140066"/>
                <a:gd name="connsiteX9" fmla="*/ 35678 w 179709"/>
                <a:gd name="connsiteY9" fmla="*/ 56820 h 140066"/>
                <a:gd name="connsiteX10" fmla="*/ 33035 w 179709"/>
                <a:gd name="connsiteY10" fmla="*/ 54177 h 140066"/>
                <a:gd name="connsiteX11" fmla="*/ 27750 w 179709"/>
                <a:gd name="connsiteY11" fmla="*/ 55498 h 140066"/>
                <a:gd name="connsiteX12" fmla="*/ 30392 w 179709"/>
                <a:gd name="connsiteY12" fmla="*/ 63427 h 140066"/>
                <a:gd name="connsiteX13" fmla="*/ 19821 w 179709"/>
                <a:gd name="connsiteY13" fmla="*/ 67391 h 140066"/>
                <a:gd name="connsiteX14" fmla="*/ 11893 w 179709"/>
                <a:gd name="connsiteY14" fmla="*/ 64748 h 140066"/>
                <a:gd name="connsiteX15" fmla="*/ 0 w 179709"/>
                <a:gd name="connsiteY15" fmla="*/ 67391 h 140066"/>
                <a:gd name="connsiteX16" fmla="*/ 3964 w 179709"/>
                <a:gd name="connsiteY16" fmla="*/ 72676 h 140066"/>
                <a:gd name="connsiteX17" fmla="*/ 1322 w 179709"/>
                <a:gd name="connsiteY17" fmla="*/ 73998 h 140066"/>
                <a:gd name="connsiteX18" fmla="*/ 6607 w 179709"/>
                <a:gd name="connsiteY18" fmla="*/ 76641 h 140066"/>
                <a:gd name="connsiteX19" fmla="*/ 14536 w 179709"/>
                <a:gd name="connsiteY19" fmla="*/ 80605 h 140066"/>
                <a:gd name="connsiteX20" fmla="*/ 21143 w 179709"/>
                <a:gd name="connsiteY20" fmla="*/ 81926 h 140066"/>
                <a:gd name="connsiteX21" fmla="*/ 25107 w 179709"/>
                <a:gd name="connsiteY21" fmla="*/ 83247 h 140066"/>
                <a:gd name="connsiteX22" fmla="*/ 29071 w 179709"/>
                <a:gd name="connsiteY22" fmla="*/ 93818 h 140066"/>
                <a:gd name="connsiteX23" fmla="*/ 34357 w 179709"/>
                <a:gd name="connsiteY23" fmla="*/ 105711 h 140066"/>
                <a:gd name="connsiteX24" fmla="*/ 34357 w 179709"/>
                <a:gd name="connsiteY24" fmla="*/ 117603 h 140066"/>
                <a:gd name="connsiteX25" fmla="*/ 64748 w 179709"/>
                <a:gd name="connsiteY25" fmla="*/ 136103 h 140066"/>
                <a:gd name="connsiteX26" fmla="*/ 72676 w 179709"/>
                <a:gd name="connsiteY26" fmla="*/ 140067 h 140066"/>
                <a:gd name="connsiteX27" fmla="*/ 72676 w 179709"/>
                <a:gd name="connsiteY27" fmla="*/ 140067 h 140066"/>
                <a:gd name="connsiteX28" fmla="*/ 81926 w 179709"/>
                <a:gd name="connsiteY28" fmla="*/ 132139 h 140066"/>
                <a:gd name="connsiteX29" fmla="*/ 89854 w 179709"/>
                <a:gd name="connsiteY29" fmla="*/ 134781 h 140066"/>
                <a:gd name="connsiteX30" fmla="*/ 91176 w 179709"/>
                <a:gd name="connsiteY30" fmla="*/ 133460 h 140066"/>
                <a:gd name="connsiteX31" fmla="*/ 117604 w 179709"/>
                <a:gd name="connsiteY31" fmla="*/ 113639 h 140066"/>
                <a:gd name="connsiteX32" fmla="*/ 117604 w 179709"/>
                <a:gd name="connsiteY32" fmla="*/ 75319 h 140066"/>
                <a:gd name="connsiteX33" fmla="*/ 122889 w 179709"/>
                <a:gd name="connsiteY33" fmla="*/ 68712 h 140066"/>
                <a:gd name="connsiteX34" fmla="*/ 157245 w 179709"/>
                <a:gd name="connsiteY34" fmla="*/ 62105 h 140066"/>
                <a:gd name="connsiteX35" fmla="*/ 179709 w 179709"/>
                <a:gd name="connsiteY35" fmla="*/ 40963 h 14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9709" h="140066">
                  <a:moveTo>
                    <a:pt x="179709" y="40963"/>
                  </a:moveTo>
                  <a:cubicBezTo>
                    <a:pt x="179709" y="30392"/>
                    <a:pt x="171780" y="19821"/>
                    <a:pt x="163852" y="13214"/>
                  </a:cubicBezTo>
                  <a:cubicBezTo>
                    <a:pt x="155924" y="6607"/>
                    <a:pt x="146674" y="0"/>
                    <a:pt x="136103" y="0"/>
                  </a:cubicBezTo>
                  <a:cubicBezTo>
                    <a:pt x="128175" y="0"/>
                    <a:pt x="126854" y="5285"/>
                    <a:pt x="125532" y="11892"/>
                  </a:cubicBezTo>
                  <a:cubicBezTo>
                    <a:pt x="122889" y="21142"/>
                    <a:pt x="121568" y="31713"/>
                    <a:pt x="117604" y="40963"/>
                  </a:cubicBezTo>
                  <a:cubicBezTo>
                    <a:pt x="108354" y="59462"/>
                    <a:pt x="92497" y="55498"/>
                    <a:pt x="75319" y="51534"/>
                  </a:cubicBezTo>
                  <a:cubicBezTo>
                    <a:pt x="66069" y="50213"/>
                    <a:pt x="55498" y="50213"/>
                    <a:pt x="46249" y="51534"/>
                  </a:cubicBezTo>
                  <a:cubicBezTo>
                    <a:pt x="44927" y="51534"/>
                    <a:pt x="44927" y="52855"/>
                    <a:pt x="43606" y="54177"/>
                  </a:cubicBezTo>
                  <a:cubicBezTo>
                    <a:pt x="44927" y="54177"/>
                    <a:pt x="46249" y="55498"/>
                    <a:pt x="47570" y="55498"/>
                  </a:cubicBezTo>
                  <a:cubicBezTo>
                    <a:pt x="42285" y="58141"/>
                    <a:pt x="40963" y="58141"/>
                    <a:pt x="35678" y="56820"/>
                  </a:cubicBezTo>
                  <a:cubicBezTo>
                    <a:pt x="33035" y="56820"/>
                    <a:pt x="33035" y="56820"/>
                    <a:pt x="33035" y="54177"/>
                  </a:cubicBezTo>
                  <a:cubicBezTo>
                    <a:pt x="31714" y="54177"/>
                    <a:pt x="30392" y="55498"/>
                    <a:pt x="27750" y="55498"/>
                  </a:cubicBezTo>
                  <a:cubicBezTo>
                    <a:pt x="29071" y="58141"/>
                    <a:pt x="29071" y="60784"/>
                    <a:pt x="30392" y="63427"/>
                  </a:cubicBezTo>
                  <a:cubicBezTo>
                    <a:pt x="30392" y="66069"/>
                    <a:pt x="22464" y="67391"/>
                    <a:pt x="19821" y="67391"/>
                  </a:cubicBezTo>
                  <a:cubicBezTo>
                    <a:pt x="15857" y="68712"/>
                    <a:pt x="19821" y="59462"/>
                    <a:pt x="11893" y="64748"/>
                  </a:cubicBezTo>
                  <a:cubicBezTo>
                    <a:pt x="7929" y="67391"/>
                    <a:pt x="3964" y="66069"/>
                    <a:pt x="0" y="67391"/>
                  </a:cubicBezTo>
                  <a:cubicBezTo>
                    <a:pt x="0" y="70034"/>
                    <a:pt x="1322" y="71355"/>
                    <a:pt x="3964" y="72676"/>
                  </a:cubicBezTo>
                  <a:cubicBezTo>
                    <a:pt x="2643" y="72676"/>
                    <a:pt x="2643" y="73998"/>
                    <a:pt x="1322" y="73998"/>
                  </a:cubicBezTo>
                  <a:cubicBezTo>
                    <a:pt x="2643" y="76641"/>
                    <a:pt x="3964" y="76641"/>
                    <a:pt x="6607" y="76641"/>
                  </a:cubicBezTo>
                  <a:cubicBezTo>
                    <a:pt x="10571" y="76641"/>
                    <a:pt x="10571" y="77962"/>
                    <a:pt x="14536" y="80605"/>
                  </a:cubicBezTo>
                  <a:cubicBezTo>
                    <a:pt x="14536" y="80605"/>
                    <a:pt x="19821" y="81926"/>
                    <a:pt x="21143" y="81926"/>
                  </a:cubicBezTo>
                  <a:cubicBezTo>
                    <a:pt x="22464" y="81926"/>
                    <a:pt x="21143" y="84569"/>
                    <a:pt x="25107" y="83247"/>
                  </a:cubicBezTo>
                  <a:cubicBezTo>
                    <a:pt x="23785" y="85890"/>
                    <a:pt x="25107" y="92497"/>
                    <a:pt x="29071" y="93818"/>
                  </a:cubicBezTo>
                  <a:cubicBezTo>
                    <a:pt x="35678" y="96461"/>
                    <a:pt x="34357" y="97783"/>
                    <a:pt x="34357" y="105711"/>
                  </a:cubicBezTo>
                  <a:cubicBezTo>
                    <a:pt x="34357" y="108354"/>
                    <a:pt x="34357" y="112318"/>
                    <a:pt x="34357" y="117603"/>
                  </a:cubicBezTo>
                  <a:cubicBezTo>
                    <a:pt x="44927" y="121568"/>
                    <a:pt x="54177" y="129496"/>
                    <a:pt x="64748" y="136103"/>
                  </a:cubicBezTo>
                  <a:cubicBezTo>
                    <a:pt x="67391" y="137424"/>
                    <a:pt x="70033" y="138746"/>
                    <a:pt x="72676" y="140067"/>
                  </a:cubicBezTo>
                  <a:cubicBezTo>
                    <a:pt x="72676" y="140067"/>
                    <a:pt x="72676" y="140067"/>
                    <a:pt x="72676" y="140067"/>
                  </a:cubicBezTo>
                  <a:cubicBezTo>
                    <a:pt x="75319" y="137424"/>
                    <a:pt x="79283" y="132139"/>
                    <a:pt x="81926" y="132139"/>
                  </a:cubicBezTo>
                  <a:cubicBezTo>
                    <a:pt x="84569" y="133460"/>
                    <a:pt x="87212" y="133460"/>
                    <a:pt x="89854" y="134781"/>
                  </a:cubicBezTo>
                  <a:cubicBezTo>
                    <a:pt x="89854" y="134781"/>
                    <a:pt x="91176" y="134781"/>
                    <a:pt x="91176" y="133460"/>
                  </a:cubicBezTo>
                  <a:cubicBezTo>
                    <a:pt x="100426" y="128175"/>
                    <a:pt x="110997" y="121568"/>
                    <a:pt x="117604" y="113639"/>
                  </a:cubicBezTo>
                  <a:cubicBezTo>
                    <a:pt x="125532" y="104390"/>
                    <a:pt x="117604" y="85890"/>
                    <a:pt x="117604" y="75319"/>
                  </a:cubicBezTo>
                  <a:cubicBezTo>
                    <a:pt x="117604" y="72676"/>
                    <a:pt x="118925" y="70034"/>
                    <a:pt x="122889" y="68712"/>
                  </a:cubicBezTo>
                  <a:cubicBezTo>
                    <a:pt x="134782" y="67391"/>
                    <a:pt x="145353" y="64748"/>
                    <a:pt x="157245" y="62105"/>
                  </a:cubicBezTo>
                  <a:cubicBezTo>
                    <a:pt x="163852" y="56820"/>
                    <a:pt x="178387" y="52855"/>
                    <a:pt x="179709" y="40963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9Slide.vn 155">
              <a:extLst>
                <a:ext uri="{FF2B5EF4-FFF2-40B4-BE49-F238E27FC236}">
                  <a16:creationId xmlns:a16="http://schemas.microsoft.com/office/drawing/2014/main" id="{0CF044B5-89E6-4C2A-93E6-F9AB2F100572}"/>
                </a:ext>
              </a:extLst>
            </p:cNvPr>
            <p:cNvSpPr/>
            <p:nvPr/>
          </p:nvSpPr>
          <p:spPr>
            <a:xfrm>
              <a:off x="8200089" y="3325100"/>
              <a:ext cx="45307" cy="30489"/>
            </a:xfrm>
            <a:custGeom>
              <a:avLst/>
              <a:gdLst>
                <a:gd name="connsiteX0" fmla="*/ 42284 w 45307"/>
                <a:gd name="connsiteY0" fmla="*/ 20915 h 30489"/>
                <a:gd name="connsiteX1" fmla="*/ 35677 w 45307"/>
                <a:gd name="connsiteY1" fmla="*/ 18273 h 30489"/>
                <a:gd name="connsiteX2" fmla="*/ 30392 w 45307"/>
                <a:gd name="connsiteY2" fmla="*/ 12987 h 30489"/>
                <a:gd name="connsiteX3" fmla="*/ 15856 w 45307"/>
                <a:gd name="connsiteY3" fmla="*/ 3737 h 30489"/>
                <a:gd name="connsiteX4" fmla="*/ 0 w 45307"/>
                <a:gd name="connsiteY4" fmla="*/ 1095 h 30489"/>
                <a:gd name="connsiteX5" fmla="*/ 38320 w 45307"/>
                <a:gd name="connsiteY5" fmla="*/ 30165 h 30489"/>
                <a:gd name="connsiteX6" fmla="*/ 42284 w 45307"/>
                <a:gd name="connsiteY6" fmla="*/ 20915 h 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07" h="30489">
                  <a:moveTo>
                    <a:pt x="42284" y="20915"/>
                  </a:moveTo>
                  <a:cubicBezTo>
                    <a:pt x="40963" y="18273"/>
                    <a:pt x="36999" y="18273"/>
                    <a:pt x="35677" y="18273"/>
                  </a:cubicBezTo>
                  <a:cubicBezTo>
                    <a:pt x="33035" y="16951"/>
                    <a:pt x="33035" y="15630"/>
                    <a:pt x="30392" y="12987"/>
                  </a:cubicBezTo>
                  <a:cubicBezTo>
                    <a:pt x="25106" y="5059"/>
                    <a:pt x="23785" y="6380"/>
                    <a:pt x="15856" y="3737"/>
                  </a:cubicBezTo>
                  <a:cubicBezTo>
                    <a:pt x="9249" y="1095"/>
                    <a:pt x="6607" y="-1548"/>
                    <a:pt x="0" y="1095"/>
                  </a:cubicBezTo>
                  <a:cubicBezTo>
                    <a:pt x="10571" y="14309"/>
                    <a:pt x="22463" y="22237"/>
                    <a:pt x="38320" y="30165"/>
                  </a:cubicBezTo>
                  <a:cubicBezTo>
                    <a:pt x="47570" y="31487"/>
                    <a:pt x="46249" y="28844"/>
                    <a:pt x="42284" y="20915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9Slide.vn 156">
              <a:extLst>
                <a:ext uri="{FF2B5EF4-FFF2-40B4-BE49-F238E27FC236}">
                  <a16:creationId xmlns:a16="http://schemas.microsoft.com/office/drawing/2014/main" id="{CE89BF00-AC26-4B25-85B4-EFA88CAE67CF}"/>
                </a:ext>
              </a:extLst>
            </p:cNvPr>
            <p:cNvSpPr/>
            <p:nvPr/>
          </p:nvSpPr>
          <p:spPr>
            <a:xfrm>
              <a:off x="8823236" y="3312518"/>
              <a:ext cx="61140" cy="63358"/>
            </a:xfrm>
            <a:custGeom>
              <a:avLst/>
              <a:gdLst>
                <a:gd name="connsiteX0" fmla="*/ 33582 w 61140"/>
                <a:gd name="connsiteY0" fmla="*/ 8391 h 63358"/>
                <a:gd name="connsiteX1" fmla="*/ 37546 w 61140"/>
                <a:gd name="connsiteY1" fmla="*/ 463 h 63358"/>
                <a:gd name="connsiteX2" fmla="*/ 19046 w 61140"/>
                <a:gd name="connsiteY2" fmla="*/ 13677 h 63358"/>
                <a:gd name="connsiteX3" fmla="*/ 1869 w 61140"/>
                <a:gd name="connsiteY3" fmla="*/ 38783 h 63358"/>
                <a:gd name="connsiteX4" fmla="*/ 548 w 61140"/>
                <a:gd name="connsiteY4" fmla="*/ 50676 h 63358"/>
                <a:gd name="connsiteX5" fmla="*/ 11118 w 61140"/>
                <a:gd name="connsiteY5" fmla="*/ 51997 h 63358"/>
                <a:gd name="connsiteX6" fmla="*/ 36224 w 61140"/>
                <a:gd name="connsiteY6" fmla="*/ 55961 h 63358"/>
                <a:gd name="connsiteX7" fmla="*/ 32260 w 61140"/>
                <a:gd name="connsiteY7" fmla="*/ 62568 h 63358"/>
                <a:gd name="connsiteX8" fmla="*/ 49438 w 61140"/>
                <a:gd name="connsiteY8" fmla="*/ 54640 h 63358"/>
                <a:gd name="connsiteX9" fmla="*/ 52081 w 61140"/>
                <a:gd name="connsiteY9" fmla="*/ 62568 h 63358"/>
                <a:gd name="connsiteX10" fmla="*/ 60010 w 61140"/>
                <a:gd name="connsiteY10" fmla="*/ 59925 h 63358"/>
                <a:gd name="connsiteX11" fmla="*/ 58688 w 61140"/>
                <a:gd name="connsiteY11" fmla="*/ 41426 h 63358"/>
                <a:gd name="connsiteX12" fmla="*/ 53403 w 61140"/>
                <a:gd name="connsiteY12" fmla="*/ 34819 h 63358"/>
                <a:gd name="connsiteX13" fmla="*/ 50760 w 61140"/>
                <a:gd name="connsiteY13" fmla="*/ 25569 h 63358"/>
                <a:gd name="connsiteX14" fmla="*/ 34903 w 61140"/>
                <a:gd name="connsiteY14" fmla="*/ 26890 h 63358"/>
                <a:gd name="connsiteX15" fmla="*/ 33582 w 61140"/>
                <a:gd name="connsiteY15" fmla="*/ 20284 h 63358"/>
                <a:gd name="connsiteX16" fmla="*/ 29617 w 61140"/>
                <a:gd name="connsiteY16" fmla="*/ 17641 h 63358"/>
                <a:gd name="connsiteX17" fmla="*/ 33582 w 61140"/>
                <a:gd name="connsiteY17" fmla="*/ 8391 h 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1140" h="63358">
                  <a:moveTo>
                    <a:pt x="33582" y="8391"/>
                  </a:moveTo>
                  <a:cubicBezTo>
                    <a:pt x="34903" y="5748"/>
                    <a:pt x="36224" y="3105"/>
                    <a:pt x="37546" y="463"/>
                  </a:cubicBezTo>
                  <a:cubicBezTo>
                    <a:pt x="29617" y="-2180"/>
                    <a:pt x="21689" y="7070"/>
                    <a:pt x="19046" y="13677"/>
                  </a:cubicBezTo>
                  <a:cubicBezTo>
                    <a:pt x="13761" y="24248"/>
                    <a:pt x="9797" y="29533"/>
                    <a:pt x="1869" y="38783"/>
                  </a:cubicBezTo>
                  <a:cubicBezTo>
                    <a:pt x="548" y="40104"/>
                    <a:pt x="-774" y="48033"/>
                    <a:pt x="548" y="50676"/>
                  </a:cubicBezTo>
                  <a:cubicBezTo>
                    <a:pt x="1869" y="53318"/>
                    <a:pt x="8476" y="53318"/>
                    <a:pt x="11118" y="51997"/>
                  </a:cubicBezTo>
                  <a:cubicBezTo>
                    <a:pt x="19046" y="50676"/>
                    <a:pt x="28296" y="50676"/>
                    <a:pt x="36224" y="55961"/>
                  </a:cubicBezTo>
                  <a:cubicBezTo>
                    <a:pt x="33582" y="57282"/>
                    <a:pt x="30939" y="58604"/>
                    <a:pt x="32260" y="62568"/>
                  </a:cubicBezTo>
                  <a:cubicBezTo>
                    <a:pt x="40189" y="61246"/>
                    <a:pt x="41510" y="55961"/>
                    <a:pt x="49438" y="54640"/>
                  </a:cubicBezTo>
                  <a:cubicBezTo>
                    <a:pt x="48117" y="59925"/>
                    <a:pt x="48117" y="59925"/>
                    <a:pt x="52081" y="62568"/>
                  </a:cubicBezTo>
                  <a:cubicBezTo>
                    <a:pt x="56045" y="63889"/>
                    <a:pt x="57367" y="63889"/>
                    <a:pt x="60010" y="59925"/>
                  </a:cubicBezTo>
                  <a:cubicBezTo>
                    <a:pt x="62652" y="55961"/>
                    <a:pt x="60010" y="45390"/>
                    <a:pt x="58688" y="41426"/>
                  </a:cubicBezTo>
                  <a:cubicBezTo>
                    <a:pt x="57367" y="38783"/>
                    <a:pt x="52081" y="37462"/>
                    <a:pt x="53403" y="34819"/>
                  </a:cubicBezTo>
                  <a:cubicBezTo>
                    <a:pt x="54724" y="29533"/>
                    <a:pt x="53403" y="29533"/>
                    <a:pt x="50760" y="25569"/>
                  </a:cubicBezTo>
                  <a:cubicBezTo>
                    <a:pt x="48117" y="22926"/>
                    <a:pt x="37546" y="26890"/>
                    <a:pt x="34903" y="26890"/>
                  </a:cubicBezTo>
                  <a:cubicBezTo>
                    <a:pt x="34903" y="24248"/>
                    <a:pt x="34903" y="20284"/>
                    <a:pt x="33582" y="20284"/>
                  </a:cubicBezTo>
                  <a:cubicBezTo>
                    <a:pt x="32260" y="18962"/>
                    <a:pt x="29617" y="18962"/>
                    <a:pt x="29617" y="17641"/>
                  </a:cubicBezTo>
                  <a:cubicBezTo>
                    <a:pt x="28296" y="12355"/>
                    <a:pt x="29617" y="12355"/>
                    <a:pt x="33582" y="8391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9Slide.vn 157">
              <a:extLst>
                <a:ext uri="{FF2B5EF4-FFF2-40B4-BE49-F238E27FC236}">
                  <a16:creationId xmlns:a16="http://schemas.microsoft.com/office/drawing/2014/main" id="{FBE3EAD6-B504-4B7C-A1C3-FA5C09C8ADB7}"/>
                </a:ext>
              </a:extLst>
            </p:cNvPr>
            <p:cNvSpPr/>
            <p:nvPr/>
          </p:nvSpPr>
          <p:spPr>
            <a:xfrm>
              <a:off x="7848600" y="2953269"/>
              <a:ext cx="1015597" cy="666972"/>
            </a:xfrm>
            <a:custGeom>
              <a:avLst/>
              <a:gdLst>
                <a:gd name="connsiteX0" fmla="*/ 420201 w 1015597"/>
                <a:gd name="connsiteY0" fmla="*/ 559240 h 666972"/>
                <a:gd name="connsiteX1" fmla="*/ 474378 w 1015597"/>
                <a:gd name="connsiteY1" fmla="*/ 535456 h 666972"/>
                <a:gd name="connsiteX2" fmla="*/ 528555 w 1015597"/>
                <a:gd name="connsiteY2" fmla="*/ 547348 h 666972"/>
                <a:gd name="connsiteX3" fmla="*/ 569518 w 1015597"/>
                <a:gd name="connsiteY3" fmla="*/ 556598 h 666972"/>
                <a:gd name="connsiteX4" fmla="*/ 613124 w 1015597"/>
                <a:gd name="connsiteY4" fmla="*/ 559240 h 666972"/>
                <a:gd name="connsiteX5" fmla="*/ 638230 w 1015597"/>
                <a:gd name="connsiteY5" fmla="*/ 568490 h 666972"/>
                <a:gd name="connsiteX6" fmla="*/ 652765 w 1015597"/>
                <a:gd name="connsiteY6" fmla="*/ 586990 h 666972"/>
                <a:gd name="connsiteX7" fmla="*/ 677872 w 1015597"/>
                <a:gd name="connsiteY7" fmla="*/ 620024 h 666972"/>
                <a:gd name="connsiteX8" fmla="*/ 679193 w 1015597"/>
                <a:gd name="connsiteY8" fmla="*/ 620024 h 666972"/>
                <a:gd name="connsiteX9" fmla="*/ 689764 w 1015597"/>
                <a:gd name="connsiteY9" fmla="*/ 623988 h 666972"/>
                <a:gd name="connsiteX10" fmla="*/ 697693 w 1015597"/>
                <a:gd name="connsiteY10" fmla="*/ 626631 h 666972"/>
                <a:gd name="connsiteX11" fmla="*/ 697693 w 1015597"/>
                <a:gd name="connsiteY11" fmla="*/ 621346 h 666972"/>
                <a:gd name="connsiteX12" fmla="*/ 704300 w 1015597"/>
                <a:gd name="connsiteY12" fmla="*/ 627953 h 666972"/>
                <a:gd name="connsiteX13" fmla="*/ 708264 w 1015597"/>
                <a:gd name="connsiteY13" fmla="*/ 623988 h 666972"/>
                <a:gd name="connsiteX14" fmla="*/ 701657 w 1015597"/>
                <a:gd name="connsiteY14" fmla="*/ 621346 h 666972"/>
                <a:gd name="connsiteX15" fmla="*/ 695050 w 1015597"/>
                <a:gd name="connsiteY15" fmla="*/ 614739 h 666972"/>
                <a:gd name="connsiteX16" fmla="*/ 717514 w 1015597"/>
                <a:gd name="connsiteY16" fmla="*/ 609453 h 666972"/>
                <a:gd name="connsiteX17" fmla="*/ 732048 w 1015597"/>
                <a:gd name="connsiteY17" fmla="*/ 612096 h 666972"/>
                <a:gd name="connsiteX18" fmla="*/ 741298 w 1015597"/>
                <a:gd name="connsiteY18" fmla="*/ 617381 h 666972"/>
                <a:gd name="connsiteX19" fmla="*/ 750548 w 1015597"/>
                <a:gd name="connsiteY19" fmla="*/ 616060 h 666972"/>
                <a:gd name="connsiteX20" fmla="*/ 763762 w 1015597"/>
                <a:gd name="connsiteY20" fmla="*/ 623988 h 666972"/>
                <a:gd name="connsiteX21" fmla="*/ 766404 w 1015597"/>
                <a:gd name="connsiteY21" fmla="*/ 641167 h 666972"/>
                <a:gd name="connsiteX22" fmla="*/ 767726 w 1015597"/>
                <a:gd name="connsiteY22" fmla="*/ 639845 h 666972"/>
                <a:gd name="connsiteX23" fmla="*/ 770369 w 1015597"/>
                <a:gd name="connsiteY23" fmla="*/ 649095 h 666972"/>
                <a:gd name="connsiteX24" fmla="*/ 774333 w 1015597"/>
                <a:gd name="connsiteY24" fmla="*/ 658344 h 666972"/>
                <a:gd name="connsiteX25" fmla="*/ 780940 w 1015597"/>
                <a:gd name="connsiteY25" fmla="*/ 664951 h 666972"/>
                <a:gd name="connsiteX26" fmla="*/ 788868 w 1015597"/>
                <a:gd name="connsiteY26" fmla="*/ 663630 h 666972"/>
                <a:gd name="connsiteX27" fmla="*/ 790190 w 1015597"/>
                <a:gd name="connsiteY27" fmla="*/ 643809 h 666972"/>
                <a:gd name="connsiteX28" fmla="*/ 780940 w 1015597"/>
                <a:gd name="connsiteY28" fmla="*/ 618703 h 666972"/>
                <a:gd name="connsiteX29" fmla="*/ 779618 w 1015597"/>
                <a:gd name="connsiteY29" fmla="*/ 600203 h 666972"/>
                <a:gd name="connsiteX30" fmla="*/ 795475 w 1015597"/>
                <a:gd name="connsiteY30" fmla="*/ 581704 h 666972"/>
                <a:gd name="connsiteX31" fmla="*/ 802082 w 1015597"/>
                <a:gd name="connsiteY31" fmla="*/ 575097 h 666972"/>
                <a:gd name="connsiteX32" fmla="*/ 810011 w 1015597"/>
                <a:gd name="connsiteY32" fmla="*/ 571133 h 666972"/>
                <a:gd name="connsiteX33" fmla="*/ 816618 w 1015597"/>
                <a:gd name="connsiteY33" fmla="*/ 561883 h 666972"/>
                <a:gd name="connsiteX34" fmla="*/ 821903 w 1015597"/>
                <a:gd name="connsiteY34" fmla="*/ 563205 h 666972"/>
                <a:gd name="connsiteX35" fmla="*/ 827189 w 1015597"/>
                <a:gd name="connsiteY35" fmla="*/ 560562 h 666972"/>
                <a:gd name="connsiteX36" fmla="*/ 820582 w 1015597"/>
                <a:gd name="connsiteY36" fmla="*/ 557919 h 666972"/>
                <a:gd name="connsiteX37" fmla="*/ 824546 w 1015597"/>
                <a:gd name="connsiteY37" fmla="*/ 556598 h 666972"/>
                <a:gd name="connsiteX38" fmla="*/ 821903 w 1015597"/>
                <a:gd name="connsiteY38" fmla="*/ 553955 h 666972"/>
                <a:gd name="connsiteX39" fmla="*/ 831153 w 1015597"/>
                <a:gd name="connsiteY39" fmla="*/ 551312 h 666972"/>
                <a:gd name="connsiteX40" fmla="*/ 823225 w 1015597"/>
                <a:gd name="connsiteY40" fmla="*/ 547348 h 666972"/>
                <a:gd name="connsiteX41" fmla="*/ 831153 w 1015597"/>
                <a:gd name="connsiteY41" fmla="*/ 542062 h 666972"/>
                <a:gd name="connsiteX42" fmla="*/ 827189 w 1015597"/>
                <a:gd name="connsiteY42" fmla="*/ 535456 h 666972"/>
                <a:gd name="connsiteX43" fmla="*/ 828510 w 1015597"/>
                <a:gd name="connsiteY43" fmla="*/ 526206 h 666972"/>
                <a:gd name="connsiteX44" fmla="*/ 821903 w 1015597"/>
                <a:gd name="connsiteY44" fmla="*/ 520920 h 666972"/>
                <a:gd name="connsiteX45" fmla="*/ 828510 w 1015597"/>
                <a:gd name="connsiteY45" fmla="*/ 524884 h 666972"/>
                <a:gd name="connsiteX46" fmla="*/ 831153 w 1015597"/>
                <a:gd name="connsiteY46" fmla="*/ 507706 h 666972"/>
                <a:gd name="connsiteX47" fmla="*/ 831153 w 1015597"/>
                <a:gd name="connsiteY47" fmla="*/ 511670 h 666972"/>
                <a:gd name="connsiteX48" fmla="*/ 828510 w 1015597"/>
                <a:gd name="connsiteY48" fmla="*/ 520920 h 666972"/>
                <a:gd name="connsiteX49" fmla="*/ 833795 w 1015597"/>
                <a:gd name="connsiteY49" fmla="*/ 524884 h 666972"/>
                <a:gd name="connsiteX50" fmla="*/ 831153 w 1015597"/>
                <a:gd name="connsiteY50" fmla="*/ 534134 h 666972"/>
                <a:gd name="connsiteX51" fmla="*/ 832474 w 1015597"/>
                <a:gd name="connsiteY51" fmla="*/ 534134 h 666972"/>
                <a:gd name="connsiteX52" fmla="*/ 839081 w 1015597"/>
                <a:gd name="connsiteY52" fmla="*/ 519599 h 666972"/>
                <a:gd name="connsiteX53" fmla="*/ 835117 w 1015597"/>
                <a:gd name="connsiteY53" fmla="*/ 503742 h 666972"/>
                <a:gd name="connsiteX54" fmla="*/ 840402 w 1015597"/>
                <a:gd name="connsiteY54" fmla="*/ 512992 h 666972"/>
                <a:gd name="connsiteX55" fmla="*/ 847009 w 1015597"/>
                <a:gd name="connsiteY55" fmla="*/ 494492 h 666972"/>
                <a:gd name="connsiteX56" fmla="*/ 857580 w 1015597"/>
                <a:gd name="connsiteY56" fmla="*/ 491850 h 666972"/>
                <a:gd name="connsiteX57" fmla="*/ 868151 w 1015597"/>
                <a:gd name="connsiteY57" fmla="*/ 487886 h 666972"/>
                <a:gd name="connsiteX58" fmla="*/ 864187 w 1015597"/>
                <a:gd name="connsiteY58" fmla="*/ 487886 h 666972"/>
                <a:gd name="connsiteX59" fmla="*/ 865508 w 1015597"/>
                <a:gd name="connsiteY59" fmla="*/ 486564 h 666972"/>
                <a:gd name="connsiteX60" fmla="*/ 850973 w 1015597"/>
                <a:gd name="connsiteY60" fmla="*/ 490528 h 666972"/>
                <a:gd name="connsiteX61" fmla="*/ 870794 w 1015597"/>
                <a:gd name="connsiteY61" fmla="*/ 483922 h 666972"/>
                <a:gd name="connsiteX62" fmla="*/ 874758 w 1015597"/>
                <a:gd name="connsiteY62" fmla="*/ 478636 h 666972"/>
                <a:gd name="connsiteX63" fmla="*/ 886651 w 1015597"/>
                <a:gd name="connsiteY63" fmla="*/ 478636 h 666972"/>
                <a:gd name="connsiteX64" fmla="*/ 884008 w 1015597"/>
                <a:gd name="connsiteY64" fmla="*/ 475993 h 666972"/>
                <a:gd name="connsiteX65" fmla="*/ 885329 w 1015597"/>
                <a:gd name="connsiteY65" fmla="*/ 478636 h 666972"/>
                <a:gd name="connsiteX66" fmla="*/ 884008 w 1015597"/>
                <a:gd name="connsiteY66" fmla="*/ 460136 h 666972"/>
                <a:gd name="connsiteX67" fmla="*/ 887972 w 1015597"/>
                <a:gd name="connsiteY67" fmla="*/ 453529 h 666972"/>
                <a:gd name="connsiteX68" fmla="*/ 897222 w 1015597"/>
                <a:gd name="connsiteY68" fmla="*/ 446922 h 666972"/>
                <a:gd name="connsiteX69" fmla="*/ 898543 w 1015597"/>
                <a:gd name="connsiteY69" fmla="*/ 448244 h 666972"/>
                <a:gd name="connsiteX70" fmla="*/ 913079 w 1015597"/>
                <a:gd name="connsiteY70" fmla="*/ 438994 h 666972"/>
                <a:gd name="connsiteX71" fmla="*/ 919686 w 1015597"/>
                <a:gd name="connsiteY71" fmla="*/ 438994 h 666972"/>
                <a:gd name="connsiteX72" fmla="*/ 924971 w 1015597"/>
                <a:gd name="connsiteY72" fmla="*/ 437673 h 666972"/>
                <a:gd name="connsiteX73" fmla="*/ 938185 w 1015597"/>
                <a:gd name="connsiteY73" fmla="*/ 431066 h 666972"/>
                <a:gd name="connsiteX74" fmla="*/ 935542 w 1015597"/>
                <a:gd name="connsiteY74" fmla="*/ 436352 h 666972"/>
                <a:gd name="connsiteX75" fmla="*/ 947434 w 1015597"/>
                <a:gd name="connsiteY75" fmla="*/ 435030 h 666972"/>
                <a:gd name="connsiteX76" fmla="*/ 939506 w 1015597"/>
                <a:gd name="connsiteY76" fmla="*/ 438994 h 666972"/>
                <a:gd name="connsiteX77" fmla="*/ 936864 w 1015597"/>
                <a:gd name="connsiteY77" fmla="*/ 437673 h 666972"/>
                <a:gd name="connsiteX78" fmla="*/ 923650 w 1015597"/>
                <a:gd name="connsiteY78" fmla="*/ 456172 h 666972"/>
                <a:gd name="connsiteX79" fmla="*/ 930257 w 1015597"/>
                <a:gd name="connsiteY79" fmla="*/ 457494 h 666972"/>
                <a:gd name="connsiteX80" fmla="*/ 940828 w 1015597"/>
                <a:gd name="connsiteY80" fmla="*/ 444280 h 666972"/>
                <a:gd name="connsiteX81" fmla="*/ 946113 w 1015597"/>
                <a:gd name="connsiteY81" fmla="*/ 445601 h 666972"/>
                <a:gd name="connsiteX82" fmla="*/ 952720 w 1015597"/>
                <a:gd name="connsiteY82" fmla="*/ 442958 h 666972"/>
                <a:gd name="connsiteX83" fmla="*/ 968577 w 1015597"/>
                <a:gd name="connsiteY83" fmla="*/ 436352 h 666972"/>
                <a:gd name="connsiteX84" fmla="*/ 965934 w 1015597"/>
                <a:gd name="connsiteY84" fmla="*/ 432387 h 666972"/>
                <a:gd name="connsiteX85" fmla="*/ 979148 w 1015597"/>
                <a:gd name="connsiteY85" fmla="*/ 428423 h 666972"/>
                <a:gd name="connsiteX86" fmla="*/ 972541 w 1015597"/>
                <a:gd name="connsiteY86" fmla="*/ 424459 h 666972"/>
                <a:gd name="connsiteX87" fmla="*/ 971219 w 1015597"/>
                <a:gd name="connsiteY87" fmla="*/ 413888 h 666972"/>
                <a:gd name="connsiteX88" fmla="*/ 964612 w 1015597"/>
                <a:gd name="connsiteY88" fmla="*/ 431066 h 666972"/>
                <a:gd name="connsiteX89" fmla="*/ 960648 w 1015597"/>
                <a:gd name="connsiteY89" fmla="*/ 432387 h 666972"/>
                <a:gd name="connsiteX90" fmla="*/ 960648 w 1015597"/>
                <a:gd name="connsiteY90" fmla="*/ 429745 h 666972"/>
                <a:gd name="connsiteX91" fmla="*/ 942149 w 1015597"/>
                <a:gd name="connsiteY91" fmla="*/ 428423 h 666972"/>
                <a:gd name="connsiteX92" fmla="*/ 943470 w 1015597"/>
                <a:gd name="connsiteY92" fmla="*/ 427102 h 666972"/>
                <a:gd name="connsiteX93" fmla="*/ 934221 w 1015597"/>
                <a:gd name="connsiteY93" fmla="*/ 415209 h 666972"/>
                <a:gd name="connsiteX94" fmla="*/ 930257 w 1015597"/>
                <a:gd name="connsiteY94" fmla="*/ 415209 h 666972"/>
                <a:gd name="connsiteX95" fmla="*/ 935542 w 1015597"/>
                <a:gd name="connsiteY95" fmla="*/ 407281 h 666972"/>
                <a:gd name="connsiteX96" fmla="*/ 927614 w 1015597"/>
                <a:gd name="connsiteY96" fmla="*/ 407281 h 666972"/>
                <a:gd name="connsiteX97" fmla="*/ 921007 w 1015597"/>
                <a:gd name="connsiteY97" fmla="*/ 401995 h 666972"/>
                <a:gd name="connsiteX98" fmla="*/ 931578 w 1015597"/>
                <a:gd name="connsiteY98" fmla="*/ 401995 h 666972"/>
                <a:gd name="connsiteX99" fmla="*/ 936864 w 1015597"/>
                <a:gd name="connsiteY99" fmla="*/ 392746 h 666972"/>
                <a:gd name="connsiteX100" fmla="*/ 939506 w 1015597"/>
                <a:gd name="connsiteY100" fmla="*/ 394067 h 666972"/>
                <a:gd name="connsiteX101" fmla="*/ 903829 w 1015597"/>
                <a:gd name="connsiteY101" fmla="*/ 395388 h 666972"/>
                <a:gd name="connsiteX102" fmla="*/ 874758 w 1015597"/>
                <a:gd name="connsiteY102" fmla="*/ 419173 h 666972"/>
                <a:gd name="connsiteX103" fmla="*/ 890615 w 1015597"/>
                <a:gd name="connsiteY103" fmla="*/ 400674 h 666972"/>
                <a:gd name="connsiteX104" fmla="*/ 901186 w 1015597"/>
                <a:gd name="connsiteY104" fmla="*/ 390103 h 666972"/>
                <a:gd name="connsiteX105" fmla="*/ 911757 w 1015597"/>
                <a:gd name="connsiteY105" fmla="*/ 384817 h 666972"/>
                <a:gd name="connsiteX106" fmla="*/ 931578 w 1015597"/>
                <a:gd name="connsiteY106" fmla="*/ 375568 h 666972"/>
                <a:gd name="connsiteX107" fmla="*/ 960648 w 1015597"/>
                <a:gd name="connsiteY107" fmla="*/ 375568 h 666972"/>
                <a:gd name="connsiteX108" fmla="*/ 981791 w 1015597"/>
                <a:gd name="connsiteY108" fmla="*/ 368961 h 666972"/>
                <a:gd name="connsiteX109" fmla="*/ 991040 w 1015597"/>
                <a:gd name="connsiteY109" fmla="*/ 361032 h 666972"/>
                <a:gd name="connsiteX110" fmla="*/ 1002933 w 1015597"/>
                <a:gd name="connsiteY110" fmla="*/ 359711 h 666972"/>
                <a:gd name="connsiteX111" fmla="*/ 1013504 w 1015597"/>
                <a:gd name="connsiteY111" fmla="*/ 353104 h 666972"/>
                <a:gd name="connsiteX112" fmla="*/ 1013504 w 1015597"/>
                <a:gd name="connsiteY112" fmla="*/ 342533 h 666972"/>
                <a:gd name="connsiteX113" fmla="*/ 1013504 w 1015597"/>
                <a:gd name="connsiteY113" fmla="*/ 331962 h 666972"/>
                <a:gd name="connsiteX114" fmla="*/ 1001612 w 1015597"/>
                <a:gd name="connsiteY114" fmla="*/ 333283 h 666972"/>
                <a:gd name="connsiteX115" fmla="*/ 1001612 w 1015597"/>
                <a:gd name="connsiteY115" fmla="*/ 326676 h 666972"/>
                <a:gd name="connsiteX116" fmla="*/ 992362 w 1015597"/>
                <a:gd name="connsiteY116" fmla="*/ 322712 h 666972"/>
                <a:gd name="connsiteX117" fmla="*/ 996326 w 1015597"/>
                <a:gd name="connsiteY117" fmla="*/ 325355 h 666972"/>
                <a:gd name="connsiteX118" fmla="*/ 985755 w 1015597"/>
                <a:gd name="connsiteY118" fmla="*/ 327998 h 666972"/>
                <a:gd name="connsiteX119" fmla="*/ 983112 w 1015597"/>
                <a:gd name="connsiteY119" fmla="*/ 330641 h 666972"/>
                <a:gd name="connsiteX120" fmla="*/ 977826 w 1015597"/>
                <a:gd name="connsiteY120" fmla="*/ 334605 h 666972"/>
                <a:gd name="connsiteX121" fmla="*/ 977826 w 1015597"/>
                <a:gd name="connsiteY121" fmla="*/ 327998 h 666972"/>
                <a:gd name="connsiteX122" fmla="*/ 991040 w 1015597"/>
                <a:gd name="connsiteY122" fmla="*/ 322712 h 666972"/>
                <a:gd name="connsiteX123" fmla="*/ 981791 w 1015597"/>
                <a:gd name="connsiteY123" fmla="*/ 325355 h 666972"/>
                <a:gd name="connsiteX124" fmla="*/ 996326 w 1015597"/>
                <a:gd name="connsiteY124" fmla="*/ 321391 h 666972"/>
                <a:gd name="connsiteX125" fmla="*/ 993683 w 1015597"/>
                <a:gd name="connsiteY125" fmla="*/ 313462 h 666972"/>
                <a:gd name="connsiteX126" fmla="*/ 977826 w 1015597"/>
                <a:gd name="connsiteY126" fmla="*/ 309498 h 666972"/>
                <a:gd name="connsiteX127" fmla="*/ 975184 w 1015597"/>
                <a:gd name="connsiteY127" fmla="*/ 302891 h 666972"/>
                <a:gd name="connsiteX128" fmla="*/ 967255 w 1015597"/>
                <a:gd name="connsiteY128" fmla="*/ 297606 h 666972"/>
                <a:gd name="connsiteX129" fmla="*/ 961970 w 1015597"/>
                <a:gd name="connsiteY129" fmla="*/ 293642 h 666972"/>
                <a:gd name="connsiteX130" fmla="*/ 965934 w 1015597"/>
                <a:gd name="connsiteY130" fmla="*/ 284392 h 666972"/>
                <a:gd name="connsiteX131" fmla="*/ 955363 w 1015597"/>
                <a:gd name="connsiteY131" fmla="*/ 267214 h 666972"/>
                <a:gd name="connsiteX132" fmla="*/ 935542 w 1015597"/>
                <a:gd name="connsiteY132" fmla="*/ 240786 h 666972"/>
                <a:gd name="connsiteX133" fmla="*/ 936864 w 1015597"/>
                <a:gd name="connsiteY133" fmla="*/ 234179 h 666972"/>
                <a:gd name="connsiteX134" fmla="*/ 927614 w 1015597"/>
                <a:gd name="connsiteY134" fmla="*/ 244750 h 666972"/>
                <a:gd name="connsiteX135" fmla="*/ 922329 w 1015597"/>
                <a:gd name="connsiteY135" fmla="*/ 260607 h 666972"/>
                <a:gd name="connsiteX136" fmla="*/ 918364 w 1015597"/>
                <a:gd name="connsiteY136" fmla="*/ 257964 h 666972"/>
                <a:gd name="connsiteX137" fmla="*/ 887972 w 1015597"/>
                <a:gd name="connsiteY137" fmla="*/ 260607 h 666972"/>
                <a:gd name="connsiteX138" fmla="*/ 893258 w 1015597"/>
                <a:gd name="connsiteY138" fmla="*/ 250036 h 666972"/>
                <a:gd name="connsiteX139" fmla="*/ 889294 w 1015597"/>
                <a:gd name="connsiteY139" fmla="*/ 250036 h 666972"/>
                <a:gd name="connsiteX140" fmla="*/ 889294 w 1015597"/>
                <a:gd name="connsiteY140" fmla="*/ 236822 h 666972"/>
                <a:gd name="connsiteX141" fmla="*/ 891936 w 1015597"/>
                <a:gd name="connsiteY141" fmla="*/ 227572 h 666972"/>
                <a:gd name="connsiteX142" fmla="*/ 880044 w 1015597"/>
                <a:gd name="connsiteY142" fmla="*/ 223608 h 666972"/>
                <a:gd name="connsiteX143" fmla="*/ 870794 w 1015597"/>
                <a:gd name="connsiteY143" fmla="*/ 215680 h 666972"/>
                <a:gd name="connsiteX144" fmla="*/ 860223 w 1015597"/>
                <a:gd name="connsiteY144" fmla="*/ 207751 h 666972"/>
                <a:gd name="connsiteX145" fmla="*/ 848330 w 1015597"/>
                <a:gd name="connsiteY145" fmla="*/ 203787 h 666972"/>
                <a:gd name="connsiteX146" fmla="*/ 821903 w 1015597"/>
                <a:gd name="connsiteY146" fmla="*/ 201145 h 666972"/>
                <a:gd name="connsiteX147" fmla="*/ 815296 w 1015597"/>
                <a:gd name="connsiteY147" fmla="*/ 207751 h 666972"/>
                <a:gd name="connsiteX148" fmla="*/ 815296 w 1015597"/>
                <a:gd name="connsiteY148" fmla="*/ 224930 h 666972"/>
                <a:gd name="connsiteX149" fmla="*/ 817939 w 1015597"/>
                <a:gd name="connsiteY149" fmla="*/ 238143 h 666972"/>
                <a:gd name="connsiteX150" fmla="*/ 813975 w 1015597"/>
                <a:gd name="connsiteY150" fmla="*/ 250036 h 666972"/>
                <a:gd name="connsiteX151" fmla="*/ 813975 w 1015597"/>
                <a:gd name="connsiteY151" fmla="*/ 260607 h 666972"/>
                <a:gd name="connsiteX152" fmla="*/ 824546 w 1015597"/>
                <a:gd name="connsiteY152" fmla="*/ 271178 h 666972"/>
                <a:gd name="connsiteX153" fmla="*/ 824546 w 1015597"/>
                <a:gd name="connsiteY153" fmla="*/ 298927 h 666972"/>
                <a:gd name="connsiteX154" fmla="*/ 800761 w 1015597"/>
                <a:gd name="connsiteY154" fmla="*/ 314784 h 666972"/>
                <a:gd name="connsiteX155" fmla="*/ 808689 w 1015597"/>
                <a:gd name="connsiteY155" fmla="*/ 326676 h 666972"/>
                <a:gd name="connsiteX156" fmla="*/ 812653 w 1015597"/>
                <a:gd name="connsiteY156" fmla="*/ 346497 h 666972"/>
                <a:gd name="connsiteX157" fmla="*/ 794154 w 1015597"/>
                <a:gd name="connsiteY157" fmla="*/ 359711 h 666972"/>
                <a:gd name="connsiteX158" fmla="*/ 778297 w 1015597"/>
                <a:gd name="connsiteY158" fmla="*/ 333283 h 666972"/>
                <a:gd name="connsiteX159" fmla="*/ 779618 w 1015597"/>
                <a:gd name="connsiteY159" fmla="*/ 310820 h 666972"/>
                <a:gd name="connsiteX160" fmla="*/ 767726 w 1015597"/>
                <a:gd name="connsiteY160" fmla="*/ 308177 h 666972"/>
                <a:gd name="connsiteX161" fmla="*/ 750548 w 1015597"/>
                <a:gd name="connsiteY161" fmla="*/ 306856 h 666972"/>
                <a:gd name="connsiteX162" fmla="*/ 737334 w 1015597"/>
                <a:gd name="connsiteY162" fmla="*/ 297606 h 666972"/>
                <a:gd name="connsiteX163" fmla="*/ 708264 w 1015597"/>
                <a:gd name="connsiteY163" fmla="*/ 283070 h 666972"/>
                <a:gd name="connsiteX164" fmla="*/ 696371 w 1015597"/>
                <a:gd name="connsiteY164" fmla="*/ 280428 h 666972"/>
                <a:gd name="connsiteX165" fmla="*/ 684479 w 1015597"/>
                <a:gd name="connsiteY165" fmla="*/ 277785 h 666972"/>
                <a:gd name="connsiteX166" fmla="*/ 677872 w 1015597"/>
                <a:gd name="connsiteY166" fmla="*/ 259285 h 666972"/>
                <a:gd name="connsiteX167" fmla="*/ 663336 w 1015597"/>
                <a:gd name="connsiteY167" fmla="*/ 255321 h 666972"/>
                <a:gd name="connsiteX168" fmla="*/ 669943 w 1015597"/>
                <a:gd name="connsiteY168" fmla="*/ 226251 h 666972"/>
                <a:gd name="connsiteX169" fmla="*/ 683157 w 1015597"/>
                <a:gd name="connsiteY169" fmla="*/ 203787 h 666972"/>
                <a:gd name="connsiteX170" fmla="*/ 688443 w 1015597"/>
                <a:gd name="connsiteY170" fmla="*/ 195859 h 666972"/>
                <a:gd name="connsiteX171" fmla="*/ 701657 w 1015597"/>
                <a:gd name="connsiteY171" fmla="*/ 193216 h 666972"/>
                <a:gd name="connsiteX172" fmla="*/ 699014 w 1015597"/>
                <a:gd name="connsiteY172" fmla="*/ 185288 h 666972"/>
                <a:gd name="connsiteX173" fmla="*/ 687121 w 1015597"/>
                <a:gd name="connsiteY173" fmla="*/ 183966 h 666972"/>
                <a:gd name="connsiteX174" fmla="*/ 689764 w 1015597"/>
                <a:gd name="connsiteY174" fmla="*/ 181324 h 666972"/>
                <a:gd name="connsiteX175" fmla="*/ 679193 w 1015597"/>
                <a:gd name="connsiteY175" fmla="*/ 176038 h 666972"/>
                <a:gd name="connsiteX176" fmla="*/ 695050 w 1015597"/>
                <a:gd name="connsiteY176" fmla="*/ 180002 h 666972"/>
                <a:gd name="connsiteX177" fmla="*/ 712228 w 1015597"/>
                <a:gd name="connsiteY177" fmla="*/ 177360 h 666972"/>
                <a:gd name="connsiteX178" fmla="*/ 720156 w 1015597"/>
                <a:gd name="connsiteY178" fmla="*/ 177360 h 666972"/>
                <a:gd name="connsiteX179" fmla="*/ 728084 w 1015597"/>
                <a:gd name="connsiteY179" fmla="*/ 174717 h 666972"/>
                <a:gd name="connsiteX180" fmla="*/ 737334 w 1015597"/>
                <a:gd name="connsiteY180" fmla="*/ 158860 h 666972"/>
                <a:gd name="connsiteX181" fmla="*/ 718835 w 1015597"/>
                <a:gd name="connsiteY181" fmla="*/ 156217 h 666972"/>
                <a:gd name="connsiteX182" fmla="*/ 697693 w 1015597"/>
                <a:gd name="connsiteY182" fmla="*/ 145646 h 666972"/>
                <a:gd name="connsiteX183" fmla="*/ 724120 w 1015597"/>
                <a:gd name="connsiteY183" fmla="*/ 150932 h 666972"/>
                <a:gd name="connsiteX184" fmla="*/ 737334 w 1015597"/>
                <a:gd name="connsiteY184" fmla="*/ 153574 h 666972"/>
                <a:gd name="connsiteX185" fmla="*/ 745262 w 1015597"/>
                <a:gd name="connsiteY185" fmla="*/ 143003 h 666972"/>
                <a:gd name="connsiteX186" fmla="*/ 738655 w 1015597"/>
                <a:gd name="connsiteY186" fmla="*/ 139039 h 666972"/>
                <a:gd name="connsiteX187" fmla="*/ 749226 w 1015597"/>
                <a:gd name="connsiteY187" fmla="*/ 136396 h 666972"/>
                <a:gd name="connsiteX188" fmla="*/ 751869 w 1015597"/>
                <a:gd name="connsiteY188" fmla="*/ 141682 h 666972"/>
                <a:gd name="connsiteX189" fmla="*/ 759797 w 1015597"/>
                <a:gd name="connsiteY189" fmla="*/ 143003 h 666972"/>
                <a:gd name="connsiteX190" fmla="*/ 758476 w 1015597"/>
                <a:gd name="connsiteY190" fmla="*/ 140361 h 666972"/>
                <a:gd name="connsiteX191" fmla="*/ 766404 w 1015597"/>
                <a:gd name="connsiteY191" fmla="*/ 144325 h 666972"/>
                <a:gd name="connsiteX192" fmla="*/ 761119 w 1015597"/>
                <a:gd name="connsiteY192" fmla="*/ 133754 h 666972"/>
                <a:gd name="connsiteX193" fmla="*/ 770369 w 1015597"/>
                <a:gd name="connsiteY193" fmla="*/ 139039 h 666972"/>
                <a:gd name="connsiteX194" fmla="*/ 784904 w 1015597"/>
                <a:gd name="connsiteY194" fmla="*/ 129789 h 666972"/>
                <a:gd name="connsiteX195" fmla="*/ 783583 w 1015597"/>
                <a:gd name="connsiteY195" fmla="*/ 116576 h 666972"/>
                <a:gd name="connsiteX196" fmla="*/ 775654 w 1015597"/>
                <a:gd name="connsiteY196" fmla="*/ 103362 h 666972"/>
                <a:gd name="connsiteX197" fmla="*/ 786225 w 1015597"/>
                <a:gd name="connsiteY197" fmla="*/ 102040 h 666972"/>
                <a:gd name="connsiteX198" fmla="*/ 787547 w 1015597"/>
                <a:gd name="connsiteY198" fmla="*/ 90148 h 666972"/>
                <a:gd name="connsiteX199" fmla="*/ 775654 w 1015597"/>
                <a:gd name="connsiteY199" fmla="*/ 82220 h 666972"/>
                <a:gd name="connsiteX200" fmla="*/ 761119 w 1015597"/>
                <a:gd name="connsiteY200" fmla="*/ 79577 h 666972"/>
                <a:gd name="connsiteX201" fmla="*/ 751869 w 1015597"/>
                <a:gd name="connsiteY201" fmla="*/ 83541 h 666972"/>
                <a:gd name="connsiteX202" fmla="*/ 757155 w 1015597"/>
                <a:gd name="connsiteY202" fmla="*/ 96755 h 666972"/>
                <a:gd name="connsiteX203" fmla="*/ 749226 w 1015597"/>
                <a:gd name="connsiteY203" fmla="*/ 108647 h 666972"/>
                <a:gd name="connsiteX204" fmla="*/ 743941 w 1015597"/>
                <a:gd name="connsiteY204" fmla="*/ 113933 h 666972"/>
                <a:gd name="connsiteX205" fmla="*/ 741298 w 1015597"/>
                <a:gd name="connsiteY205" fmla="*/ 121861 h 666972"/>
                <a:gd name="connsiteX206" fmla="*/ 725442 w 1015597"/>
                <a:gd name="connsiteY206" fmla="*/ 104683 h 666972"/>
                <a:gd name="connsiteX207" fmla="*/ 725442 w 1015597"/>
                <a:gd name="connsiteY207" fmla="*/ 108647 h 666972"/>
                <a:gd name="connsiteX208" fmla="*/ 726763 w 1015597"/>
                <a:gd name="connsiteY208" fmla="*/ 96755 h 666972"/>
                <a:gd name="connsiteX209" fmla="*/ 716192 w 1015597"/>
                <a:gd name="connsiteY209" fmla="*/ 90148 h 666972"/>
                <a:gd name="connsiteX210" fmla="*/ 710907 w 1015597"/>
                <a:gd name="connsiteY210" fmla="*/ 98076 h 666972"/>
                <a:gd name="connsiteX211" fmla="*/ 705621 w 1015597"/>
                <a:gd name="connsiteY211" fmla="*/ 108647 h 666972"/>
                <a:gd name="connsiteX212" fmla="*/ 702978 w 1015597"/>
                <a:gd name="connsiteY212" fmla="*/ 99398 h 666972"/>
                <a:gd name="connsiteX213" fmla="*/ 697693 w 1015597"/>
                <a:gd name="connsiteY213" fmla="*/ 90148 h 666972"/>
                <a:gd name="connsiteX214" fmla="*/ 702978 w 1015597"/>
                <a:gd name="connsiteY214" fmla="*/ 86184 h 666972"/>
                <a:gd name="connsiteX215" fmla="*/ 692407 w 1015597"/>
                <a:gd name="connsiteY215" fmla="*/ 83541 h 666972"/>
                <a:gd name="connsiteX216" fmla="*/ 681836 w 1015597"/>
                <a:gd name="connsiteY216" fmla="*/ 82220 h 666972"/>
                <a:gd name="connsiteX217" fmla="*/ 693728 w 1015597"/>
                <a:gd name="connsiteY217" fmla="*/ 74291 h 666972"/>
                <a:gd name="connsiteX218" fmla="*/ 680514 w 1015597"/>
                <a:gd name="connsiteY218" fmla="*/ 58435 h 666972"/>
                <a:gd name="connsiteX219" fmla="*/ 665979 w 1015597"/>
                <a:gd name="connsiteY219" fmla="*/ 43899 h 666972"/>
                <a:gd name="connsiteX220" fmla="*/ 667300 w 1015597"/>
                <a:gd name="connsiteY220" fmla="*/ 25400 h 666972"/>
                <a:gd name="connsiteX221" fmla="*/ 689764 w 1015597"/>
                <a:gd name="connsiteY221" fmla="*/ 25400 h 666972"/>
                <a:gd name="connsiteX222" fmla="*/ 704300 w 1015597"/>
                <a:gd name="connsiteY222" fmla="*/ 4258 h 666972"/>
                <a:gd name="connsiteX223" fmla="*/ 679193 w 1015597"/>
                <a:gd name="connsiteY223" fmla="*/ 294 h 666972"/>
                <a:gd name="connsiteX224" fmla="*/ 664658 w 1015597"/>
                <a:gd name="connsiteY224" fmla="*/ 8222 h 666972"/>
                <a:gd name="connsiteX225" fmla="*/ 655408 w 1015597"/>
                <a:gd name="connsiteY225" fmla="*/ 9543 h 666972"/>
                <a:gd name="connsiteX226" fmla="*/ 655408 w 1015597"/>
                <a:gd name="connsiteY226" fmla="*/ 24078 h 666972"/>
                <a:gd name="connsiteX227" fmla="*/ 658051 w 1015597"/>
                <a:gd name="connsiteY227" fmla="*/ 38614 h 666972"/>
                <a:gd name="connsiteX228" fmla="*/ 651444 w 1015597"/>
                <a:gd name="connsiteY228" fmla="*/ 49185 h 666972"/>
                <a:gd name="connsiteX229" fmla="*/ 655408 w 1015597"/>
                <a:gd name="connsiteY229" fmla="*/ 53149 h 666972"/>
                <a:gd name="connsiteX230" fmla="*/ 646158 w 1015597"/>
                <a:gd name="connsiteY230" fmla="*/ 59756 h 666972"/>
                <a:gd name="connsiteX231" fmla="*/ 648801 w 1015597"/>
                <a:gd name="connsiteY231" fmla="*/ 79577 h 666972"/>
                <a:gd name="connsiteX232" fmla="*/ 664658 w 1015597"/>
                <a:gd name="connsiteY232" fmla="*/ 86184 h 666972"/>
                <a:gd name="connsiteX233" fmla="*/ 675229 w 1015597"/>
                <a:gd name="connsiteY233" fmla="*/ 90148 h 666972"/>
                <a:gd name="connsiteX234" fmla="*/ 664658 w 1015597"/>
                <a:gd name="connsiteY234" fmla="*/ 100719 h 666972"/>
                <a:gd name="connsiteX235" fmla="*/ 672586 w 1015597"/>
                <a:gd name="connsiteY235" fmla="*/ 96755 h 666972"/>
                <a:gd name="connsiteX236" fmla="*/ 672586 w 1015597"/>
                <a:gd name="connsiteY236" fmla="*/ 104683 h 666972"/>
                <a:gd name="connsiteX237" fmla="*/ 663336 w 1015597"/>
                <a:gd name="connsiteY237" fmla="*/ 112612 h 666972"/>
                <a:gd name="connsiteX238" fmla="*/ 659372 w 1015597"/>
                <a:gd name="connsiteY238" fmla="*/ 129789 h 666972"/>
                <a:gd name="connsiteX239" fmla="*/ 648801 w 1015597"/>
                <a:gd name="connsiteY239" fmla="*/ 123183 h 666972"/>
                <a:gd name="connsiteX240" fmla="*/ 651444 w 1015597"/>
                <a:gd name="connsiteY240" fmla="*/ 111290 h 666972"/>
                <a:gd name="connsiteX241" fmla="*/ 635587 w 1015597"/>
                <a:gd name="connsiteY241" fmla="*/ 107326 h 666972"/>
                <a:gd name="connsiteX242" fmla="*/ 625016 w 1015597"/>
                <a:gd name="connsiteY242" fmla="*/ 117897 h 666972"/>
                <a:gd name="connsiteX243" fmla="*/ 593303 w 1015597"/>
                <a:gd name="connsiteY243" fmla="*/ 116576 h 666972"/>
                <a:gd name="connsiteX244" fmla="*/ 576125 w 1015597"/>
                <a:gd name="connsiteY244" fmla="*/ 111290 h 666972"/>
                <a:gd name="connsiteX245" fmla="*/ 569518 w 1015597"/>
                <a:gd name="connsiteY245" fmla="*/ 108647 h 666972"/>
                <a:gd name="connsiteX246" fmla="*/ 565554 w 1015597"/>
                <a:gd name="connsiteY246" fmla="*/ 100719 h 666972"/>
                <a:gd name="connsiteX247" fmla="*/ 549697 w 1015597"/>
                <a:gd name="connsiteY247" fmla="*/ 99398 h 666972"/>
                <a:gd name="connsiteX248" fmla="*/ 536483 w 1015597"/>
                <a:gd name="connsiteY248" fmla="*/ 108647 h 666972"/>
                <a:gd name="connsiteX249" fmla="*/ 561590 w 1015597"/>
                <a:gd name="connsiteY249" fmla="*/ 102040 h 666972"/>
                <a:gd name="connsiteX250" fmla="*/ 544411 w 1015597"/>
                <a:gd name="connsiteY250" fmla="*/ 112612 h 666972"/>
                <a:gd name="connsiteX251" fmla="*/ 544411 w 1015597"/>
                <a:gd name="connsiteY251" fmla="*/ 123183 h 666972"/>
                <a:gd name="connsiteX252" fmla="*/ 543090 w 1015597"/>
                <a:gd name="connsiteY252" fmla="*/ 128468 h 666972"/>
                <a:gd name="connsiteX253" fmla="*/ 544411 w 1015597"/>
                <a:gd name="connsiteY253" fmla="*/ 136396 h 666972"/>
                <a:gd name="connsiteX254" fmla="*/ 532519 w 1015597"/>
                <a:gd name="connsiteY254" fmla="*/ 117897 h 666972"/>
                <a:gd name="connsiteX255" fmla="*/ 517984 w 1015597"/>
                <a:gd name="connsiteY255" fmla="*/ 115254 h 666972"/>
                <a:gd name="connsiteX256" fmla="*/ 491556 w 1015597"/>
                <a:gd name="connsiteY256" fmla="*/ 117897 h 666972"/>
                <a:gd name="connsiteX257" fmla="*/ 475699 w 1015597"/>
                <a:gd name="connsiteY257" fmla="*/ 113933 h 666972"/>
                <a:gd name="connsiteX258" fmla="*/ 487592 w 1015597"/>
                <a:gd name="connsiteY258" fmla="*/ 104683 h 666972"/>
                <a:gd name="connsiteX259" fmla="*/ 469092 w 1015597"/>
                <a:gd name="connsiteY259" fmla="*/ 95434 h 666972"/>
                <a:gd name="connsiteX260" fmla="*/ 470414 w 1015597"/>
                <a:gd name="connsiteY260" fmla="*/ 98076 h 666972"/>
                <a:gd name="connsiteX261" fmla="*/ 432093 w 1015597"/>
                <a:gd name="connsiteY261" fmla="*/ 87505 h 666972"/>
                <a:gd name="connsiteX262" fmla="*/ 412273 w 1015597"/>
                <a:gd name="connsiteY262" fmla="*/ 79577 h 666972"/>
                <a:gd name="connsiteX263" fmla="*/ 406987 w 1015597"/>
                <a:gd name="connsiteY263" fmla="*/ 80898 h 666972"/>
                <a:gd name="connsiteX264" fmla="*/ 406987 w 1015597"/>
                <a:gd name="connsiteY264" fmla="*/ 86184 h 666972"/>
                <a:gd name="connsiteX265" fmla="*/ 395095 w 1015597"/>
                <a:gd name="connsiteY265" fmla="*/ 88827 h 666972"/>
                <a:gd name="connsiteX266" fmla="*/ 396416 w 1015597"/>
                <a:gd name="connsiteY266" fmla="*/ 82220 h 666972"/>
                <a:gd name="connsiteX267" fmla="*/ 393773 w 1015597"/>
                <a:gd name="connsiteY267" fmla="*/ 74291 h 666972"/>
                <a:gd name="connsiteX268" fmla="*/ 384524 w 1015597"/>
                <a:gd name="connsiteY268" fmla="*/ 90148 h 666972"/>
                <a:gd name="connsiteX269" fmla="*/ 362060 w 1015597"/>
                <a:gd name="connsiteY269" fmla="*/ 66363 h 666972"/>
                <a:gd name="connsiteX270" fmla="*/ 360739 w 1015597"/>
                <a:gd name="connsiteY270" fmla="*/ 72970 h 666972"/>
                <a:gd name="connsiteX271" fmla="*/ 352810 w 1015597"/>
                <a:gd name="connsiteY271" fmla="*/ 82220 h 666972"/>
                <a:gd name="connsiteX272" fmla="*/ 319775 w 1015597"/>
                <a:gd name="connsiteY272" fmla="*/ 88827 h 666972"/>
                <a:gd name="connsiteX273" fmla="*/ 347525 w 1015597"/>
                <a:gd name="connsiteY273" fmla="*/ 74291 h 666972"/>
                <a:gd name="connsiteX274" fmla="*/ 311847 w 1015597"/>
                <a:gd name="connsiteY274" fmla="*/ 86184 h 666972"/>
                <a:gd name="connsiteX275" fmla="*/ 299955 w 1015597"/>
                <a:gd name="connsiteY275" fmla="*/ 82220 h 666972"/>
                <a:gd name="connsiteX276" fmla="*/ 285420 w 1015597"/>
                <a:gd name="connsiteY276" fmla="*/ 96755 h 666972"/>
                <a:gd name="connsiteX277" fmla="*/ 255028 w 1015597"/>
                <a:gd name="connsiteY277" fmla="*/ 84862 h 666972"/>
                <a:gd name="connsiteX278" fmla="*/ 206136 w 1015597"/>
                <a:gd name="connsiteY278" fmla="*/ 76934 h 666972"/>
                <a:gd name="connsiteX279" fmla="*/ 173102 w 1015597"/>
                <a:gd name="connsiteY279" fmla="*/ 71649 h 666972"/>
                <a:gd name="connsiteX280" fmla="*/ 141388 w 1015597"/>
                <a:gd name="connsiteY280" fmla="*/ 65042 h 666972"/>
                <a:gd name="connsiteX281" fmla="*/ 109675 w 1015597"/>
                <a:gd name="connsiteY281" fmla="*/ 57113 h 666972"/>
                <a:gd name="connsiteX282" fmla="*/ 93819 w 1015597"/>
                <a:gd name="connsiteY282" fmla="*/ 58435 h 666972"/>
                <a:gd name="connsiteX283" fmla="*/ 76640 w 1015597"/>
                <a:gd name="connsiteY283" fmla="*/ 63720 h 666972"/>
                <a:gd name="connsiteX284" fmla="*/ 47570 w 1015597"/>
                <a:gd name="connsiteY284" fmla="*/ 76934 h 666972"/>
                <a:gd name="connsiteX285" fmla="*/ 35677 w 1015597"/>
                <a:gd name="connsiteY285" fmla="*/ 92791 h 666972"/>
                <a:gd name="connsiteX286" fmla="*/ 19821 w 1015597"/>
                <a:gd name="connsiteY286" fmla="*/ 96755 h 666972"/>
                <a:gd name="connsiteX287" fmla="*/ 15856 w 1015597"/>
                <a:gd name="connsiteY287" fmla="*/ 98076 h 666972"/>
                <a:gd name="connsiteX288" fmla="*/ 13214 w 1015597"/>
                <a:gd name="connsiteY288" fmla="*/ 107326 h 666972"/>
                <a:gd name="connsiteX289" fmla="*/ 31713 w 1015597"/>
                <a:gd name="connsiteY289" fmla="*/ 115254 h 666972"/>
                <a:gd name="connsiteX290" fmla="*/ 40963 w 1015597"/>
                <a:gd name="connsiteY290" fmla="*/ 127147 h 666972"/>
                <a:gd name="connsiteX291" fmla="*/ 58141 w 1015597"/>
                <a:gd name="connsiteY291" fmla="*/ 131111 h 666972"/>
                <a:gd name="connsiteX292" fmla="*/ 58141 w 1015597"/>
                <a:gd name="connsiteY292" fmla="*/ 137718 h 666972"/>
                <a:gd name="connsiteX293" fmla="*/ 55498 w 1015597"/>
                <a:gd name="connsiteY293" fmla="*/ 139039 h 666972"/>
                <a:gd name="connsiteX294" fmla="*/ 62105 w 1015597"/>
                <a:gd name="connsiteY294" fmla="*/ 141682 h 666972"/>
                <a:gd name="connsiteX295" fmla="*/ 50213 w 1015597"/>
                <a:gd name="connsiteY295" fmla="*/ 145646 h 666972"/>
                <a:gd name="connsiteX296" fmla="*/ 36999 w 1015597"/>
                <a:gd name="connsiteY296" fmla="*/ 136396 h 666972"/>
                <a:gd name="connsiteX297" fmla="*/ 19821 w 1015597"/>
                <a:gd name="connsiteY297" fmla="*/ 141682 h 666972"/>
                <a:gd name="connsiteX298" fmla="*/ 21142 w 1015597"/>
                <a:gd name="connsiteY298" fmla="*/ 144325 h 666972"/>
                <a:gd name="connsiteX299" fmla="*/ 0 w 1015597"/>
                <a:gd name="connsiteY299" fmla="*/ 152253 h 666972"/>
                <a:gd name="connsiteX300" fmla="*/ 15856 w 1015597"/>
                <a:gd name="connsiteY300" fmla="*/ 160181 h 666972"/>
                <a:gd name="connsiteX301" fmla="*/ 11892 w 1015597"/>
                <a:gd name="connsiteY301" fmla="*/ 162824 h 666972"/>
                <a:gd name="connsiteX302" fmla="*/ 40963 w 1015597"/>
                <a:gd name="connsiteY302" fmla="*/ 170753 h 666972"/>
                <a:gd name="connsiteX303" fmla="*/ 52855 w 1015597"/>
                <a:gd name="connsiteY303" fmla="*/ 170753 h 666972"/>
                <a:gd name="connsiteX304" fmla="*/ 64748 w 1015597"/>
                <a:gd name="connsiteY304" fmla="*/ 169431 h 666972"/>
                <a:gd name="connsiteX305" fmla="*/ 59462 w 1015597"/>
                <a:gd name="connsiteY305" fmla="*/ 172074 h 666972"/>
                <a:gd name="connsiteX306" fmla="*/ 64748 w 1015597"/>
                <a:gd name="connsiteY306" fmla="*/ 182645 h 666972"/>
                <a:gd name="connsiteX307" fmla="*/ 51534 w 1015597"/>
                <a:gd name="connsiteY307" fmla="*/ 187931 h 666972"/>
                <a:gd name="connsiteX308" fmla="*/ 38320 w 1015597"/>
                <a:gd name="connsiteY308" fmla="*/ 194538 h 666972"/>
                <a:gd name="connsiteX309" fmla="*/ 26428 w 1015597"/>
                <a:gd name="connsiteY309" fmla="*/ 202466 h 666972"/>
                <a:gd name="connsiteX310" fmla="*/ 21142 w 1015597"/>
                <a:gd name="connsiteY310" fmla="*/ 214358 h 666972"/>
                <a:gd name="connsiteX311" fmla="*/ 25106 w 1015597"/>
                <a:gd name="connsiteY311" fmla="*/ 232858 h 666972"/>
                <a:gd name="connsiteX312" fmla="*/ 38320 w 1015597"/>
                <a:gd name="connsiteY312" fmla="*/ 243429 h 666972"/>
                <a:gd name="connsiteX313" fmla="*/ 51534 w 1015597"/>
                <a:gd name="connsiteY313" fmla="*/ 236822 h 666972"/>
                <a:gd name="connsiteX314" fmla="*/ 55498 w 1015597"/>
                <a:gd name="connsiteY314" fmla="*/ 259285 h 666972"/>
                <a:gd name="connsiteX315" fmla="*/ 67391 w 1015597"/>
                <a:gd name="connsiteY315" fmla="*/ 254000 h 666972"/>
                <a:gd name="connsiteX316" fmla="*/ 77962 w 1015597"/>
                <a:gd name="connsiteY316" fmla="*/ 260607 h 666972"/>
                <a:gd name="connsiteX317" fmla="*/ 100426 w 1015597"/>
                <a:gd name="connsiteY317" fmla="*/ 255321 h 666972"/>
                <a:gd name="connsiteX318" fmla="*/ 97783 w 1015597"/>
                <a:gd name="connsiteY318" fmla="*/ 261928 h 666972"/>
                <a:gd name="connsiteX319" fmla="*/ 93819 w 1015597"/>
                <a:gd name="connsiteY319" fmla="*/ 271178 h 666972"/>
                <a:gd name="connsiteX320" fmla="*/ 84569 w 1015597"/>
                <a:gd name="connsiteY320" fmla="*/ 285713 h 666972"/>
                <a:gd name="connsiteX321" fmla="*/ 64748 w 1015597"/>
                <a:gd name="connsiteY321" fmla="*/ 298927 h 666972"/>
                <a:gd name="connsiteX322" fmla="*/ 42284 w 1015597"/>
                <a:gd name="connsiteY322" fmla="*/ 308177 h 666972"/>
                <a:gd name="connsiteX323" fmla="*/ 25106 w 1015597"/>
                <a:gd name="connsiteY323" fmla="*/ 318748 h 666972"/>
                <a:gd name="connsiteX324" fmla="*/ 39642 w 1015597"/>
                <a:gd name="connsiteY324" fmla="*/ 316105 h 666972"/>
                <a:gd name="connsiteX325" fmla="*/ 43606 w 1015597"/>
                <a:gd name="connsiteY325" fmla="*/ 312141 h 666972"/>
                <a:gd name="connsiteX326" fmla="*/ 51534 w 1015597"/>
                <a:gd name="connsiteY326" fmla="*/ 310820 h 666972"/>
                <a:gd name="connsiteX327" fmla="*/ 80605 w 1015597"/>
                <a:gd name="connsiteY327" fmla="*/ 297606 h 666972"/>
                <a:gd name="connsiteX328" fmla="*/ 104390 w 1015597"/>
                <a:gd name="connsiteY328" fmla="*/ 281749 h 666972"/>
                <a:gd name="connsiteX329" fmla="*/ 132139 w 1015597"/>
                <a:gd name="connsiteY329" fmla="*/ 256643 h 666972"/>
                <a:gd name="connsiteX330" fmla="*/ 124210 w 1015597"/>
                <a:gd name="connsiteY330" fmla="*/ 254000 h 666972"/>
                <a:gd name="connsiteX331" fmla="*/ 141388 w 1015597"/>
                <a:gd name="connsiteY331" fmla="*/ 230215 h 666972"/>
                <a:gd name="connsiteX332" fmla="*/ 167816 w 1015597"/>
                <a:gd name="connsiteY332" fmla="*/ 218323 h 666972"/>
                <a:gd name="connsiteX333" fmla="*/ 162530 w 1015597"/>
                <a:gd name="connsiteY333" fmla="*/ 222287 h 666972"/>
                <a:gd name="connsiteX334" fmla="*/ 167816 w 1015597"/>
                <a:gd name="connsiteY334" fmla="*/ 227572 h 666972"/>
                <a:gd name="connsiteX335" fmla="*/ 150638 w 1015597"/>
                <a:gd name="connsiteY335" fmla="*/ 231536 h 666972"/>
                <a:gd name="connsiteX336" fmla="*/ 149317 w 1015597"/>
                <a:gd name="connsiteY336" fmla="*/ 247393 h 666972"/>
                <a:gd name="connsiteX337" fmla="*/ 146674 w 1015597"/>
                <a:gd name="connsiteY337" fmla="*/ 254000 h 666972"/>
                <a:gd name="connsiteX338" fmla="*/ 177066 w 1015597"/>
                <a:gd name="connsiteY338" fmla="*/ 238143 h 666972"/>
                <a:gd name="connsiteX339" fmla="*/ 184994 w 1015597"/>
                <a:gd name="connsiteY339" fmla="*/ 227572 h 666972"/>
                <a:gd name="connsiteX340" fmla="*/ 200851 w 1015597"/>
                <a:gd name="connsiteY340" fmla="*/ 232858 h 666972"/>
                <a:gd name="connsiteX341" fmla="*/ 216707 w 1015597"/>
                <a:gd name="connsiteY341" fmla="*/ 243429 h 666972"/>
                <a:gd name="connsiteX342" fmla="*/ 232564 w 1015597"/>
                <a:gd name="connsiteY342" fmla="*/ 242107 h 666972"/>
                <a:gd name="connsiteX343" fmla="*/ 266920 w 1015597"/>
                <a:gd name="connsiteY343" fmla="*/ 259285 h 666972"/>
                <a:gd name="connsiteX344" fmla="*/ 281455 w 1015597"/>
                <a:gd name="connsiteY344" fmla="*/ 269857 h 666972"/>
                <a:gd name="connsiteX345" fmla="*/ 294669 w 1015597"/>
                <a:gd name="connsiteY345" fmla="*/ 289677 h 666972"/>
                <a:gd name="connsiteX346" fmla="*/ 306562 w 1015597"/>
                <a:gd name="connsiteY346" fmla="*/ 300249 h 666972"/>
                <a:gd name="connsiteX347" fmla="*/ 318454 w 1015597"/>
                <a:gd name="connsiteY347" fmla="*/ 318748 h 666972"/>
                <a:gd name="connsiteX348" fmla="*/ 329025 w 1015597"/>
                <a:gd name="connsiteY348" fmla="*/ 313462 h 666972"/>
                <a:gd name="connsiteX349" fmla="*/ 338275 w 1015597"/>
                <a:gd name="connsiteY349" fmla="*/ 329319 h 666972"/>
                <a:gd name="connsiteX350" fmla="*/ 358096 w 1015597"/>
                <a:gd name="connsiteY350" fmla="*/ 358390 h 666972"/>
                <a:gd name="connsiteX351" fmla="*/ 372631 w 1015597"/>
                <a:gd name="connsiteY351" fmla="*/ 372925 h 666972"/>
                <a:gd name="connsiteX352" fmla="*/ 388488 w 1015597"/>
                <a:gd name="connsiteY352" fmla="*/ 379532 h 666972"/>
                <a:gd name="connsiteX353" fmla="*/ 404345 w 1015597"/>
                <a:gd name="connsiteY353" fmla="*/ 392746 h 666972"/>
                <a:gd name="connsiteX354" fmla="*/ 409630 w 1015597"/>
                <a:gd name="connsiteY354" fmla="*/ 411245 h 666972"/>
                <a:gd name="connsiteX355" fmla="*/ 388488 w 1015597"/>
                <a:gd name="connsiteY355" fmla="*/ 404638 h 666972"/>
                <a:gd name="connsiteX356" fmla="*/ 395095 w 1015597"/>
                <a:gd name="connsiteY356" fmla="*/ 436352 h 666972"/>
                <a:gd name="connsiteX357" fmla="*/ 393773 w 1015597"/>
                <a:gd name="connsiteY357" fmla="*/ 474672 h 666972"/>
                <a:gd name="connsiteX358" fmla="*/ 396416 w 1015597"/>
                <a:gd name="connsiteY358" fmla="*/ 512992 h 666972"/>
                <a:gd name="connsiteX359" fmla="*/ 413594 w 1015597"/>
                <a:gd name="connsiteY359" fmla="*/ 540741 h 666972"/>
                <a:gd name="connsiteX360" fmla="*/ 420201 w 1015597"/>
                <a:gd name="connsiteY360" fmla="*/ 559240 h 666972"/>
                <a:gd name="connsiteX361" fmla="*/ 420201 w 1015597"/>
                <a:gd name="connsiteY361" fmla="*/ 559240 h 666972"/>
                <a:gd name="connsiteX362" fmla="*/ 782261 w 1015597"/>
                <a:gd name="connsiteY362" fmla="*/ 481279 h 666972"/>
                <a:gd name="connsiteX363" fmla="*/ 763762 w 1015597"/>
                <a:gd name="connsiteY363" fmla="*/ 486564 h 666972"/>
                <a:gd name="connsiteX364" fmla="*/ 765083 w 1015597"/>
                <a:gd name="connsiteY364" fmla="*/ 485243 h 666972"/>
                <a:gd name="connsiteX365" fmla="*/ 758476 w 1015597"/>
                <a:gd name="connsiteY365" fmla="*/ 483922 h 666972"/>
                <a:gd name="connsiteX366" fmla="*/ 766404 w 1015597"/>
                <a:gd name="connsiteY366" fmla="*/ 472029 h 666972"/>
                <a:gd name="connsiteX367" fmla="*/ 769047 w 1015597"/>
                <a:gd name="connsiteY367" fmla="*/ 475993 h 666972"/>
                <a:gd name="connsiteX368" fmla="*/ 763762 w 1015597"/>
                <a:gd name="connsiteY368" fmla="*/ 481279 h 666972"/>
                <a:gd name="connsiteX369" fmla="*/ 773011 w 1015597"/>
                <a:gd name="connsiteY369" fmla="*/ 477315 h 666972"/>
                <a:gd name="connsiteX370" fmla="*/ 783583 w 1015597"/>
                <a:gd name="connsiteY370" fmla="*/ 473350 h 666972"/>
                <a:gd name="connsiteX371" fmla="*/ 799439 w 1015597"/>
                <a:gd name="connsiteY371" fmla="*/ 466743 h 666972"/>
                <a:gd name="connsiteX372" fmla="*/ 800761 w 1015597"/>
                <a:gd name="connsiteY372" fmla="*/ 470707 h 666972"/>
                <a:gd name="connsiteX373" fmla="*/ 782261 w 1015597"/>
                <a:gd name="connsiteY373" fmla="*/ 481279 h 666972"/>
                <a:gd name="connsiteX374" fmla="*/ 796797 w 1015597"/>
                <a:gd name="connsiteY374" fmla="*/ 458815 h 666972"/>
                <a:gd name="connsiteX375" fmla="*/ 812653 w 1015597"/>
                <a:gd name="connsiteY375" fmla="*/ 457494 h 666972"/>
                <a:gd name="connsiteX376" fmla="*/ 827189 w 1015597"/>
                <a:gd name="connsiteY376" fmla="*/ 450887 h 666972"/>
                <a:gd name="connsiteX377" fmla="*/ 821903 w 1015597"/>
                <a:gd name="connsiteY377" fmla="*/ 456172 h 666972"/>
                <a:gd name="connsiteX378" fmla="*/ 808689 w 1015597"/>
                <a:gd name="connsiteY378" fmla="*/ 464101 h 666972"/>
                <a:gd name="connsiteX379" fmla="*/ 796797 w 1015597"/>
                <a:gd name="connsiteY379" fmla="*/ 458815 h 666972"/>
                <a:gd name="connsiteX380" fmla="*/ 692407 w 1015597"/>
                <a:gd name="connsiteY380" fmla="*/ 411245 h 666972"/>
                <a:gd name="connsiteX381" fmla="*/ 704300 w 1015597"/>
                <a:gd name="connsiteY381" fmla="*/ 405960 h 666972"/>
                <a:gd name="connsiteX382" fmla="*/ 710907 w 1015597"/>
                <a:gd name="connsiteY382" fmla="*/ 399353 h 666972"/>
                <a:gd name="connsiteX383" fmla="*/ 709585 w 1015597"/>
                <a:gd name="connsiteY383" fmla="*/ 401995 h 666972"/>
                <a:gd name="connsiteX384" fmla="*/ 714871 w 1015597"/>
                <a:gd name="connsiteY384" fmla="*/ 395388 h 666972"/>
                <a:gd name="connsiteX385" fmla="*/ 713549 w 1015597"/>
                <a:gd name="connsiteY385" fmla="*/ 400674 h 666972"/>
                <a:gd name="connsiteX386" fmla="*/ 716192 w 1015597"/>
                <a:gd name="connsiteY386" fmla="*/ 394067 h 666972"/>
                <a:gd name="connsiteX387" fmla="*/ 725442 w 1015597"/>
                <a:gd name="connsiteY387" fmla="*/ 396710 h 666972"/>
                <a:gd name="connsiteX388" fmla="*/ 733370 w 1015597"/>
                <a:gd name="connsiteY388" fmla="*/ 396710 h 666972"/>
                <a:gd name="connsiteX389" fmla="*/ 746583 w 1015597"/>
                <a:gd name="connsiteY389" fmla="*/ 405960 h 666972"/>
                <a:gd name="connsiteX390" fmla="*/ 749226 w 1015597"/>
                <a:gd name="connsiteY390" fmla="*/ 413888 h 666972"/>
                <a:gd name="connsiteX391" fmla="*/ 747905 w 1015597"/>
                <a:gd name="connsiteY391" fmla="*/ 417852 h 666972"/>
                <a:gd name="connsiteX392" fmla="*/ 749226 w 1015597"/>
                <a:gd name="connsiteY392" fmla="*/ 421816 h 666972"/>
                <a:gd name="connsiteX393" fmla="*/ 762440 w 1015597"/>
                <a:gd name="connsiteY393" fmla="*/ 427102 h 666972"/>
                <a:gd name="connsiteX394" fmla="*/ 780940 w 1015597"/>
                <a:gd name="connsiteY394" fmla="*/ 429745 h 666972"/>
                <a:gd name="connsiteX395" fmla="*/ 791511 w 1015597"/>
                <a:gd name="connsiteY395" fmla="*/ 444280 h 666972"/>
                <a:gd name="connsiteX396" fmla="*/ 788868 w 1015597"/>
                <a:gd name="connsiteY396" fmla="*/ 445601 h 666972"/>
                <a:gd name="connsiteX397" fmla="*/ 779618 w 1015597"/>
                <a:gd name="connsiteY397" fmla="*/ 445601 h 666972"/>
                <a:gd name="connsiteX398" fmla="*/ 778297 w 1015597"/>
                <a:gd name="connsiteY398" fmla="*/ 444280 h 666972"/>
                <a:gd name="connsiteX399" fmla="*/ 779618 w 1015597"/>
                <a:gd name="connsiteY399" fmla="*/ 441637 h 666972"/>
                <a:gd name="connsiteX400" fmla="*/ 773011 w 1015597"/>
                <a:gd name="connsiteY400" fmla="*/ 438994 h 666972"/>
                <a:gd name="connsiteX401" fmla="*/ 773011 w 1015597"/>
                <a:gd name="connsiteY401" fmla="*/ 452208 h 666972"/>
                <a:gd name="connsiteX402" fmla="*/ 771690 w 1015597"/>
                <a:gd name="connsiteY402" fmla="*/ 460136 h 666972"/>
                <a:gd name="connsiteX403" fmla="*/ 765083 w 1015597"/>
                <a:gd name="connsiteY403" fmla="*/ 466743 h 666972"/>
                <a:gd name="connsiteX404" fmla="*/ 761119 w 1015597"/>
                <a:gd name="connsiteY404" fmla="*/ 453529 h 666972"/>
                <a:gd name="connsiteX405" fmla="*/ 751869 w 1015597"/>
                <a:gd name="connsiteY405" fmla="*/ 457494 h 666972"/>
                <a:gd name="connsiteX406" fmla="*/ 755833 w 1015597"/>
                <a:gd name="connsiteY406" fmla="*/ 450887 h 666972"/>
                <a:gd name="connsiteX407" fmla="*/ 755833 w 1015597"/>
                <a:gd name="connsiteY407" fmla="*/ 441637 h 666972"/>
                <a:gd name="connsiteX408" fmla="*/ 757155 w 1015597"/>
                <a:gd name="connsiteY408" fmla="*/ 441637 h 666972"/>
                <a:gd name="connsiteX409" fmla="*/ 749226 w 1015597"/>
                <a:gd name="connsiteY409" fmla="*/ 435030 h 666972"/>
                <a:gd name="connsiteX410" fmla="*/ 742619 w 1015597"/>
                <a:gd name="connsiteY410" fmla="*/ 436352 h 666972"/>
                <a:gd name="connsiteX411" fmla="*/ 736012 w 1015597"/>
                <a:gd name="connsiteY411" fmla="*/ 444280 h 666972"/>
                <a:gd name="connsiteX412" fmla="*/ 736012 w 1015597"/>
                <a:gd name="connsiteY412" fmla="*/ 438994 h 666972"/>
                <a:gd name="connsiteX413" fmla="*/ 728084 w 1015597"/>
                <a:gd name="connsiteY413" fmla="*/ 454851 h 666972"/>
                <a:gd name="connsiteX414" fmla="*/ 726763 w 1015597"/>
                <a:gd name="connsiteY414" fmla="*/ 475993 h 666972"/>
                <a:gd name="connsiteX415" fmla="*/ 714871 w 1015597"/>
                <a:gd name="connsiteY415" fmla="*/ 464101 h 666972"/>
                <a:gd name="connsiteX416" fmla="*/ 717514 w 1015597"/>
                <a:gd name="connsiteY416" fmla="*/ 449565 h 666972"/>
                <a:gd name="connsiteX417" fmla="*/ 721478 w 1015597"/>
                <a:gd name="connsiteY417" fmla="*/ 437673 h 666972"/>
                <a:gd name="connsiteX418" fmla="*/ 713549 w 1015597"/>
                <a:gd name="connsiteY418" fmla="*/ 445601 h 666972"/>
                <a:gd name="connsiteX419" fmla="*/ 722799 w 1015597"/>
                <a:gd name="connsiteY419" fmla="*/ 429745 h 666972"/>
                <a:gd name="connsiteX420" fmla="*/ 722799 w 1015597"/>
                <a:gd name="connsiteY420" fmla="*/ 432387 h 666972"/>
                <a:gd name="connsiteX421" fmla="*/ 726763 w 1015597"/>
                <a:gd name="connsiteY421" fmla="*/ 429745 h 666972"/>
                <a:gd name="connsiteX422" fmla="*/ 725442 w 1015597"/>
                <a:gd name="connsiteY422" fmla="*/ 432387 h 666972"/>
                <a:gd name="connsiteX423" fmla="*/ 726763 w 1015597"/>
                <a:gd name="connsiteY423" fmla="*/ 433709 h 666972"/>
                <a:gd name="connsiteX424" fmla="*/ 743941 w 1015597"/>
                <a:gd name="connsiteY424" fmla="*/ 431066 h 666972"/>
                <a:gd name="connsiteX425" fmla="*/ 751869 w 1015597"/>
                <a:gd name="connsiteY425" fmla="*/ 429745 h 666972"/>
                <a:gd name="connsiteX426" fmla="*/ 747905 w 1015597"/>
                <a:gd name="connsiteY426" fmla="*/ 424459 h 666972"/>
                <a:gd name="connsiteX427" fmla="*/ 742619 w 1015597"/>
                <a:gd name="connsiteY427" fmla="*/ 420495 h 666972"/>
                <a:gd name="connsiteX428" fmla="*/ 726763 w 1015597"/>
                <a:gd name="connsiteY428" fmla="*/ 424459 h 666972"/>
                <a:gd name="connsiteX429" fmla="*/ 720156 w 1015597"/>
                <a:gd name="connsiteY429" fmla="*/ 421816 h 666972"/>
                <a:gd name="connsiteX430" fmla="*/ 712228 w 1015597"/>
                <a:gd name="connsiteY430" fmla="*/ 420495 h 666972"/>
                <a:gd name="connsiteX431" fmla="*/ 718835 w 1015597"/>
                <a:gd name="connsiteY431" fmla="*/ 412566 h 666972"/>
                <a:gd name="connsiteX432" fmla="*/ 689764 w 1015597"/>
                <a:gd name="connsiteY432" fmla="*/ 420495 h 666972"/>
                <a:gd name="connsiteX433" fmla="*/ 691086 w 1015597"/>
                <a:gd name="connsiteY433" fmla="*/ 417852 h 666972"/>
                <a:gd name="connsiteX434" fmla="*/ 679193 w 1015597"/>
                <a:gd name="connsiteY434" fmla="*/ 419173 h 666972"/>
                <a:gd name="connsiteX435" fmla="*/ 692407 w 1015597"/>
                <a:gd name="connsiteY435" fmla="*/ 411245 h 666972"/>
                <a:gd name="connsiteX436" fmla="*/ 617088 w 1015597"/>
                <a:gd name="connsiteY436" fmla="*/ 331962 h 666972"/>
                <a:gd name="connsiteX437" fmla="*/ 627659 w 1015597"/>
                <a:gd name="connsiteY437" fmla="*/ 331962 h 666972"/>
                <a:gd name="connsiteX438" fmla="*/ 626338 w 1015597"/>
                <a:gd name="connsiteY438" fmla="*/ 322712 h 666972"/>
                <a:gd name="connsiteX439" fmla="*/ 628980 w 1015597"/>
                <a:gd name="connsiteY439" fmla="*/ 324034 h 666972"/>
                <a:gd name="connsiteX440" fmla="*/ 625016 w 1015597"/>
                <a:gd name="connsiteY440" fmla="*/ 327998 h 666972"/>
                <a:gd name="connsiteX441" fmla="*/ 628980 w 1015597"/>
                <a:gd name="connsiteY441" fmla="*/ 326676 h 666972"/>
                <a:gd name="connsiteX442" fmla="*/ 630302 w 1015597"/>
                <a:gd name="connsiteY442" fmla="*/ 326676 h 666972"/>
                <a:gd name="connsiteX443" fmla="*/ 636908 w 1015597"/>
                <a:gd name="connsiteY443" fmla="*/ 353104 h 666972"/>
                <a:gd name="connsiteX444" fmla="*/ 642194 w 1015597"/>
                <a:gd name="connsiteY444" fmla="*/ 363675 h 666972"/>
                <a:gd name="connsiteX445" fmla="*/ 643515 w 1015597"/>
                <a:gd name="connsiteY445" fmla="*/ 372925 h 666972"/>
                <a:gd name="connsiteX446" fmla="*/ 640872 w 1015597"/>
                <a:gd name="connsiteY446" fmla="*/ 371603 h 666972"/>
                <a:gd name="connsiteX447" fmla="*/ 636908 w 1015597"/>
                <a:gd name="connsiteY447" fmla="*/ 374246 h 666972"/>
                <a:gd name="connsiteX448" fmla="*/ 639551 w 1015597"/>
                <a:gd name="connsiteY448" fmla="*/ 363675 h 666972"/>
                <a:gd name="connsiteX449" fmla="*/ 635587 w 1015597"/>
                <a:gd name="connsiteY449" fmla="*/ 364996 h 666972"/>
                <a:gd name="connsiteX450" fmla="*/ 636908 w 1015597"/>
                <a:gd name="connsiteY450" fmla="*/ 358390 h 666972"/>
                <a:gd name="connsiteX451" fmla="*/ 632944 w 1015597"/>
                <a:gd name="connsiteY451" fmla="*/ 361032 h 666972"/>
                <a:gd name="connsiteX452" fmla="*/ 631623 w 1015597"/>
                <a:gd name="connsiteY452" fmla="*/ 353104 h 666972"/>
                <a:gd name="connsiteX453" fmla="*/ 630302 w 1015597"/>
                <a:gd name="connsiteY453" fmla="*/ 354425 h 666972"/>
                <a:gd name="connsiteX454" fmla="*/ 630302 w 1015597"/>
                <a:gd name="connsiteY454" fmla="*/ 351783 h 666972"/>
                <a:gd name="connsiteX455" fmla="*/ 627659 w 1015597"/>
                <a:gd name="connsiteY455" fmla="*/ 354425 h 666972"/>
                <a:gd name="connsiteX456" fmla="*/ 625016 w 1015597"/>
                <a:gd name="connsiteY456" fmla="*/ 353104 h 666972"/>
                <a:gd name="connsiteX457" fmla="*/ 621052 w 1015597"/>
                <a:gd name="connsiteY457" fmla="*/ 338569 h 666972"/>
                <a:gd name="connsiteX458" fmla="*/ 617088 w 1015597"/>
                <a:gd name="connsiteY458" fmla="*/ 331962 h 666972"/>
                <a:gd name="connsiteX459" fmla="*/ 465128 w 1015597"/>
                <a:gd name="connsiteY459" fmla="*/ 222287 h 666972"/>
                <a:gd name="connsiteX460" fmla="*/ 463807 w 1015597"/>
                <a:gd name="connsiteY460" fmla="*/ 220965 h 666972"/>
                <a:gd name="connsiteX461" fmla="*/ 467771 w 1015597"/>
                <a:gd name="connsiteY461" fmla="*/ 217001 h 666972"/>
                <a:gd name="connsiteX462" fmla="*/ 473056 w 1015597"/>
                <a:gd name="connsiteY462" fmla="*/ 215680 h 666972"/>
                <a:gd name="connsiteX463" fmla="*/ 470414 w 1015597"/>
                <a:gd name="connsiteY463" fmla="*/ 205109 h 666972"/>
                <a:gd name="connsiteX464" fmla="*/ 462486 w 1015597"/>
                <a:gd name="connsiteY464" fmla="*/ 201145 h 666972"/>
                <a:gd name="connsiteX465" fmla="*/ 470414 w 1015597"/>
                <a:gd name="connsiteY465" fmla="*/ 203787 h 666972"/>
                <a:gd name="connsiteX466" fmla="*/ 479663 w 1015597"/>
                <a:gd name="connsiteY466" fmla="*/ 206430 h 666972"/>
                <a:gd name="connsiteX467" fmla="*/ 491556 w 1015597"/>
                <a:gd name="connsiteY467" fmla="*/ 211716 h 666972"/>
                <a:gd name="connsiteX468" fmla="*/ 500806 w 1015597"/>
                <a:gd name="connsiteY468" fmla="*/ 207751 h 666972"/>
                <a:gd name="connsiteX469" fmla="*/ 506091 w 1015597"/>
                <a:gd name="connsiteY469" fmla="*/ 201145 h 666972"/>
                <a:gd name="connsiteX470" fmla="*/ 527233 w 1015597"/>
                <a:gd name="connsiteY470" fmla="*/ 201145 h 666972"/>
                <a:gd name="connsiteX471" fmla="*/ 524591 w 1015597"/>
                <a:gd name="connsiteY471" fmla="*/ 205109 h 666972"/>
                <a:gd name="connsiteX472" fmla="*/ 503449 w 1015597"/>
                <a:gd name="connsiteY472" fmla="*/ 207751 h 666972"/>
                <a:gd name="connsiteX473" fmla="*/ 520627 w 1015597"/>
                <a:gd name="connsiteY473" fmla="*/ 202466 h 666972"/>
                <a:gd name="connsiteX474" fmla="*/ 515341 w 1015597"/>
                <a:gd name="connsiteY474" fmla="*/ 202466 h 666972"/>
                <a:gd name="connsiteX475" fmla="*/ 520627 w 1015597"/>
                <a:gd name="connsiteY475" fmla="*/ 203787 h 666972"/>
                <a:gd name="connsiteX476" fmla="*/ 514020 w 1015597"/>
                <a:gd name="connsiteY476" fmla="*/ 205109 h 666972"/>
                <a:gd name="connsiteX477" fmla="*/ 519305 w 1015597"/>
                <a:gd name="connsiteY477" fmla="*/ 205109 h 666972"/>
                <a:gd name="connsiteX478" fmla="*/ 511377 w 1015597"/>
                <a:gd name="connsiteY478" fmla="*/ 207751 h 666972"/>
                <a:gd name="connsiteX479" fmla="*/ 503449 w 1015597"/>
                <a:gd name="connsiteY479" fmla="*/ 213037 h 666972"/>
                <a:gd name="connsiteX480" fmla="*/ 506091 w 1015597"/>
                <a:gd name="connsiteY480" fmla="*/ 213037 h 666972"/>
                <a:gd name="connsiteX481" fmla="*/ 498163 w 1015597"/>
                <a:gd name="connsiteY481" fmla="*/ 220965 h 666972"/>
                <a:gd name="connsiteX482" fmla="*/ 486270 w 1015597"/>
                <a:gd name="connsiteY482" fmla="*/ 226251 h 666972"/>
                <a:gd name="connsiteX483" fmla="*/ 470414 w 1015597"/>
                <a:gd name="connsiteY483" fmla="*/ 232858 h 666972"/>
                <a:gd name="connsiteX484" fmla="*/ 450593 w 1015597"/>
                <a:gd name="connsiteY484" fmla="*/ 224930 h 666972"/>
                <a:gd name="connsiteX485" fmla="*/ 458521 w 1015597"/>
                <a:gd name="connsiteY485" fmla="*/ 226251 h 666972"/>
                <a:gd name="connsiteX486" fmla="*/ 458521 w 1015597"/>
                <a:gd name="connsiteY486" fmla="*/ 224930 h 666972"/>
                <a:gd name="connsiteX487" fmla="*/ 465128 w 1015597"/>
                <a:gd name="connsiteY487" fmla="*/ 222287 h 666972"/>
                <a:gd name="connsiteX488" fmla="*/ 414916 w 1015597"/>
                <a:gd name="connsiteY488" fmla="*/ 165467 h 666972"/>
                <a:gd name="connsiteX489" fmla="*/ 418880 w 1015597"/>
                <a:gd name="connsiteY489" fmla="*/ 164146 h 666972"/>
                <a:gd name="connsiteX490" fmla="*/ 422844 w 1015597"/>
                <a:gd name="connsiteY490" fmla="*/ 160181 h 666972"/>
                <a:gd name="connsiteX491" fmla="*/ 417558 w 1015597"/>
                <a:gd name="connsiteY491" fmla="*/ 157539 h 666972"/>
                <a:gd name="connsiteX492" fmla="*/ 408309 w 1015597"/>
                <a:gd name="connsiteY492" fmla="*/ 165467 h 666972"/>
                <a:gd name="connsiteX493" fmla="*/ 396416 w 1015597"/>
                <a:gd name="connsiteY493" fmla="*/ 162824 h 666972"/>
                <a:gd name="connsiteX494" fmla="*/ 401702 w 1015597"/>
                <a:gd name="connsiteY494" fmla="*/ 157539 h 666972"/>
                <a:gd name="connsiteX495" fmla="*/ 408309 w 1015597"/>
                <a:gd name="connsiteY495" fmla="*/ 154896 h 666972"/>
                <a:gd name="connsiteX496" fmla="*/ 403023 w 1015597"/>
                <a:gd name="connsiteY496" fmla="*/ 150932 h 666972"/>
                <a:gd name="connsiteX497" fmla="*/ 416237 w 1015597"/>
                <a:gd name="connsiteY497" fmla="*/ 149610 h 666972"/>
                <a:gd name="connsiteX498" fmla="*/ 400380 w 1015597"/>
                <a:gd name="connsiteY498" fmla="*/ 146968 h 666972"/>
                <a:gd name="connsiteX499" fmla="*/ 401702 w 1015597"/>
                <a:gd name="connsiteY499" fmla="*/ 148289 h 666972"/>
                <a:gd name="connsiteX500" fmla="*/ 385845 w 1015597"/>
                <a:gd name="connsiteY500" fmla="*/ 148289 h 666972"/>
                <a:gd name="connsiteX501" fmla="*/ 387166 w 1015597"/>
                <a:gd name="connsiteY501" fmla="*/ 149610 h 666972"/>
                <a:gd name="connsiteX502" fmla="*/ 384524 w 1015597"/>
                <a:gd name="connsiteY502" fmla="*/ 150932 h 666972"/>
                <a:gd name="connsiteX503" fmla="*/ 389809 w 1015597"/>
                <a:gd name="connsiteY503" fmla="*/ 144325 h 666972"/>
                <a:gd name="connsiteX504" fmla="*/ 405666 w 1015597"/>
                <a:gd name="connsiteY504" fmla="*/ 140361 h 666972"/>
                <a:gd name="connsiteX505" fmla="*/ 420201 w 1015597"/>
                <a:gd name="connsiteY505" fmla="*/ 135075 h 666972"/>
                <a:gd name="connsiteX506" fmla="*/ 437379 w 1015597"/>
                <a:gd name="connsiteY506" fmla="*/ 135075 h 666972"/>
                <a:gd name="connsiteX507" fmla="*/ 425486 w 1015597"/>
                <a:gd name="connsiteY507" fmla="*/ 143003 h 666972"/>
                <a:gd name="connsiteX508" fmla="*/ 438700 w 1015597"/>
                <a:gd name="connsiteY508" fmla="*/ 144325 h 666972"/>
                <a:gd name="connsiteX509" fmla="*/ 450593 w 1015597"/>
                <a:gd name="connsiteY509" fmla="*/ 139039 h 666972"/>
                <a:gd name="connsiteX510" fmla="*/ 447950 w 1015597"/>
                <a:gd name="connsiteY510" fmla="*/ 141682 h 666972"/>
                <a:gd name="connsiteX511" fmla="*/ 451914 w 1015597"/>
                <a:gd name="connsiteY511" fmla="*/ 143003 h 666972"/>
                <a:gd name="connsiteX512" fmla="*/ 449272 w 1015597"/>
                <a:gd name="connsiteY512" fmla="*/ 148289 h 666972"/>
                <a:gd name="connsiteX513" fmla="*/ 445307 w 1015597"/>
                <a:gd name="connsiteY513" fmla="*/ 152253 h 666972"/>
                <a:gd name="connsiteX514" fmla="*/ 449272 w 1015597"/>
                <a:gd name="connsiteY514" fmla="*/ 152253 h 666972"/>
                <a:gd name="connsiteX515" fmla="*/ 429451 w 1015597"/>
                <a:gd name="connsiteY515" fmla="*/ 156217 h 666972"/>
                <a:gd name="connsiteX516" fmla="*/ 434736 w 1015597"/>
                <a:gd name="connsiteY516" fmla="*/ 160181 h 666972"/>
                <a:gd name="connsiteX517" fmla="*/ 414916 w 1015597"/>
                <a:gd name="connsiteY517" fmla="*/ 165467 h 66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</a:cxnLst>
              <a:rect l="l" t="t" r="r" b="b"/>
              <a:pathLst>
                <a:path w="1015597" h="666972">
                  <a:moveTo>
                    <a:pt x="420201" y="559240"/>
                  </a:moveTo>
                  <a:cubicBezTo>
                    <a:pt x="436058" y="546026"/>
                    <a:pt x="454557" y="535456"/>
                    <a:pt x="474378" y="535456"/>
                  </a:cubicBezTo>
                  <a:cubicBezTo>
                    <a:pt x="492877" y="535456"/>
                    <a:pt x="511377" y="542062"/>
                    <a:pt x="528555" y="547348"/>
                  </a:cubicBezTo>
                  <a:cubicBezTo>
                    <a:pt x="541769" y="551312"/>
                    <a:pt x="554983" y="556598"/>
                    <a:pt x="569518" y="556598"/>
                  </a:cubicBezTo>
                  <a:cubicBezTo>
                    <a:pt x="584053" y="557919"/>
                    <a:pt x="598588" y="557919"/>
                    <a:pt x="613124" y="559240"/>
                  </a:cubicBezTo>
                  <a:cubicBezTo>
                    <a:pt x="622374" y="560562"/>
                    <a:pt x="631623" y="561883"/>
                    <a:pt x="638230" y="568490"/>
                  </a:cubicBezTo>
                  <a:cubicBezTo>
                    <a:pt x="644837" y="573776"/>
                    <a:pt x="648801" y="580383"/>
                    <a:pt x="652765" y="586990"/>
                  </a:cubicBezTo>
                  <a:cubicBezTo>
                    <a:pt x="659372" y="597561"/>
                    <a:pt x="667300" y="610774"/>
                    <a:pt x="677872" y="620024"/>
                  </a:cubicBezTo>
                  <a:cubicBezTo>
                    <a:pt x="679193" y="620024"/>
                    <a:pt x="679193" y="620024"/>
                    <a:pt x="679193" y="620024"/>
                  </a:cubicBezTo>
                  <a:cubicBezTo>
                    <a:pt x="683157" y="618703"/>
                    <a:pt x="685800" y="621346"/>
                    <a:pt x="689764" y="623988"/>
                  </a:cubicBezTo>
                  <a:cubicBezTo>
                    <a:pt x="692407" y="626631"/>
                    <a:pt x="695050" y="621346"/>
                    <a:pt x="697693" y="626631"/>
                  </a:cubicBezTo>
                  <a:cubicBezTo>
                    <a:pt x="697693" y="625310"/>
                    <a:pt x="699014" y="623988"/>
                    <a:pt x="697693" y="621346"/>
                  </a:cubicBezTo>
                  <a:cubicBezTo>
                    <a:pt x="700335" y="622667"/>
                    <a:pt x="705621" y="623988"/>
                    <a:pt x="704300" y="627953"/>
                  </a:cubicBezTo>
                  <a:cubicBezTo>
                    <a:pt x="705621" y="627953"/>
                    <a:pt x="708264" y="626631"/>
                    <a:pt x="708264" y="623988"/>
                  </a:cubicBezTo>
                  <a:cubicBezTo>
                    <a:pt x="708264" y="622667"/>
                    <a:pt x="702978" y="621346"/>
                    <a:pt x="701657" y="621346"/>
                  </a:cubicBezTo>
                  <a:cubicBezTo>
                    <a:pt x="710907" y="617381"/>
                    <a:pt x="699014" y="614739"/>
                    <a:pt x="695050" y="614739"/>
                  </a:cubicBezTo>
                  <a:cubicBezTo>
                    <a:pt x="700335" y="610774"/>
                    <a:pt x="716192" y="616060"/>
                    <a:pt x="717514" y="609453"/>
                  </a:cubicBezTo>
                  <a:cubicBezTo>
                    <a:pt x="718835" y="617381"/>
                    <a:pt x="726763" y="610774"/>
                    <a:pt x="732048" y="612096"/>
                  </a:cubicBezTo>
                  <a:cubicBezTo>
                    <a:pt x="734691" y="613417"/>
                    <a:pt x="738655" y="616060"/>
                    <a:pt x="741298" y="617381"/>
                  </a:cubicBezTo>
                  <a:cubicBezTo>
                    <a:pt x="743941" y="618703"/>
                    <a:pt x="747905" y="617381"/>
                    <a:pt x="750548" y="616060"/>
                  </a:cubicBezTo>
                  <a:cubicBezTo>
                    <a:pt x="755833" y="614739"/>
                    <a:pt x="758476" y="621346"/>
                    <a:pt x="763762" y="623988"/>
                  </a:cubicBezTo>
                  <a:cubicBezTo>
                    <a:pt x="769047" y="627953"/>
                    <a:pt x="763762" y="635881"/>
                    <a:pt x="766404" y="641167"/>
                  </a:cubicBezTo>
                  <a:cubicBezTo>
                    <a:pt x="766404" y="641167"/>
                    <a:pt x="767726" y="639845"/>
                    <a:pt x="767726" y="639845"/>
                  </a:cubicBezTo>
                  <a:cubicBezTo>
                    <a:pt x="766404" y="643809"/>
                    <a:pt x="769047" y="646452"/>
                    <a:pt x="770369" y="649095"/>
                  </a:cubicBezTo>
                  <a:cubicBezTo>
                    <a:pt x="771690" y="651737"/>
                    <a:pt x="773011" y="654380"/>
                    <a:pt x="774333" y="658344"/>
                  </a:cubicBezTo>
                  <a:cubicBezTo>
                    <a:pt x="774333" y="658344"/>
                    <a:pt x="779618" y="663630"/>
                    <a:pt x="780940" y="664951"/>
                  </a:cubicBezTo>
                  <a:cubicBezTo>
                    <a:pt x="783583" y="668916"/>
                    <a:pt x="786225" y="666273"/>
                    <a:pt x="788868" y="663630"/>
                  </a:cubicBezTo>
                  <a:cubicBezTo>
                    <a:pt x="792832" y="659666"/>
                    <a:pt x="791511" y="649095"/>
                    <a:pt x="790190" y="643809"/>
                  </a:cubicBezTo>
                  <a:cubicBezTo>
                    <a:pt x="787547" y="634560"/>
                    <a:pt x="784904" y="627953"/>
                    <a:pt x="780940" y="618703"/>
                  </a:cubicBezTo>
                  <a:cubicBezTo>
                    <a:pt x="778297" y="613417"/>
                    <a:pt x="776976" y="605489"/>
                    <a:pt x="779618" y="600203"/>
                  </a:cubicBezTo>
                  <a:cubicBezTo>
                    <a:pt x="784904" y="589633"/>
                    <a:pt x="786225" y="588311"/>
                    <a:pt x="795475" y="581704"/>
                  </a:cubicBezTo>
                  <a:cubicBezTo>
                    <a:pt x="798118" y="580383"/>
                    <a:pt x="799439" y="576419"/>
                    <a:pt x="802082" y="575097"/>
                  </a:cubicBezTo>
                  <a:cubicBezTo>
                    <a:pt x="804725" y="572454"/>
                    <a:pt x="808689" y="573776"/>
                    <a:pt x="810011" y="571133"/>
                  </a:cubicBezTo>
                  <a:cubicBezTo>
                    <a:pt x="811332" y="568490"/>
                    <a:pt x="813975" y="563205"/>
                    <a:pt x="816618" y="561883"/>
                  </a:cubicBezTo>
                  <a:cubicBezTo>
                    <a:pt x="817939" y="560562"/>
                    <a:pt x="819260" y="563205"/>
                    <a:pt x="821903" y="563205"/>
                  </a:cubicBezTo>
                  <a:cubicBezTo>
                    <a:pt x="823225" y="561883"/>
                    <a:pt x="825867" y="560562"/>
                    <a:pt x="827189" y="560562"/>
                  </a:cubicBezTo>
                  <a:cubicBezTo>
                    <a:pt x="824546" y="559240"/>
                    <a:pt x="821903" y="563205"/>
                    <a:pt x="820582" y="557919"/>
                  </a:cubicBezTo>
                  <a:cubicBezTo>
                    <a:pt x="821903" y="557919"/>
                    <a:pt x="823225" y="556598"/>
                    <a:pt x="824546" y="556598"/>
                  </a:cubicBezTo>
                  <a:cubicBezTo>
                    <a:pt x="823225" y="556598"/>
                    <a:pt x="823225" y="555276"/>
                    <a:pt x="821903" y="553955"/>
                  </a:cubicBezTo>
                  <a:cubicBezTo>
                    <a:pt x="823225" y="553955"/>
                    <a:pt x="831153" y="553955"/>
                    <a:pt x="831153" y="551312"/>
                  </a:cubicBezTo>
                  <a:cubicBezTo>
                    <a:pt x="832474" y="546026"/>
                    <a:pt x="825867" y="547348"/>
                    <a:pt x="823225" y="547348"/>
                  </a:cubicBezTo>
                  <a:cubicBezTo>
                    <a:pt x="827189" y="546026"/>
                    <a:pt x="829831" y="546026"/>
                    <a:pt x="831153" y="542062"/>
                  </a:cubicBezTo>
                  <a:cubicBezTo>
                    <a:pt x="832474" y="536777"/>
                    <a:pt x="827189" y="538098"/>
                    <a:pt x="827189" y="535456"/>
                  </a:cubicBezTo>
                  <a:cubicBezTo>
                    <a:pt x="827189" y="534134"/>
                    <a:pt x="828510" y="527527"/>
                    <a:pt x="828510" y="526206"/>
                  </a:cubicBezTo>
                  <a:cubicBezTo>
                    <a:pt x="827189" y="523563"/>
                    <a:pt x="823225" y="523563"/>
                    <a:pt x="821903" y="520920"/>
                  </a:cubicBezTo>
                  <a:cubicBezTo>
                    <a:pt x="824546" y="520920"/>
                    <a:pt x="825867" y="522242"/>
                    <a:pt x="828510" y="524884"/>
                  </a:cubicBezTo>
                  <a:cubicBezTo>
                    <a:pt x="827189" y="516956"/>
                    <a:pt x="824546" y="512992"/>
                    <a:pt x="831153" y="507706"/>
                  </a:cubicBezTo>
                  <a:cubicBezTo>
                    <a:pt x="833795" y="505063"/>
                    <a:pt x="831153" y="511670"/>
                    <a:pt x="831153" y="511670"/>
                  </a:cubicBezTo>
                  <a:cubicBezTo>
                    <a:pt x="829831" y="514313"/>
                    <a:pt x="829831" y="518277"/>
                    <a:pt x="828510" y="520920"/>
                  </a:cubicBezTo>
                  <a:cubicBezTo>
                    <a:pt x="832474" y="519599"/>
                    <a:pt x="831153" y="523563"/>
                    <a:pt x="833795" y="524884"/>
                  </a:cubicBezTo>
                  <a:cubicBezTo>
                    <a:pt x="832474" y="527527"/>
                    <a:pt x="831153" y="530170"/>
                    <a:pt x="831153" y="534134"/>
                  </a:cubicBezTo>
                  <a:lnTo>
                    <a:pt x="832474" y="534134"/>
                  </a:lnTo>
                  <a:cubicBezTo>
                    <a:pt x="833795" y="530170"/>
                    <a:pt x="837759" y="524884"/>
                    <a:pt x="839081" y="519599"/>
                  </a:cubicBezTo>
                  <a:cubicBezTo>
                    <a:pt x="841723" y="515635"/>
                    <a:pt x="835117" y="509028"/>
                    <a:pt x="835117" y="503742"/>
                  </a:cubicBezTo>
                  <a:cubicBezTo>
                    <a:pt x="836438" y="507706"/>
                    <a:pt x="841723" y="510349"/>
                    <a:pt x="840402" y="512992"/>
                  </a:cubicBezTo>
                  <a:cubicBezTo>
                    <a:pt x="843045" y="510349"/>
                    <a:pt x="854937" y="495814"/>
                    <a:pt x="847009" y="494492"/>
                  </a:cubicBezTo>
                  <a:cubicBezTo>
                    <a:pt x="848330" y="490528"/>
                    <a:pt x="854937" y="491850"/>
                    <a:pt x="857580" y="491850"/>
                  </a:cubicBezTo>
                  <a:cubicBezTo>
                    <a:pt x="861544" y="491850"/>
                    <a:pt x="864187" y="490528"/>
                    <a:pt x="868151" y="487886"/>
                  </a:cubicBezTo>
                  <a:cubicBezTo>
                    <a:pt x="866830" y="487886"/>
                    <a:pt x="865508" y="487886"/>
                    <a:pt x="864187" y="487886"/>
                  </a:cubicBezTo>
                  <a:cubicBezTo>
                    <a:pt x="864187" y="487886"/>
                    <a:pt x="865508" y="486564"/>
                    <a:pt x="865508" y="486564"/>
                  </a:cubicBezTo>
                  <a:cubicBezTo>
                    <a:pt x="860223" y="487886"/>
                    <a:pt x="856259" y="490528"/>
                    <a:pt x="850973" y="490528"/>
                  </a:cubicBezTo>
                  <a:cubicBezTo>
                    <a:pt x="858901" y="485243"/>
                    <a:pt x="862866" y="485243"/>
                    <a:pt x="870794" y="483922"/>
                  </a:cubicBezTo>
                  <a:cubicBezTo>
                    <a:pt x="873437" y="483922"/>
                    <a:pt x="873437" y="478636"/>
                    <a:pt x="874758" y="478636"/>
                  </a:cubicBezTo>
                  <a:cubicBezTo>
                    <a:pt x="878722" y="479957"/>
                    <a:pt x="882687" y="481279"/>
                    <a:pt x="886651" y="478636"/>
                  </a:cubicBezTo>
                  <a:cubicBezTo>
                    <a:pt x="885329" y="477315"/>
                    <a:pt x="885329" y="475993"/>
                    <a:pt x="884008" y="475993"/>
                  </a:cubicBezTo>
                  <a:cubicBezTo>
                    <a:pt x="884008" y="477315"/>
                    <a:pt x="884008" y="477315"/>
                    <a:pt x="885329" y="478636"/>
                  </a:cubicBezTo>
                  <a:cubicBezTo>
                    <a:pt x="873437" y="479957"/>
                    <a:pt x="882687" y="464101"/>
                    <a:pt x="884008" y="460136"/>
                  </a:cubicBezTo>
                  <a:cubicBezTo>
                    <a:pt x="885329" y="457494"/>
                    <a:pt x="885329" y="454851"/>
                    <a:pt x="887972" y="453529"/>
                  </a:cubicBezTo>
                  <a:cubicBezTo>
                    <a:pt x="891936" y="452208"/>
                    <a:pt x="894579" y="450887"/>
                    <a:pt x="897222" y="446922"/>
                  </a:cubicBezTo>
                  <a:cubicBezTo>
                    <a:pt x="897222" y="446922"/>
                    <a:pt x="898543" y="448244"/>
                    <a:pt x="898543" y="448244"/>
                  </a:cubicBezTo>
                  <a:cubicBezTo>
                    <a:pt x="901186" y="444280"/>
                    <a:pt x="915722" y="446922"/>
                    <a:pt x="913079" y="438994"/>
                  </a:cubicBezTo>
                  <a:cubicBezTo>
                    <a:pt x="914400" y="438994"/>
                    <a:pt x="918364" y="440316"/>
                    <a:pt x="919686" y="438994"/>
                  </a:cubicBezTo>
                  <a:cubicBezTo>
                    <a:pt x="922329" y="436352"/>
                    <a:pt x="922329" y="438994"/>
                    <a:pt x="924971" y="437673"/>
                  </a:cubicBezTo>
                  <a:cubicBezTo>
                    <a:pt x="928936" y="435030"/>
                    <a:pt x="934221" y="429745"/>
                    <a:pt x="938185" y="431066"/>
                  </a:cubicBezTo>
                  <a:cubicBezTo>
                    <a:pt x="936864" y="432387"/>
                    <a:pt x="935542" y="435030"/>
                    <a:pt x="935542" y="436352"/>
                  </a:cubicBezTo>
                  <a:cubicBezTo>
                    <a:pt x="938185" y="433709"/>
                    <a:pt x="943470" y="435030"/>
                    <a:pt x="947434" y="435030"/>
                  </a:cubicBezTo>
                  <a:cubicBezTo>
                    <a:pt x="944792" y="437673"/>
                    <a:pt x="942149" y="441637"/>
                    <a:pt x="939506" y="438994"/>
                  </a:cubicBezTo>
                  <a:cubicBezTo>
                    <a:pt x="938185" y="437673"/>
                    <a:pt x="939506" y="435030"/>
                    <a:pt x="936864" y="437673"/>
                  </a:cubicBezTo>
                  <a:cubicBezTo>
                    <a:pt x="931578" y="441637"/>
                    <a:pt x="918364" y="448244"/>
                    <a:pt x="923650" y="456172"/>
                  </a:cubicBezTo>
                  <a:cubicBezTo>
                    <a:pt x="924971" y="456172"/>
                    <a:pt x="927614" y="460136"/>
                    <a:pt x="930257" y="457494"/>
                  </a:cubicBezTo>
                  <a:cubicBezTo>
                    <a:pt x="934221" y="453529"/>
                    <a:pt x="938185" y="448244"/>
                    <a:pt x="940828" y="444280"/>
                  </a:cubicBezTo>
                  <a:cubicBezTo>
                    <a:pt x="943470" y="442958"/>
                    <a:pt x="943470" y="446922"/>
                    <a:pt x="946113" y="445601"/>
                  </a:cubicBezTo>
                  <a:cubicBezTo>
                    <a:pt x="947434" y="444280"/>
                    <a:pt x="950077" y="442958"/>
                    <a:pt x="952720" y="442958"/>
                  </a:cubicBezTo>
                  <a:cubicBezTo>
                    <a:pt x="958005" y="440316"/>
                    <a:pt x="963291" y="438994"/>
                    <a:pt x="968577" y="436352"/>
                  </a:cubicBezTo>
                  <a:cubicBezTo>
                    <a:pt x="967255" y="435030"/>
                    <a:pt x="967255" y="433709"/>
                    <a:pt x="965934" y="432387"/>
                  </a:cubicBezTo>
                  <a:cubicBezTo>
                    <a:pt x="971219" y="433709"/>
                    <a:pt x="975184" y="431066"/>
                    <a:pt x="979148" y="428423"/>
                  </a:cubicBezTo>
                  <a:cubicBezTo>
                    <a:pt x="981791" y="427102"/>
                    <a:pt x="976505" y="420495"/>
                    <a:pt x="972541" y="424459"/>
                  </a:cubicBezTo>
                  <a:cubicBezTo>
                    <a:pt x="973862" y="420495"/>
                    <a:pt x="976505" y="415209"/>
                    <a:pt x="971219" y="413888"/>
                  </a:cubicBezTo>
                  <a:cubicBezTo>
                    <a:pt x="968577" y="417852"/>
                    <a:pt x="960648" y="425780"/>
                    <a:pt x="964612" y="431066"/>
                  </a:cubicBezTo>
                  <a:cubicBezTo>
                    <a:pt x="963291" y="431066"/>
                    <a:pt x="961970" y="432387"/>
                    <a:pt x="960648" y="432387"/>
                  </a:cubicBezTo>
                  <a:cubicBezTo>
                    <a:pt x="960648" y="431066"/>
                    <a:pt x="960648" y="429745"/>
                    <a:pt x="960648" y="429745"/>
                  </a:cubicBezTo>
                  <a:cubicBezTo>
                    <a:pt x="955363" y="433709"/>
                    <a:pt x="948756" y="431066"/>
                    <a:pt x="942149" y="428423"/>
                  </a:cubicBezTo>
                  <a:cubicBezTo>
                    <a:pt x="942149" y="428423"/>
                    <a:pt x="943470" y="427102"/>
                    <a:pt x="943470" y="427102"/>
                  </a:cubicBezTo>
                  <a:cubicBezTo>
                    <a:pt x="939506" y="425780"/>
                    <a:pt x="932900" y="420495"/>
                    <a:pt x="934221" y="415209"/>
                  </a:cubicBezTo>
                  <a:cubicBezTo>
                    <a:pt x="932900" y="415209"/>
                    <a:pt x="931578" y="415209"/>
                    <a:pt x="930257" y="415209"/>
                  </a:cubicBezTo>
                  <a:cubicBezTo>
                    <a:pt x="932900" y="413888"/>
                    <a:pt x="934221" y="409924"/>
                    <a:pt x="935542" y="407281"/>
                  </a:cubicBezTo>
                  <a:cubicBezTo>
                    <a:pt x="932900" y="405960"/>
                    <a:pt x="930257" y="407281"/>
                    <a:pt x="927614" y="407281"/>
                  </a:cubicBezTo>
                  <a:cubicBezTo>
                    <a:pt x="927614" y="407281"/>
                    <a:pt x="923650" y="403317"/>
                    <a:pt x="921007" y="401995"/>
                  </a:cubicBezTo>
                  <a:cubicBezTo>
                    <a:pt x="924971" y="399353"/>
                    <a:pt x="928936" y="404638"/>
                    <a:pt x="931578" y="401995"/>
                  </a:cubicBezTo>
                  <a:cubicBezTo>
                    <a:pt x="934221" y="399353"/>
                    <a:pt x="942149" y="396710"/>
                    <a:pt x="936864" y="392746"/>
                  </a:cubicBezTo>
                  <a:cubicBezTo>
                    <a:pt x="938185" y="392746"/>
                    <a:pt x="939506" y="392746"/>
                    <a:pt x="939506" y="394067"/>
                  </a:cubicBezTo>
                  <a:cubicBezTo>
                    <a:pt x="934221" y="379532"/>
                    <a:pt x="911757" y="391424"/>
                    <a:pt x="903829" y="395388"/>
                  </a:cubicBezTo>
                  <a:cubicBezTo>
                    <a:pt x="891936" y="400674"/>
                    <a:pt x="886651" y="412566"/>
                    <a:pt x="874758" y="419173"/>
                  </a:cubicBezTo>
                  <a:cubicBezTo>
                    <a:pt x="881365" y="413888"/>
                    <a:pt x="884008" y="407281"/>
                    <a:pt x="890615" y="400674"/>
                  </a:cubicBezTo>
                  <a:cubicBezTo>
                    <a:pt x="893258" y="396710"/>
                    <a:pt x="897222" y="392746"/>
                    <a:pt x="901186" y="390103"/>
                  </a:cubicBezTo>
                  <a:cubicBezTo>
                    <a:pt x="903829" y="388781"/>
                    <a:pt x="911757" y="387460"/>
                    <a:pt x="911757" y="384817"/>
                  </a:cubicBezTo>
                  <a:cubicBezTo>
                    <a:pt x="914400" y="372925"/>
                    <a:pt x="922329" y="376889"/>
                    <a:pt x="931578" y="375568"/>
                  </a:cubicBezTo>
                  <a:cubicBezTo>
                    <a:pt x="940828" y="375568"/>
                    <a:pt x="950077" y="375568"/>
                    <a:pt x="960648" y="375568"/>
                  </a:cubicBezTo>
                  <a:cubicBezTo>
                    <a:pt x="969898" y="376889"/>
                    <a:pt x="975184" y="375568"/>
                    <a:pt x="981791" y="368961"/>
                  </a:cubicBezTo>
                  <a:cubicBezTo>
                    <a:pt x="984433" y="364996"/>
                    <a:pt x="987076" y="362354"/>
                    <a:pt x="991040" y="361032"/>
                  </a:cubicBezTo>
                  <a:cubicBezTo>
                    <a:pt x="995005" y="359711"/>
                    <a:pt x="998969" y="361032"/>
                    <a:pt x="1002933" y="359711"/>
                  </a:cubicBezTo>
                  <a:cubicBezTo>
                    <a:pt x="1005576" y="359711"/>
                    <a:pt x="1012183" y="355747"/>
                    <a:pt x="1013504" y="353104"/>
                  </a:cubicBezTo>
                  <a:cubicBezTo>
                    <a:pt x="1016147" y="347818"/>
                    <a:pt x="1012183" y="346497"/>
                    <a:pt x="1013504" y="342533"/>
                  </a:cubicBezTo>
                  <a:cubicBezTo>
                    <a:pt x="1014826" y="339890"/>
                    <a:pt x="1017468" y="333283"/>
                    <a:pt x="1013504" y="331962"/>
                  </a:cubicBezTo>
                  <a:cubicBezTo>
                    <a:pt x="1008219" y="330641"/>
                    <a:pt x="1004254" y="326676"/>
                    <a:pt x="1001612" y="333283"/>
                  </a:cubicBezTo>
                  <a:cubicBezTo>
                    <a:pt x="998969" y="330641"/>
                    <a:pt x="1004254" y="330641"/>
                    <a:pt x="1001612" y="326676"/>
                  </a:cubicBezTo>
                  <a:cubicBezTo>
                    <a:pt x="1000290" y="324034"/>
                    <a:pt x="995005" y="322712"/>
                    <a:pt x="992362" y="322712"/>
                  </a:cubicBezTo>
                  <a:cubicBezTo>
                    <a:pt x="993683" y="324034"/>
                    <a:pt x="993683" y="324034"/>
                    <a:pt x="996326" y="325355"/>
                  </a:cubicBezTo>
                  <a:cubicBezTo>
                    <a:pt x="992362" y="325355"/>
                    <a:pt x="988398" y="326676"/>
                    <a:pt x="985755" y="327998"/>
                  </a:cubicBezTo>
                  <a:cubicBezTo>
                    <a:pt x="984433" y="329319"/>
                    <a:pt x="985755" y="330641"/>
                    <a:pt x="983112" y="330641"/>
                  </a:cubicBezTo>
                  <a:cubicBezTo>
                    <a:pt x="980469" y="331962"/>
                    <a:pt x="979148" y="331962"/>
                    <a:pt x="977826" y="334605"/>
                  </a:cubicBezTo>
                  <a:cubicBezTo>
                    <a:pt x="976505" y="337247"/>
                    <a:pt x="975184" y="329319"/>
                    <a:pt x="977826" y="327998"/>
                  </a:cubicBezTo>
                  <a:cubicBezTo>
                    <a:pt x="981791" y="326676"/>
                    <a:pt x="988398" y="326676"/>
                    <a:pt x="991040" y="322712"/>
                  </a:cubicBezTo>
                  <a:cubicBezTo>
                    <a:pt x="988398" y="324034"/>
                    <a:pt x="984433" y="325355"/>
                    <a:pt x="981791" y="325355"/>
                  </a:cubicBezTo>
                  <a:cubicBezTo>
                    <a:pt x="987076" y="324034"/>
                    <a:pt x="991040" y="321391"/>
                    <a:pt x="996326" y="321391"/>
                  </a:cubicBezTo>
                  <a:cubicBezTo>
                    <a:pt x="1005576" y="320069"/>
                    <a:pt x="997647" y="316105"/>
                    <a:pt x="993683" y="313462"/>
                  </a:cubicBezTo>
                  <a:cubicBezTo>
                    <a:pt x="988398" y="309498"/>
                    <a:pt x="984433" y="309498"/>
                    <a:pt x="977826" y="309498"/>
                  </a:cubicBezTo>
                  <a:cubicBezTo>
                    <a:pt x="973862" y="309498"/>
                    <a:pt x="976505" y="306856"/>
                    <a:pt x="975184" y="302891"/>
                  </a:cubicBezTo>
                  <a:cubicBezTo>
                    <a:pt x="973862" y="300249"/>
                    <a:pt x="969898" y="298927"/>
                    <a:pt x="967255" y="297606"/>
                  </a:cubicBezTo>
                  <a:cubicBezTo>
                    <a:pt x="965934" y="296284"/>
                    <a:pt x="961970" y="293642"/>
                    <a:pt x="961970" y="293642"/>
                  </a:cubicBezTo>
                  <a:cubicBezTo>
                    <a:pt x="961970" y="290999"/>
                    <a:pt x="965934" y="287035"/>
                    <a:pt x="965934" y="284392"/>
                  </a:cubicBezTo>
                  <a:cubicBezTo>
                    <a:pt x="965934" y="279106"/>
                    <a:pt x="958005" y="271178"/>
                    <a:pt x="955363" y="267214"/>
                  </a:cubicBezTo>
                  <a:cubicBezTo>
                    <a:pt x="951398" y="259285"/>
                    <a:pt x="944792" y="240786"/>
                    <a:pt x="935542" y="240786"/>
                  </a:cubicBezTo>
                  <a:cubicBezTo>
                    <a:pt x="935542" y="238143"/>
                    <a:pt x="936864" y="236822"/>
                    <a:pt x="936864" y="234179"/>
                  </a:cubicBezTo>
                  <a:cubicBezTo>
                    <a:pt x="932900" y="232858"/>
                    <a:pt x="927614" y="240786"/>
                    <a:pt x="927614" y="244750"/>
                  </a:cubicBezTo>
                  <a:cubicBezTo>
                    <a:pt x="928936" y="250036"/>
                    <a:pt x="924971" y="255321"/>
                    <a:pt x="922329" y="260607"/>
                  </a:cubicBezTo>
                  <a:cubicBezTo>
                    <a:pt x="921007" y="259285"/>
                    <a:pt x="919686" y="259285"/>
                    <a:pt x="918364" y="257964"/>
                  </a:cubicBezTo>
                  <a:cubicBezTo>
                    <a:pt x="914400" y="281749"/>
                    <a:pt x="893258" y="243429"/>
                    <a:pt x="887972" y="260607"/>
                  </a:cubicBezTo>
                  <a:cubicBezTo>
                    <a:pt x="884008" y="257964"/>
                    <a:pt x="890615" y="252679"/>
                    <a:pt x="893258" y="250036"/>
                  </a:cubicBezTo>
                  <a:cubicBezTo>
                    <a:pt x="891936" y="250036"/>
                    <a:pt x="890615" y="250036"/>
                    <a:pt x="889294" y="250036"/>
                  </a:cubicBezTo>
                  <a:cubicBezTo>
                    <a:pt x="890615" y="246072"/>
                    <a:pt x="889294" y="242107"/>
                    <a:pt x="889294" y="236822"/>
                  </a:cubicBezTo>
                  <a:cubicBezTo>
                    <a:pt x="887972" y="232858"/>
                    <a:pt x="889294" y="231536"/>
                    <a:pt x="891936" y="227572"/>
                  </a:cubicBezTo>
                  <a:cubicBezTo>
                    <a:pt x="887972" y="224930"/>
                    <a:pt x="885329" y="223608"/>
                    <a:pt x="880044" y="223608"/>
                  </a:cubicBezTo>
                  <a:cubicBezTo>
                    <a:pt x="874758" y="224930"/>
                    <a:pt x="872115" y="220965"/>
                    <a:pt x="870794" y="215680"/>
                  </a:cubicBezTo>
                  <a:cubicBezTo>
                    <a:pt x="869473" y="211716"/>
                    <a:pt x="862866" y="209073"/>
                    <a:pt x="860223" y="207751"/>
                  </a:cubicBezTo>
                  <a:cubicBezTo>
                    <a:pt x="854937" y="203787"/>
                    <a:pt x="853616" y="201145"/>
                    <a:pt x="848330" y="203787"/>
                  </a:cubicBezTo>
                  <a:cubicBezTo>
                    <a:pt x="839081" y="207751"/>
                    <a:pt x="831153" y="199823"/>
                    <a:pt x="821903" y="201145"/>
                  </a:cubicBezTo>
                  <a:cubicBezTo>
                    <a:pt x="816618" y="201145"/>
                    <a:pt x="813975" y="203787"/>
                    <a:pt x="815296" y="207751"/>
                  </a:cubicBezTo>
                  <a:cubicBezTo>
                    <a:pt x="817939" y="215680"/>
                    <a:pt x="817939" y="217001"/>
                    <a:pt x="815296" y="224930"/>
                  </a:cubicBezTo>
                  <a:cubicBezTo>
                    <a:pt x="813975" y="228894"/>
                    <a:pt x="816618" y="234179"/>
                    <a:pt x="817939" y="238143"/>
                  </a:cubicBezTo>
                  <a:cubicBezTo>
                    <a:pt x="820582" y="246072"/>
                    <a:pt x="819260" y="244750"/>
                    <a:pt x="813975" y="250036"/>
                  </a:cubicBezTo>
                  <a:cubicBezTo>
                    <a:pt x="808689" y="255321"/>
                    <a:pt x="810011" y="254000"/>
                    <a:pt x="813975" y="260607"/>
                  </a:cubicBezTo>
                  <a:cubicBezTo>
                    <a:pt x="816618" y="264571"/>
                    <a:pt x="820582" y="268535"/>
                    <a:pt x="824546" y="271178"/>
                  </a:cubicBezTo>
                  <a:cubicBezTo>
                    <a:pt x="829831" y="276464"/>
                    <a:pt x="828510" y="292320"/>
                    <a:pt x="824546" y="298927"/>
                  </a:cubicBezTo>
                  <a:cubicBezTo>
                    <a:pt x="819260" y="305534"/>
                    <a:pt x="807368" y="310820"/>
                    <a:pt x="800761" y="314784"/>
                  </a:cubicBezTo>
                  <a:cubicBezTo>
                    <a:pt x="803404" y="317427"/>
                    <a:pt x="807368" y="322712"/>
                    <a:pt x="808689" y="326676"/>
                  </a:cubicBezTo>
                  <a:cubicBezTo>
                    <a:pt x="810011" y="333283"/>
                    <a:pt x="811332" y="339890"/>
                    <a:pt x="812653" y="346497"/>
                  </a:cubicBezTo>
                  <a:cubicBezTo>
                    <a:pt x="813975" y="353104"/>
                    <a:pt x="800761" y="366318"/>
                    <a:pt x="794154" y="359711"/>
                  </a:cubicBezTo>
                  <a:cubicBezTo>
                    <a:pt x="787547" y="351783"/>
                    <a:pt x="776976" y="343854"/>
                    <a:pt x="778297" y="333283"/>
                  </a:cubicBezTo>
                  <a:cubicBezTo>
                    <a:pt x="778297" y="325355"/>
                    <a:pt x="778297" y="317427"/>
                    <a:pt x="779618" y="310820"/>
                  </a:cubicBezTo>
                  <a:cubicBezTo>
                    <a:pt x="779618" y="308177"/>
                    <a:pt x="769047" y="308177"/>
                    <a:pt x="767726" y="308177"/>
                  </a:cubicBezTo>
                  <a:cubicBezTo>
                    <a:pt x="762440" y="308177"/>
                    <a:pt x="757155" y="306856"/>
                    <a:pt x="750548" y="306856"/>
                  </a:cubicBezTo>
                  <a:cubicBezTo>
                    <a:pt x="746583" y="306856"/>
                    <a:pt x="741298" y="300249"/>
                    <a:pt x="737334" y="297606"/>
                  </a:cubicBezTo>
                  <a:cubicBezTo>
                    <a:pt x="726763" y="290999"/>
                    <a:pt x="720156" y="287035"/>
                    <a:pt x="708264" y="283070"/>
                  </a:cubicBezTo>
                  <a:cubicBezTo>
                    <a:pt x="704300" y="281749"/>
                    <a:pt x="700335" y="279106"/>
                    <a:pt x="696371" y="280428"/>
                  </a:cubicBezTo>
                  <a:cubicBezTo>
                    <a:pt x="688443" y="281749"/>
                    <a:pt x="687121" y="284392"/>
                    <a:pt x="684479" y="277785"/>
                  </a:cubicBezTo>
                  <a:cubicBezTo>
                    <a:pt x="683157" y="273821"/>
                    <a:pt x="680514" y="261928"/>
                    <a:pt x="677872" y="259285"/>
                  </a:cubicBezTo>
                  <a:cubicBezTo>
                    <a:pt x="675229" y="256643"/>
                    <a:pt x="667300" y="256643"/>
                    <a:pt x="663336" y="255321"/>
                  </a:cubicBezTo>
                  <a:cubicBezTo>
                    <a:pt x="665979" y="246072"/>
                    <a:pt x="667300" y="236822"/>
                    <a:pt x="669943" y="226251"/>
                  </a:cubicBezTo>
                  <a:cubicBezTo>
                    <a:pt x="671265" y="218323"/>
                    <a:pt x="679193" y="210394"/>
                    <a:pt x="683157" y="203787"/>
                  </a:cubicBezTo>
                  <a:cubicBezTo>
                    <a:pt x="684479" y="202466"/>
                    <a:pt x="687121" y="195859"/>
                    <a:pt x="688443" y="195859"/>
                  </a:cubicBezTo>
                  <a:cubicBezTo>
                    <a:pt x="693728" y="195859"/>
                    <a:pt x="696371" y="195859"/>
                    <a:pt x="701657" y="193216"/>
                  </a:cubicBezTo>
                  <a:cubicBezTo>
                    <a:pt x="705621" y="190573"/>
                    <a:pt x="701657" y="186609"/>
                    <a:pt x="699014" y="185288"/>
                  </a:cubicBezTo>
                  <a:cubicBezTo>
                    <a:pt x="693728" y="182645"/>
                    <a:pt x="692407" y="182645"/>
                    <a:pt x="687121" y="183966"/>
                  </a:cubicBezTo>
                  <a:cubicBezTo>
                    <a:pt x="688443" y="182645"/>
                    <a:pt x="688443" y="182645"/>
                    <a:pt x="689764" y="181324"/>
                  </a:cubicBezTo>
                  <a:cubicBezTo>
                    <a:pt x="685800" y="180002"/>
                    <a:pt x="681836" y="177360"/>
                    <a:pt x="679193" y="176038"/>
                  </a:cubicBezTo>
                  <a:cubicBezTo>
                    <a:pt x="684479" y="177360"/>
                    <a:pt x="689764" y="178681"/>
                    <a:pt x="695050" y="180002"/>
                  </a:cubicBezTo>
                  <a:cubicBezTo>
                    <a:pt x="704300" y="182645"/>
                    <a:pt x="704300" y="182645"/>
                    <a:pt x="712228" y="177360"/>
                  </a:cubicBezTo>
                  <a:cubicBezTo>
                    <a:pt x="714871" y="176038"/>
                    <a:pt x="717514" y="176038"/>
                    <a:pt x="720156" y="177360"/>
                  </a:cubicBezTo>
                  <a:cubicBezTo>
                    <a:pt x="722799" y="177360"/>
                    <a:pt x="725442" y="174717"/>
                    <a:pt x="728084" y="174717"/>
                  </a:cubicBezTo>
                  <a:cubicBezTo>
                    <a:pt x="732048" y="173395"/>
                    <a:pt x="736012" y="162824"/>
                    <a:pt x="737334" y="158860"/>
                  </a:cubicBezTo>
                  <a:cubicBezTo>
                    <a:pt x="732048" y="157539"/>
                    <a:pt x="722799" y="158860"/>
                    <a:pt x="718835" y="156217"/>
                  </a:cubicBezTo>
                  <a:cubicBezTo>
                    <a:pt x="712228" y="152253"/>
                    <a:pt x="704300" y="149610"/>
                    <a:pt x="697693" y="145646"/>
                  </a:cubicBezTo>
                  <a:cubicBezTo>
                    <a:pt x="708264" y="145646"/>
                    <a:pt x="716192" y="145646"/>
                    <a:pt x="724120" y="150932"/>
                  </a:cubicBezTo>
                  <a:cubicBezTo>
                    <a:pt x="729406" y="153574"/>
                    <a:pt x="732048" y="156217"/>
                    <a:pt x="737334" y="153574"/>
                  </a:cubicBezTo>
                  <a:cubicBezTo>
                    <a:pt x="741298" y="150932"/>
                    <a:pt x="743941" y="146968"/>
                    <a:pt x="745262" y="143003"/>
                  </a:cubicBezTo>
                  <a:cubicBezTo>
                    <a:pt x="742619" y="141682"/>
                    <a:pt x="739976" y="140361"/>
                    <a:pt x="738655" y="139039"/>
                  </a:cubicBezTo>
                  <a:cubicBezTo>
                    <a:pt x="739976" y="135075"/>
                    <a:pt x="745262" y="136396"/>
                    <a:pt x="749226" y="136396"/>
                  </a:cubicBezTo>
                  <a:cubicBezTo>
                    <a:pt x="750548" y="136396"/>
                    <a:pt x="749226" y="140361"/>
                    <a:pt x="751869" y="141682"/>
                  </a:cubicBezTo>
                  <a:cubicBezTo>
                    <a:pt x="754512" y="141682"/>
                    <a:pt x="757155" y="143003"/>
                    <a:pt x="759797" y="143003"/>
                  </a:cubicBezTo>
                  <a:cubicBezTo>
                    <a:pt x="759797" y="141682"/>
                    <a:pt x="759797" y="140361"/>
                    <a:pt x="758476" y="140361"/>
                  </a:cubicBezTo>
                  <a:cubicBezTo>
                    <a:pt x="761119" y="141682"/>
                    <a:pt x="763762" y="143003"/>
                    <a:pt x="766404" y="144325"/>
                  </a:cubicBezTo>
                  <a:cubicBezTo>
                    <a:pt x="765083" y="140361"/>
                    <a:pt x="763762" y="137718"/>
                    <a:pt x="761119" y="133754"/>
                  </a:cubicBezTo>
                  <a:cubicBezTo>
                    <a:pt x="763762" y="136396"/>
                    <a:pt x="766404" y="141682"/>
                    <a:pt x="770369" y="139039"/>
                  </a:cubicBezTo>
                  <a:cubicBezTo>
                    <a:pt x="774333" y="136396"/>
                    <a:pt x="782261" y="133754"/>
                    <a:pt x="784904" y="129789"/>
                  </a:cubicBezTo>
                  <a:cubicBezTo>
                    <a:pt x="788868" y="124504"/>
                    <a:pt x="787547" y="120540"/>
                    <a:pt x="783583" y="116576"/>
                  </a:cubicBezTo>
                  <a:cubicBezTo>
                    <a:pt x="779618" y="112612"/>
                    <a:pt x="778297" y="108647"/>
                    <a:pt x="775654" y="103362"/>
                  </a:cubicBezTo>
                  <a:cubicBezTo>
                    <a:pt x="778297" y="103362"/>
                    <a:pt x="784904" y="103362"/>
                    <a:pt x="786225" y="102040"/>
                  </a:cubicBezTo>
                  <a:cubicBezTo>
                    <a:pt x="788868" y="98076"/>
                    <a:pt x="784904" y="95434"/>
                    <a:pt x="787547" y="90148"/>
                  </a:cubicBezTo>
                  <a:cubicBezTo>
                    <a:pt x="780940" y="88827"/>
                    <a:pt x="779618" y="87505"/>
                    <a:pt x="775654" y="82220"/>
                  </a:cubicBezTo>
                  <a:cubicBezTo>
                    <a:pt x="773011" y="79577"/>
                    <a:pt x="763762" y="79577"/>
                    <a:pt x="761119" y="79577"/>
                  </a:cubicBezTo>
                  <a:cubicBezTo>
                    <a:pt x="755833" y="78255"/>
                    <a:pt x="753190" y="76934"/>
                    <a:pt x="751869" y="83541"/>
                  </a:cubicBezTo>
                  <a:cubicBezTo>
                    <a:pt x="750548" y="88827"/>
                    <a:pt x="753190" y="91469"/>
                    <a:pt x="757155" y="96755"/>
                  </a:cubicBezTo>
                  <a:cubicBezTo>
                    <a:pt x="749226" y="100719"/>
                    <a:pt x="749226" y="99398"/>
                    <a:pt x="749226" y="108647"/>
                  </a:cubicBezTo>
                  <a:cubicBezTo>
                    <a:pt x="749226" y="109969"/>
                    <a:pt x="745262" y="112612"/>
                    <a:pt x="743941" y="113933"/>
                  </a:cubicBezTo>
                  <a:cubicBezTo>
                    <a:pt x="741298" y="116576"/>
                    <a:pt x="741298" y="117897"/>
                    <a:pt x="741298" y="121861"/>
                  </a:cubicBezTo>
                  <a:cubicBezTo>
                    <a:pt x="739976" y="133754"/>
                    <a:pt x="714871" y="111290"/>
                    <a:pt x="725442" y="104683"/>
                  </a:cubicBezTo>
                  <a:cubicBezTo>
                    <a:pt x="725442" y="106005"/>
                    <a:pt x="725442" y="107326"/>
                    <a:pt x="725442" y="108647"/>
                  </a:cubicBezTo>
                  <a:cubicBezTo>
                    <a:pt x="730727" y="107326"/>
                    <a:pt x="728084" y="102040"/>
                    <a:pt x="726763" y="96755"/>
                  </a:cubicBezTo>
                  <a:cubicBezTo>
                    <a:pt x="726763" y="94112"/>
                    <a:pt x="718835" y="91469"/>
                    <a:pt x="716192" y="90148"/>
                  </a:cubicBezTo>
                  <a:cubicBezTo>
                    <a:pt x="712228" y="87505"/>
                    <a:pt x="710907" y="95434"/>
                    <a:pt x="710907" y="98076"/>
                  </a:cubicBezTo>
                  <a:cubicBezTo>
                    <a:pt x="710907" y="103362"/>
                    <a:pt x="708264" y="104683"/>
                    <a:pt x="705621" y="108647"/>
                  </a:cubicBezTo>
                  <a:cubicBezTo>
                    <a:pt x="700335" y="106005"/>
                    <a:pt x="701657" y="104683"/>
                    <a:pt x="702978" y="99398"/>
                  </a:cubicBezTo>
                  <a:cubicBezTo>
                    <a:pt x="704300" y="94112"/>
                    <a:pt x="701657" y="94112"/>
                    <a:pt x="697693" y="90148"/>
                  </a:cubicBezTo>
                  <a:cubicBezTo>
                    <a:pt x="699014" y="88827"/>
                    <a:pt x="701657" y="87505"/>
                    <a:pt x="702978" y="86184"/>
                  </a:cubicBezTo>
                  <a:cubicBezTo>
                    <a:pt x="699014" y="84862"/>
                    <a:pt x="696371" y="80898"/>
                    <a:pt x="692407" y="83541"/>
                  </a:cubicBezTo>
                  <a:cubicBezTo>
                    <a:pt x="688443" y="86184"/>
                    <a:pt x="685800" y="83541"/>
                    <a:pt x="681836" y="82220"/>
                  </a:cubicBezTo>
                  <a:cubicBezTo>
                    <a:pt x="685800" y="79577"/>
                    <a:pt x="689764" y="76934"/>
                    <a:pt x="693728" y="74291"/>
                  </a:cubicBezTo>
                  <a:cubicBezTo>
                    <a:pt x="689764" y="70327"/>
                    <a:pt x="681836" y="63720"/>
                    <a:pt x="680514" y="58435"/>
                  </a:cubicBezTo>
                  <a:cubicBezTo>
                    <a:pt x="679193" y="50506"/>
                    <a:pt x="673907" y="42578"/>
                    <a:pt x="665979" y="43899"/>
                  </a:cubicBezTo>
                  <a:cubicBezTo>
                    <a:pt x="664658" y="38614"/>
                    <a:pt x="684479" y="28043"/>
                    <a:pt x="667300" y="25400"/>
                  </a:cubicBezTo>
                  <a:cubicBezTo>
                    <a:pt x="672586" y="25400"/>
                    <a:pt x="684479" y="28043"/>
                    <a:pt x="689764" y="25400"/>
                  </a:cubicBezTo>
                  <a:cubicBezTo>
                    <a:pt x="695050" y="21436"/>
                    <a:pt x="700335" y="9543"/>
                    <a:pt x="704300" y="4258"/>
                  </a:cubicBezTo>
                  <a:cubicBezTo>
                    <a:pt x="695050" y="1615"/>
                    <a:pt x="688443" y="294"/>
                    <a:pt x="679193" y="294"/>
                  </a:cubicBezTo>
                  <a:cubicBezTo>
                    <a:pt x="672586" y="294"/>
                    <a:pt x="654086" y="-2349"/>
                    <a:pt x="664658" y="8222"/>
                  </a:cubicBezTo>
                  <a:cubicBezTo>
                    <a:pt x="662015" y="8222"/>
                    <a:pt x="655408" y="6901"/>
                    <a:pt x="655408" y="9543"/>
                  </a:cubicBezTo>
                  <a:cubicBezTo>
                    <a:pt x="655408" y="13508"/>
                    <a:pt x="654086" y="20114"/>
                    <a:pt x="655408" y="24078"/>
                  </a:cubicBezTo>
                  <a:cubicBezTo>
                    <a:pt x="658051" y="29364"/>
                    <a:pt x="658051" y="32007"/>
                    <a:pt x="658051" y="38614"/>
                  </a:cubicBezTo>
                  <a:cubicBezTo>
                    <a:pt x="658051" y="45221"/>
                    <a:pt x="658051" y="45221"/>
                    <a:pt x="651444" y="49185"/>
                  </a:cubicBezTo>
                  <a:cubicBezTo>
                    <a:pt x="654086" y="49185"/>
                    <a:pt x="656729" y="50506"/>
                    <a:pt x="655408" y="53149"/>
                  </a:cubicBezTo>
                  <a:cubicBezTo>
                    <a:pt x="650122" y="50506"/>
                    <a:pt x="646158" y="51828"/>
                    <a:pt x="646158" y="59756"/>
                  </a:cubicBezTo>
                  <a:cubicBezTo>
                    <a:pt x="646158" y="67684"/>
                    <a:pt x="646158" y="71649"/>
                    <a:pt x="648801" y="79577"/>
                  </a:cubicBezTo>
                  <a:cubicBezTo>
                    <a:pt x="650122" y="83541"/>
                    <a:pt x="660693" y="84862"/>
                    <a:pt x="664658" y="86184"/>
                  </a:cubicBezTo>
                  <a:cubicBezTo>
                    <a:pt x="668622" y="87505"/>
                    <a:pt x="675229" y="83541"/>
                    <a:pt x="675229" y="90148"/>
                  </a:cubicBezTo>
                  <a:cubicBezTo>
                    <a:pt x="669943" y="90148"/>
                    <a:pt x="663336" y="91469"/>
                    <a:pt x="664658" y="100719"/>
                  </a:cubicBezTo>
                  <a:cubicBezTo>
                    <a:pt x="667300" y="99398"/>
                    <a:pt x="669943" y="98076"/>
                    <a:pt x="672586" y="96755"/>
                  </a:cubicBezTo>
                  <a:cubicBezTo>
                    <a:pt x="672586" y="99398"/>
                    <a:pt x="675229" y="102040"/>
                    <a:pt x="672586" y="104683"/>
                  </a:cubicBezTo>
                  <a:cubicBezTo>
                    <a:pt x="669943" y="107326"/>
                    <a:pt x="667300" y="111290"/>
                    <a:pt x="663336" y="112612"/>
                  </a:cubicBezTo>
                  <a:cubicBezTo>
                    <a:pt x="652765" y="113933"/>
                    <a:pt x="656729" y="121861"/>
                    <a:pt x="659372" y="129789"/>
                  </a:cubicBezTo>
                  <a:cubicBezTo>
                    <a:pt x="656729" y="128468"/>
                    <a:pt x="650122" y="125825"/>
                    <a:pt x="648801" y="123183"/>
                  </a:cubicBezTo>
                  <a:cubicBezTo>
                    <a:pt x="647479" y="120540"/>
                    <a:pt x="651444" y="113933"/>
                    <a:pt x="651444" y="111290"/>
                  </a:cubicBezTo>
                  <a:cubicBezTo>
                    <a:pt x="646158" y="109969"/>
                    <a:pt x="640872" y="107326"/>
                    <a:pt x="635587" y="107326"/>
                  </a:cubicBezTo>
                  <a:cubicBezTo>
                    <a:pt x="627659" y="107326"/>
                    <a:pt x="627659" y="111290"/>
                    <a:pt x="625016" y="117897"/>
                  </a:cubicBezTo>
                  <a:cubicBezTo>
                    <a:pt x="623695" y="121861"/>
                    <a:pt x="598588" y="117897"/>
                    <a:pt x="593303" y="116576"/>
                  </a:cubicBezTo>
                  <a:cubicBezTo>
                    <a:pt x="588017" y="113933"/>
                    <a:pt x="582732" y="112612"/>
                    <a:pt x="576125" y="111290"/>
                  </a:cubicBezTo>
                  <a:cubicBezTo>
                    <a:pt x="573482" y="109969"/>
                    <a:pt x="570839" y="111290"/>
                    <a:pt x="569518" y="108647"/>
                  </a:cubicBezTo>
                  <a:cubicBezTo>
                    <a:pt x="568197" y="106005"/>
                    <a:pt x="566875" y="102040"/>
                    <a:pt x="565554" y="100719"/>
                  </a:cubicBezTo>
                  <a:cubicBezTo>
                    <a:pt x="558947" y="96755"/>
                    <a:pt x="557625" y="98076"/>
                    <a:pt x="549697" y="99398"/>
                  </a:cubicBezTo>
                  <a:cubicBezTo>
                    <a:pt x="541769" y="102040"/>
                    <a:pt x="539126" y="100719"/>
                    <a:pt x="536483" y="108647"/>
                  </a:cubicBezTo>
                  <a:cubicBezTo>
                    <a:pt x="545733" y="108647"/>
                    <a:pt x="552340" y="106005"/>
                    <a:pt x="561590" y="102040"/>
                  </a:cubicBezTo>
                  <a:cubicBezTo>
                    <a:pt x="565554" y="108647"/>
                    <a:pt x="547054" y="108647"/>
                    <a:pt x="544411" y="112612"/>
                  </a:cubicBezTo>
                  <a:cubicBezTo>
                    <a:pt x="540447" y="119219"/>
                    <a:pt x="543090" y="116576"/>
                    <a:pt x="544411" y="123183"/>
                  </a:cubicBezTo>
                  <a:cubicBezTo>
                    <a:pt x="544411" y="124504"/>
                    <a:pt x="543090" y="125825"/>
                    <a:pt x="543090" y="128468"/>
                  </a:cubicBezTo>
                  <a:cubicBezTo>
                    <a:pt x="543090" y="131111"/>
                    <a:pt x="544411" y="133754"/>
                    <a:pt x="544411" y="136396"/>
                  </a:cubicBezTo>
                  <a:cubicBezTo>
                    <a:pt x="540447" y="129789"/>
                    <a:pt x="536483" y="124504"/>
                    <a:pt x="532519" y="117897"/>
                  </a:cubicBezTo>
                  <a:cubicBezTo>
                    <a:pt x="529876" y="113933"/>
                    <a:pt x="521948" y="115254"/>
                    <a:pt x="517984" y="115254"/>
                  </a:cubicBezTo>
                  <a:cubicBezTo>
                    <a:pt x="508734" y="116576"/>
                    <a:pt x="499484" y="116576"/>
                    <a:pt x="491556" y="117897"/>
                  </a:cubicBezTo>
                  <a:cubicBezTo>
                    <a:pt x="486270" y="117897"/>
                    <a:pt x="480985" y="115254"/>
                    <a:pt x="475699" y="113933"/>
                  </a:cubicBezTo>
                  <a:cubicBezTo>
                    <a:pt x="477021" y="113933"/>
                    <a:pt x="492877" y="108647"/>
                    <a:pt x="487592" y="104683"/>
                  </a:cubicBezTo>
                  <a:cubicBezTo>
                    <a:pt x="480985" y="99398"/>
                    <a:pt x="477021" y="96755"/>
                    <a:pt x="469092" y="95434"/>
                  </a:cubicBezTo>
                  <a:cubicBezTo>
                    <a:pt x="469092" y="96755"/>
                    <a:pt x="469092" y="96755"/>
                    <a:pt x="470414" y="98076"/>
                  </a:cubicBezTo>
                  <a:cubicBezTo>
                    <a:pt x="458521" y="95434"/>
                    <a:pt x="443986" y="92791"/>
                    <a:pt x="432093" y="87505"/>
                  </a:cubicBezTo>
                  <a:cubicBezTo>
                    <a:pt x="426808" y="84862"/>
                    <a:pt x="417558" y="79577"/>
                    <a:pt x="412273" y="79577"/>
                  </a:cubicBezTo>
                  <a:cubicBezTo>
                    <a:pt x="410952" y="79577"/>
                    <a:pt x="408309" y="79577"/>
                    <a:pt x="406987" y="80898"/>
                  </a:cubicBezTo>
                  <a:cubicBezTo>
                    <a:pt x="405666" y="80898"/>
                    <a:pt x="406987" y="84862"/>
                    <a:pt x="406987" y="86184"/>
                  </a:cubicBezTo>
                  <a:cubicBezTo>
                    <a:pt x="404345" y="88827"/>
                    <a:pt x="399059" y="88827"/>
                    <a:pt x="395095" y="88827"/>
                  </a:cubicBezTo>
                  <a:cubicBezTo>
                    <a:pt x="396416" y="87505"/>
                    <a:pt x="399059" y="83541"/>
                    <a:pt x="396416" y="82220"/>
                  </a:cubicBezTo>
                  <a:cubicBezTo>
                    <a:pt x="391131" y="79577"/>
                    <a:pt x="397738" y="78255"/>
                    <a:pt x="393773" y="74291"/>
                  </a:cubicBezTo>
                  <a:cubicBezTo>
                    <a:pt x="388488" y="79577"/>
                    <a:pt x="387166" y="82220"/>
                    <a:pt x="384524" y="90148"/>
                  </a:cubicBezTo>
                  <a:cubicBezTo>
                    <a:pt x="376595" y="82220"/>
                    <a:pt x="369988" y="75613"/>
                    <a:pt x="362060" y="66363"/>
                  </a:cubicBezTo>
                  <a:cubicBezTo>
                    <a:pt x="358096" y="70327"/>
                    <a:pt x="363382" y="70327"/>
                    <a:pt x="360739" y="72970"/>
                  </a:cubicBezTo>
                  <a:cubicBezTo>
                    <a:pt x="358096" y="75613"/>
                    <a:pt x="355453" y="79577"/>
                    <a:pt x="352810" y="82220"/>
                  </a:cubicBezTo>
                  <a:cubicBezTo>
                    <a:pt x="350168" y="72970"/>
                    <a:pt x="326382" y="94112"/>
                    <a:pt x="319775" y="88827"/>
                  </a:cubicBezTo>
                  <a:cubicBezTo>
                    <a:pt x="329025" y="83541"/>
                    <a:pt x="338275" y="79577"/>
                    <a:pt x="347525" y="74291"/>
                  </a:cubicBezTo>
                  <a:cubicBezTo>
                    <a:pt x="343561" y="67684"/>
                    <a:pt x="318454" y="83541"/>
                    <a:pt x="311847" y="86184"/>
                  </a:cubicBezTo>
                  <a:cubicBezTo>
                    <a:pt x="307883" y="87505"/>
                    <a:pt x="302598" y="78255"/>
                    <a:pt x="299955" y="82220"/>
                  </a:cubicBezTo>
                  <a:cubicBezTo>
                    <a:pt x="298634" y="83541"/>
                    <a:pt x="286741" y="98076"/>
                    <a:pt x="285420" y="96755"/>
                  </a:cubicBezTo>
                  <a:cubicBezTo>
                    <a:pt x="274848" y="92791"/>
                    <a:pt x="265599" y="86184"/>
                    <a:pt x="255028" y="84862"/>
                  </a:cubicBezTo>
                  <a:cubicBezTo>
                    <a:pt x="239171" y="82220"/>
                    <a:pt x="223314" y="79577"/>
                    <a:pt x="206136" y="76934"/>
                  </a:cubicBezTo>
                  <a:cubicBezTo>
                    <a:pt x="195565" y="75613"/>
                    <a:pt x="183673" y="74291"/>
                    <a:pt x="173102" y="71649"/>
                  </a:cubicBezTo>
                  <a:cubicBezTo>
                    <a:pt x="166495" y="70327"/>
                    <a:pt x="144031" y="71649"/>
                    <a:pt x="141388" y="65042"/>
                  </a:cubicBezTo>
                  <a:cubicBezTo>
                    <a:pt x="138746" y="55792"/>
                    <a:pt x="117603" y="61077"/>
                    <a:pt x="109675" y="57113"/>
                  </a:cubicBezTo>
                  <a:cubicBezTo>
                    <a:pt x="101747" y="53149"/>
                    <a:pt x="101747" y="53149"/>
                    <a:pt x="93819" y="58435"/>
                  </a:cubicBezTo>
                  <a:cubicBezTo>
                    <a:pt x="88533" y="62399"/>
                    <a:pt x="83247" y="62399"/>
                    <a:pt x="76640" y="63720"/>
                  </a:cubicBezTo>
                  <a:cubicBezTo>
                    <a:pt x="66069" y="65042"/>
                    <a:pt x="55498" y="70327"/>
                    <a:pt x="47570" y="76934"/>
                  </a:cubicBezTo>
                  <a:cubicBezTo>
                    <a:pt x="42284" y="80898"/>
                    <a:pt x="39642" y="87505"/>
                    <a:pt x="35677" y="92791"/>
                  </a:cubicBezTo>
                  <a:cubicBezTo>
                    <a:pt x="33035" y="98076"/>
                    <a:pt x="25106" y="95434"/>
                    <a:pt x="19821" y="96755"/>
                  </a:cubicBezTo>
                  <a:cubicBezTo>
                    <a:pt x="18499" y="96755"/>
                    <a:pt x="15856" y="96755"/>
                    <a:pt x="15856" y="98076"/>
                  </a:cubicBezTo>
                  <a:cubicBezTo>
                    <a:pt x="15856" y="99398"/>
                    <a:pt x="11892" y="106005"/>
                    <a:pt x="13214" y="107326"/>
                  </a:cubicBezTo>
                  <a:cubicBezTo>
                    <a:pt x="14535" y="109969"/>
                    <a:pt x="27749" y="113933"/>
                    <a:pt x="31713" y="115254"/>
                  </a:cubicBezTo>
                  <a:cubicBezTo>
                    <a:pt x="36999" y="117897"/>
                    <a:pt x="35677" y="124504"/>
                    <a:pt x="40963" y="127147"/>
                  </a:cubicBezTo>
                  <a:cubicBezTo>
                    <a:pt x="46249" y="129789"/>
                    <a:pt x="51534" y="129789"/>
                    <a:pt x="58141" y="131111"/>
                  </a:cubicBezTo>
                  <a:cubicBezTo>
                    <a:pt x="55498" y="132432"/>
                    <a:pt x="56819" y="135075"/>
                    <a:pt x="58141" y="137718"/>
                  </a:cubicBezTo>
                  <a:cubicBezTo>
                    <a:pt x="56819" y="137718"/>
                    <a:pt x="56819" y="139039"/>
                    <a:pt x="55498" y="139039"/>
                  </a:cubicBezTo>
                  <a:cubicBezTo>
                    <a:pt x="58141" y="140361"/>
                    <a:pt x="60784" y="140361"/>
                    <a:pt x="62105" y="141682"/>
                  </a:cubicBezTo>
                  <a:cubicBezTo>
                    <a:pt x="56819" y="145646"/>
                    <a:pt x="55498" y="148289"/>
                    <a:pt x="50213" y="145646"/>
                  </a:cubicBezTo>
                  <a:cubicBezTo>
                    <a:pt x="43606" y="144325"/>
                    <a:pt x="36999" y="145646"/>
                    <a:pt x="36999" y="136396"/>
                  </a:cubicBezTo>
                  <a:cubicBezTo>
                    <a:pt x="29070" y="136396"/>
                    <a:pt x="26428" y="137718"/>
                    <a:pt x="19821" y="141682"/>
                  </a:cubicBezTo>
                  <a:cubicBezTo>
                    <a:pt x="19821" y="143003"/>
                    <a:pt x="21142" y="143003"/>
                    <a:pt x="21142" y="144325"/>
                  </a:cubicBezTo>
                  <a:cubicBezTo>
                    <a:pt x="13214" y="144325"/>
                    <a:pt x="6607" y="148289"/>
                    <a:pt x="0" y="152253"/>
                  </a:cubicBezTo>
                  <a:cubicBezTo>
                    <a:pt x="3964" y="157539"/>
                    <a:pt x="10571" y="157539"/>
                    <a:pt x="15856" y="160181"/>
                  </a:cubicBezTo>
                  <a:cubicBezTo>
                    <a:pt x="14535" y="160181"/>
                    <a:pt x="13214" y="161503"/>
                    <a:pt x="11892" y="162824"/>
                  </a:cubicBezTo>
                  <a:cubicBezTo>
                    <a:pt x="17178" y="174717"/>
                    <a:pt x="30392" y="172074"/>
                    <a:pt x="40963" y="170753"/>
                  </a:cubicBezTo>
                  <a:cubicBezTo>
                    <a:pt x="46249" y="169431"/>
                    <a:pt x="47570" y="173395"/>
                    <a:pt x="52855" y="170753"/>
                  </a:cubicBezTo>
                  <a:cubicBezTo>
                    <a:pt x="56819" y="168110"/>
                    <a:pt x="63426" y="161503"/>
                    <a:pt x="64748" y="169431"/>
                  </a:cubicBezTo>
                  <a:cubicBezTo>
                    <a:pt x="63426" y="170753"/>
                    <a:pt x="60784" y="170753"/>
                    <a:pt x="59462" y="172074"/>
                  </a:cubicBezTo>
                  <a:cubicBezTo>
                    <a:pt x="63426" y="176038"/>
                    <a:pt x="66069" y="177360"/>
                    <a:pt x="64748" y="182645"/>
                  </a:cubicBezTo>
                  <a:cubicBezTo>
                    <a:pt x="62105" y="189252"/>
                    <a:pt x="56819" y="185288"/>
                    <a:pt x="51534" y="187931"/>
                  </a:cubicBezTo>
                  <a:cubicBezTo>
                    <a:pt x="46249" y="190573"/>
                    <a:pt x="44927" y="195859"/>
                    <a:pt x="38320" y="194538"/>
                  </a:cubicBezTo>
                  <a:cubicBezTo>
                    <a:pt x="30392" y="193216"/>
                    <a:pt x="30392" y="195859"/>
                    <a:pt x="26428" y="202466"/>
                  </a:cubicBezTo>
                  <a:cubicBezTo>
                    <a:pt x="23785" y="206430"/>
                    <a:pt x="21142" y="209073"/>
                    <a:pt x="21142" y="214358"/>
                  </a:cubicBezTo>
                  <a:cubicBezTo>
                    <a:pt x="22463" y="219644"/>
                    <a:pt x="22463" y="228894"/>
                    <a:pt x="25106" y="232858"/>
                  </a:cubicBezTo>
                  <a:cubicBezTo>
                    <a:pt x="27749" y="236822"/>
                    <a:pt x="34356" y="240786"/>
                    <a:pt x="38320" y="243429"/>
                  </a:cubicBezTo>
                  <a:cubicBezTo>
                    <a:pt x="39642" y="244750"/>
                    <a:pt x="48891" y="236822"/>
                    <a:pt x="51534" y="236822"/>
                  </a:cubicBezTo>
                  <a:cubicBezTo>
                    <a:pt x="52855" y="244750"/>
                    <a:pt x="54177" y="252679"/>
                    <a:pt x="55498" y="259285"/>
                  </a:cubicBezTo>
                  <a:cubicBezTo>
                    <a:pt x="59462" y="257964"/>
                    <a:pt x="63426" y="256643"/>
                    <a:pt x="67391" y="254000"/>
                  </a:cubicBezTo>
                  <a:cubicBezTo>
                    <a:pt x="70033" y="252679"/>
                    <a:pt x="75319" y="257964"/>
                    <a:pt x="77962" y="260607"/>
                  </a:cubicBezTo>
                  <a:cubicBezTo>
                    <a:pt x="85890" y="265892"/>
                    <a:pt x="93819" y="259285"/>
                    <a:pt x="100426" y="255321"/>
                  </a:cubicBezTo>
                  <a:cubicBezTo>
                    <a:pt x="103068" y="259285"/>
                    <a:pt x="100426" y="259285"/>
                    <a:pt x="97783" y="261928"/>
                  </a:cubicBezTo>
                  <a:cubicBezTo>
                    <a:pt x="93819" y="265892"/>
                    <a:pt x="93819" y="265892"/>
                    <a:pt x="93819" y="271178"/>
                  </a:cubicBezTo>
                  <a:cubicBezTo>
                    <a:pt x="92497" y="277785"/>
                    <a:pt x="83247" y="280428"/>
                    <a:pt x="84569" y="285713"/>
                  </a:cubicBezTo>
                  <a:cubicBezTo>
                    <a:pt x="79283" y="281749"/>
                    <a:pt x="68712" y="293642"/>
                    <a:pt x="64748" y="298927"/>
                  </a:cubicBezTo>
                  <a:cubicBezTo>
                    <a:pt x="60784" y="292320"/>
                    <a:pt x="47570" y="304213"/>
                    <a:pt x="42284" y="308177"/>
                  </a:cubicBezTo>
                  <a:cubicBezTo>
                    <a:pt x="35677" y="312141"/>
                    <a:pt x="30392" y="313462"/>
                    <a:pt x="25106" y="318748"/>
                  </a:cubicBezTo>
                  <a:cubicBezTo>
                    <a:pt x="30392" y="320069"/>
                    <a:pt x="34356" y="318748"/>
                    <a:pt x="39642" y="316105"/>
                  </a:cubicBezTo>
                  <a:cubicBezTo>
                    <a:pt x="42284" y="314784"/>
                    <a:pt x="40963" y="312141"/>
                    <a:pt x="43606" y="312141"/>
                  </a:cubicBezTo>
                  <a:cubicBezTo>
                    <a:pt x="46249" y="312141"/>
                    <a:pt x="48891" y="312141"/>
                    <a:pt x="51534" y="310820"/>
                  </a:cubicBezTo>
                  <a:cubicBezTo>
                    <a:pt x="58141" y="309498"/>
                    <a:pt x="80605" y="305534"/>
                    <a:pt x="80605" y="297606"/>
                  </a:cubicBezTo>
                  <a:cubicBezTo>
                    <a:pt x="81926" y="289677"/>
                    <a:pt x="97783" y="285713"/>
                    <a:pt x="104390" y="281749"/>
                  </a:cubicBezTo>
                  <a:cubicBezTo>
                    <a:pt x="114960" y="273821"/>
                    <a:pt x="122889" y="267214"/>
                    <a:pt x="132139" y="256643"/>
                  </a:cubicBezTo>
                  <a:cubicBezTo>
                    <a:pt x="129496" y="255321"/>
                    <a:pt x="126853" y="255321"/>
                    <a:pt x="124210" y="254000"/>
                  </a:cubicBezTo>
                  <a:cubicBezTo>
                    <a:pt x="129496" y="243429"/>
                    <a:pt x="133460" y="236822"/>
                    <a:pt x="141388" y="230215"/>
                  </a:cubicBezTo>
                  <a:cubicBezTo>
                    <a:pt x="151960" y="222287"/>
                    <a:pt x="155924" y="219644"/>
                    <a:pt x="167816" y="218323"/>
                  </a:cubicBezTo>
                  <a:cubicBezTo>
                    <a:pt x="165173" y="219644"/>
                    <a:pt x="163852" y="220965"/>
                    <a:pt x="162530" y="222287"/>
                  </a:cubicBezTo>
                  <a:cubicBezTo>
                    <a:pt x="163852" y="223608"/>
                    <a:pt x="166495" y="224930"/>
                    <a:pt x="167816" y="227572"/>
                  </a:cubicBezTo>
                  <a:cubicBezTo>
                    <a:pt x="159888" y="227572"/>
                    <a:pt x="157245" y="227572"/>
                    <a:pt x="150638" y="231536"/>
                  </a:cubicBezTo>
                  <a:cubicBezTo>
                    <a:pt x="147995" y="232858"/>
                    <a:pt x="144031" y="246072"/>
                    <a:pt x="149317" y="247393"/>
                  </a:cubicBezTo>
                  <a:cubicBezTo>
                    <a:pt x="146674" y="248714"/>
                    <a:pt x="145353" y="250036"/>
                    <a:pt x="146674" y="254000"/>
                  </a:cubicBezTo>
                  <a:cubicBezTo>
                    <a:pt x="151960" y="251357"/>
                    <a:pt x="179709" y="244750"/>
                    <a:pt x="177066" y="238143"/>
                  </a:cubicBezTo>
                  <a:cubicBezTo>
                    <a:pt x="174423" y="230215"/>
                    <a:pt x="178387" y="227572"/>
                    <a:pt x="184994" y="227572"/>
                  </a:cubicBezTo>
                  <a:cubicBezTo>
                    <a:pt x="192923" y="226251"/>
                    <a:pt x="194244" y="228894"/>
                    <a:pt x="200851" y="232858"/>
                  </a:cubicBezTo>
                  <a:cubicBezTo>
                    <a:pt x="206136" y="235500"/>
                    <a:pt x="211422" y="242107"/>
                    <a:pt x="216707" y="243429"/>
                  </a:cubicBezTo>
                  <a:cubicBezTo>
                    <a:pt x="221993" y="244750"/>
                    <a:pt x="228600" y="240786"/>
                    <a:pt x="232564" y="242107"/>
                  </a:cubicBezTo>
                  <a:cubicBezTo>
                    <a:pt x="245778" y="247393"/>
                    <a:pt x="255028" y="251357"/>
                    <a:pt x="266920" y="259285"/>
                  </a:cubicBezTo>
                  <a:cubicBezTo>
                    <a:pt x="272206" y="261928"/>
                    <a:pt x="277491" y="265892"/>
                    <a:pt x="281455" y="269857"/>
                  </a:cubicBezTo>
                  <a:cubicBezTo>
                    <a:pt x="286741" y="275142"/>
                    <a:pt x="290705" y="283070"/>
                    <a:pt x="294669" y="289677"/>
                  </a:cubicBezTo>
                  <a:cubicBezTo>
                    <a:pt x="298634" y="296284"/>
                    <a:pt x="299955" y="297606"/>
                    <a:pt x="306562" y="300249"/>
                  </a:cubicBezTo>
                  <a:cubicBezTo>
                    <a:pt x="310526" y="302891"/>
                    <a:pt x="315811" y="313462"/>
                    <a:pt x="318454" y="318748"/>
                  </a:cubicBezTo>
                  <a:cubicBezTo>
                    <a:pt x="322418" y="325355"/>
                    <a:pt x="327704" y="312141"/>
                    <a:pt x="329025" y="313462"/>
                  </a:cubicBezTo>
                  <a:cubicBezTo>
                    <a:pt x="338275" y="318748"/>
                    <a:pt x="339596" y="318748"/>
                    <a:pt x="338275" y="329319"/>
                  </a:cubicBezTo>
                  <a:cubicBezTo>
                    <a:pt x="336954" y="341211"/>
                    <a:pt x="354132" y="347818"/>
                    <a:pt x="358096" y="358390"/>
                  </a:cubicBezTo>
                  <a:cubicBezTo>
                    <a:pt x="362060" y="367639"/>
                    <a:pt x="363382" y="368961"/>
                    <a:pt x="372631" y="372925"/>
                  </a:cubicBezTo>
                  <a:cubicBezTo>
                    <a:pt x="377917" y="375568"/>
                    <a:pt x="383202" y="375568"/>
                    <a:pt x="388488" y="379532"/>
                  </a:cubicBezTo>
                  <a:cubicBezTo>
                    <a:pt x="395095" y="383496"/>
                    <a:pt x="399059" y="387460"/>
                    <a:pt x="404345" y="392746"/>
                  </a:cubicBezTo>
                  <a:cubicBezTo>
                    <a:pt x="410952" y="399353"/>
                    <a:pt x="410952" y="400674"/>
                    <a:pt x="409630" y="411245"/>
                  </a:cubicBezTo>
                  <a:cubicBezTo>
                    <a:pt x="403023" y="408602"/>
                    <a:pt x="396416" y="405960"/>
                    <a:pt x="388488" y="404638"/>
                  </a:cubicBezTo>
                  <a:cubicBezTo>
                    <a:pt x="392452" y="416531"/>
                    <a:pt x="395095" y="424459"/>
                    <a:pt x="395095" y="436352"/>
                  </a:cubicBezTo>
                  <a:cubicBezTo>
                    <a:pt x="395095" y="449565"/>
                    <a:pt x="393773" y="461458"/>
                    <a:pt x="393773" y="474672"/>
                  </a:cubicBezTo>
                  <a:cubicBezTo>
                    <a:pt x="392452" y="490528"/>
                    <a:pt x="392452" y="499778"/>
                    <a:pt x="396416" y="512992"/>
                  </a:cubicBezTo>
                  <a:cubicBezTo>
                    <a:pt x="399059" y="523563"/>
                    <a:pt x="408309" y="530170"/>
                    <a:pt x="413594" y="540741"/>
                  </a:cubicBezTo>
                  <a:cubicBezTo>
                    <a:pt x="412273" y="544705"/>
                    <a:pt x="416237" y="552633"/>
                    <a:pt x="420201" y="559240"/>
                  </a:cubicBezTo>
                  <a:cubicBezTo>
                    <a:pt x="418880" y="559240"/>
                    <a:pt x="418880" y="559240"/>
                    <a:pt x="420201" y="559240"/>
                  </a:cubicBezTo>
                  <a:close/>
                  <a:moveTo>
                    <a:pt x="782261" y="481279"/>
                  </a:moveTo>
                  <a:cubicBezTo>
                    <a:pt x="775654" y="483922"/>
                    <a:pt x="771690" y="487886"/>
                    <a:pt x="763762" y="486564"/>
                  </a:cubicBezTo>
                  <a:cubicBezTo>
                    <a:pt x="763762" y="486564"/>
                    <a:pt x="765083" y="485243"/>
                    <a:pt x="765083" y="485243"/>
                  </a:cubicBezTo>
                  <a:cubicBezTo>
                    <a:pt x="762440" y="485243"/>
                    <a:pt x="761119" y="483922"/>
                    <a:pt x="758476" y="483922"/>
                  </a:cubicBezTo>
                  <a:cubicBezTo>
                    <a:pt x="761119" y="479957"/>
                    <a:pt x="762440" y="475993"/>
                    <a:pt x="766404" y="472029"/>
                  </a:cubicBezTo>
                  <a:cubicBezTo>
                    <a:pt x="767726" y="474672"/>
                    <a:pt x="767726" y="473350"/>
                    <a:pt x="769047" y="475993"/>
                  </a:cubicBezTo>
                  <a:cubicBezTo>
                    <a:pt x="766404" y="477315"/>
                    <a:pt x="763762" y="478636"/>
                    <a:pt x="763762" y="481279"/>
                  </a:cubicBezTo>
                  <a:cubicBezTo>
                    <a:pt x="767726" y="482600"/>
                    <a:pt x="769047" y="479957"/>
                    <a:pt x="773011" y="477315"/>
                  </a:cubicBezTo>
                  <a:cubicBezTo>
                    <a:pt x="776976" y="473350"/>
                    <a:pt x="778297" y="473350"/>
                    <a:pt x="783583" y="473350"/>
                  </a:cubicBezTo>
                  <a:cubicBezTo>
                    <a:pt x="787547" y="473350"/>
                    <a:pt x="799439" y="470707"/>
                    <a:pt x="799439" y="466743"/>
                  </a:cubicBezTo>
                  <a:cubicBezTo>
                    <a:pt x="800761" y="468065"/>
                    <a:pt x="800761" y="469386"/>
                    <a:pt x="800761" y="470707"/>
                  </a:cubicBezTo>
                  <a:cubicBezTo>
                    <a:pt x="792832" y="475993"/>
                    <a:pt x="788868" y="478636"/>
                    <a:pt x="782261" y="481279"/>
                  </a:cubicBezTo>
                  <a:close/>
                  <a:moveTo>
                    <a:pt x="796797" y="458815"/>
                  </a:moveTo>
                  <a:cubicBezTo>
                    <a:pt x="802082" y="457494"/>
                    <a:pt x="808689" y="454851"/>
                    <a:pt x="812653" y="457494"/>
                  </a:cubicBezTo>
                  <a:cubicBezTo>
                    <a:pt x="815296" y="458815"/>
                    <a:pt x="823225" y="452208"/>
                    <a:pt x="827189" y="450887"/>
                  </a:cubicBezTo>
                  <a:cubicBezTo>
                    <a:pt x="825867" y="452208"/>
                    <a:pt x="823225" y="454851"/>
                    <a:pt x="821903" y="456172"/>
                  </a:cubicBezTo>
                  <a:cubicBezTo>
                    <a:pt x="828510" y="458815"/>
                    <a:pt x="815296" y="470707"/>
                    <a:pt x="808689" y="464101"/>
                  </a:cubicBezTo>
                  <a:cubicBezTo>
                    <a:pt x="804725" y="458815"/>
                    <a:pt x="784904" y="473350"/>
                    <a:pt x="796797" y="458815"/>
                  </a:cubicBezTo>
                  <a:close/>
                  <a:moveTo>
                    <a:pt x="692407" y="411245"/>
                  </a:moveTo>
                  <a:cubicBezTo>
                    <a:pt x="696371" y="409924"/>
                    <a:pt x="700335" y="407281"/>
                    <a:pt x="704300" y="405960"/>
                  </a:cubicBezTo>
                  <a:cubicBezTo>
                    <a:pt x="708264" y="404638"/>
                    <a:pt x="705621" y="400674"/>
                    <a:pt x="710907" y="399353"/>
                  </a:cubicBezTo>
                  <a:cubicBezTo>
                    <a:pt x="710907" y="400674"/>
                    <a:pt x="709585" y="401995"/>
                    <a:pt x="709585" y="401995"/>
                  </a:cubicBezTo>
                  <a:cubicBezTo>
                    <a:pt x="712228" y="400674"/>
                    <a:pt x="712228" y="396710"/>
                    <a:pt x="714871" y="395388"/>
                  </a:cubicBezTo>
                  <a:cubicBezTo>
                    <a:pt x="714871" y="396710"/>
                    <a:pt x="713549" y="398031"/>
                    <a:pt x="713549" y="400674"/>
                  </a:cubicBezTo>
                  <a:cubicBezTo>
                    <a:pt x="716192" y="399353"/>
                    <a:pt x="718835" y="396710"/>
                    <a:pt x="716192" y="394067"/>
                  </a:cubicBezTo>
                  <a:cubicBezTo>
                    <a:pt x="720156" y="394067"/>
                    <a:pt x="722799" y="395388"/>
                    <a:pt x="725442" y="396710"/>
                  </a:cubicBezTo>
                  <a:cubicBezTo>
                    <a:pt x="728084" y="398031"/>
                    <a:pt x="730727" y="394067"/>
                    <a:pt x="733370" y="396710"/>
                  </a:cubicBezTo>
                  <a:cubicBezTo>
                    <a:pt x="737334" y="403317"/>
                    <a:pt x="737334" y="407281"/>
                    <a:pt x="746583" y="405960"/>
                  </a:cubicBezTo>
                  <a:cubicBezTo>
                    <a:pt x="743941" y="412566"/>
                    <a:pt x="747905" y="409924"/>
                    <a:pt x="749226" y="413888"/>
                  </a:cubicBezTo>
                  <a:cubicBezTo>
                    <a:pt x="749226" y="415209"/>
                    <a:pt x="747905" y="416531"/>
                    <a:pt x="747905" y="417852"/>
                  </a:cubicBezTo>
                  <a:cubicBezTo>
                    <a:pt x="749226" y="419173"/>
                    <a:pt x="750548" y="420495"/>
                    <a:pt x="749226" y="421816"/>
                  </a:cubicBezTo>
                  <a:cubicBezTo>
                    <a:pt x="747905" y="423138"/>
                    <a:pt x="761119" y="427102"/>
                    <a:pt x="762440" y="427102"/>
                  </a:cubicBezTo>
                  <a:cubicBezTo>
                    <a:pt x="769047" y="428423"/>
                    <a:pt x="775654" y="428423"/>
                    <a:pt x="780940" y="429745"/>
                  </a:cubicBezTo>
                  <a:cubicBezTo>
                    <a:pt x="787547" y="431066"/>
                    <a:pt x="787547" y="440316"/>
                    <a:pt x="791511" y="444280"/>
                  </a:cubicBezTo>
                  <a:cubicBezTo>
                    <a:pt x="787547" y="441637"/>
                    <a:pt x="788868" y="445601"/>
                    <a:pt x="788868" y="445601"/>
                  </a:cubicBezTo>
                  <a:cubicBezTo>
                    <a:pt x="786225" y="446922"/>
                    <a:pt x="782261" y="442958"/>
                    <a:pt x="779618" y="445601"/>
                  </a:cubicBezTo>
                  <a:cubicBezTo>
                    <a:pt x="779618" y="444280"/>
                    <a:pt x="779618" y="444280"/>
                    <a:pt x="778297" y="444280"/>
                  </a:cubicBezTo>
                  <a:cubicBezTo>
                    <a:pt x="779618" y="442958"/>
                    <a:pt x="779618" y="442958"/>
                    <a:pt x="779618" y="441637"/>
                  </a:cubicBezTo>
                  <a:cubicBezTo>
                    <a:pt x="775654" y="441637"/>
                    <a:pt x="778297" y="436352"/>
                    <a:pt x="773011" y="438994"/>
                  </a:cubicBezTo>
                  <a:cubicBezTo>
                    <a:pt x="779618" y="441637"/>
                    <a:pt x="774333" y="446922"/>
                    <a:pt x="773011" y="452208"/>
                  </a:cubicBezTo>
                  <a:cubicBezTo>
                    <a:pt x="771690" y="454851"/>
                    <a:pt x="773011" y="458815"/>
                    <a:pt x="771690" y="460136"/>
                  </a:cubicBezTo>
                  <a:cubicBezTo>
                    <a:pt x="769047" y="462779"/>
                    <a:pt x="767726" y="464101"/>
                    <a:pt x="765083" y="466743"/>
                  </a:cubicBezTo>
                  <a:cubicBezTo>
                    <a:pt x="765083" y="464101"/>
                    <a:pt x="763762" y="453529"/>
                    <a:pt x="761119" y="453529"/>
                  </a:cubicBezTo>
                  <a:cubicBezTo>
                    <a:pt x="759797" y="453529"/>
                    <a:pt x="753190" y="460136"/>
                    <a:pt x="751869" y="457494"/>
                  </a:cubicBezTo>
                  <a:cubicBezTo>
                    <a:pt x="751869" y="456172"/>
                    <a:pt x="755833" y="452208"/>
                    <a:pt x="755833" y="450887"/>
                  </a:cubicBezTo>
                  <a:cubicBezTo>
                    <a:pt x="758476" y="448244"/>
                    <a:pt x="758476" y="444280"/>
                    <a:pt x="755833" y="441637"/>
                  </a:cubicBezTo>
                  <a:cubicBezTo>
                    <a:pt x="757155" y="441637"/>
                    <a:pt x="757155" y="441637"/>
                    <a:pt x="757155" y="441637"/>
                  </a:cubicBezTo>
                  <a:cubicBezTo>
                    <a:pt x="755833" y="436352"/>
                    <a:pt x="751869" y="437673"/>
                    <a:pt x="749226" y="435030"/>
                  </a:cubicBezTo>
                  <a:cubicBezTo>
                    <a:pt x="746583" y="432387"/>
                    <a:pt x="738655" y="431066"/>
                    <a:pt x="742619" y="436352"/>
                  </a:cubicBezTo>
                  <a:cubicBezTo>
                    <a:pt x="737334" y="436352"/>
                    <a:pt x="738655" y="441637"/>
                    <a:pt x="736012" y="444280"/>
                  </a:cubicBezTo>
                  <a:cubicBezTo>
                    <a:pt x="736012" y="442958"/>
                    <a:pt x="736012" y="440316"/>
                    <a:pt x="736012" y="438994"/>
                  </a:cubicBezTo>
                  <a:cubicBezTo>
                    <a:pt x="733370" y="444280"/>
                    <a:pt x="726763" y="445601"/>
                    <a:pt x="728084" y="454851"/>
                  </a:cubicBezTo>
                  <a:cubicBezTo>
                    <a:pt x="729406" y="462779"/>
                    <a:pt x="730727" y="468065"/>
                    <a:pt x="726763" y="475993"/>
                  </a:cubicBezTo>
                  <a:cubicBezTo>
                    <a:pt x="718835" y="491850"/>
                    <a:pt x="714871" y="472029"/>
                    <a:pt x="714871" y="464101"/>
                  </a:cubicBezTo>
                  <a:cubicBezTo>
                    <a:pt x="714871" y="458815"/>
                    <a:pt x="717514" y="453529"/>
                    <a:pt x="717514" y="449565"/>
                  </a:cubicBezTo>
                  <a:cubicBezTo>
                    <a:pt x="718835" y="445601"/>
                    <a:pt x="721478" y="440316"/>
                    <a:pt x="721478" y="437673"/>
                  </a:cubicBezTo>
                  <a:cubicBezTo>
                    <a:pt x="718835" y="438994"/>
                    <a:pt x="716192" y="446922"/>
                    <a:pt x="713549" y="445601"/>
                  </a:cubicBezTo>
                  <a:cubicBezTo>
                    <a:pt x="714871" y="441637"/>
                    <a:pt x="720156" y="432387"/>
                    <a:pt x="722799" y="429745"/>
                  </a:cubicBezTo>
                  <a:cubicBezTo>
                    <a:pt x="722799" y="431066"/>
                    <a:pt x="722799" y="431066"/>
                    <a:pt x="722799" y="432387"/>
                  </a:cubicBezTo>
                  <a:cubicBezTo>
                    <a:pt x="724120" y="431066"/>
                    <a:pt x="725442" y="431066"/>
                    <a:pt x="726763" y="429745"/>
                  </a:cubicBezTo>
                  <a:cubicBezTo>
                    <a:pt x="726763" y="431066"/>
                    <a:pt x="725442" y="431066"/>
                    <a:pt x="725442" y="432387"/>
                  </a:cubicBezTo>
                  <a:lnTo>
                    <a:pt x="726763" y="433709"/>
                  </a:lnTo>
                  <a:cubicBezTo>
                    <a:pt x="729406" y="428423"/>
                    <a:pt x="738655" y="425780"/>
                    <a:pt x="743941" y="431066"/>
                  </a:cubicBezTo>
                  <a:cubicBezTo>
                    <a:pt x="745262" y="427102"/>
                    <a:pt x="747905" y="429745"/>
                    <a:pt x="751869" y="429745"/>
                  </a:cubicBezTo>
                  <a:cubicBezTo>
                    <a:pt x="750548" y="428423"/>
                    <a:pt x="749226" y="424459"/>
                    <a:pt x="747905" y="424459"/>
                  </a:cubicBezTo>
                  <a:cubicBezTo>
                    <a:pt x="745262" y="423138"/>
                    <a:pt x="741298" y="424459"/>
                    <a:pt x="742619" y="420495"/>
                  </a:cubicBezTo>
                  <a:cubicBezTo>
                    <a:pt x="739976" y="420495"/>
                    <a:pt x="728084" y="425780"/>
                    <a:pt x="726763" y="424459"/>
                  </a:cubicBezTo>
                  <a:cubicBezTo>
                    <a:pt x="724120" y="423138"/>
                    <a:pt x="721478" y="424459"/>
                    <a:pt x="720156" y="421816"/>
                  </a:cubicBezTo>
                  <a:cubicBezTo>
                    <a:pt x="717514" y="419173"/>
                    <a:pt x="714871" y="419173"/>
                    <a:pt x="712228" y="420495"/>
                  </a:cubicBezTo>
                  <a:cubicBezTo>
                    <a:pt x="713549" y="416531"/>
                    <a:pt x="716192" y="413888"/>
                    <a:pt x="718835" y="412566"/>
                  </a:cubicBezTo>
                  <a:cubicBezTo>
                    <a:pt x="712228" y="407281"/>
                    <a:pt x="699014" y="425780"/>
                    <a:pt x="689764" y="420495"/>
                  </a:cubicBezTo>
                  <a:cubicBezTo>
                    <a:pt x="689764" y="419173"/>
                    <a:pt x="691086" y="419173"/>
                    <a:pt x="691086" y="417852"/>
                  </a:cubicBezTo>
                  <a:cubicBezTo>
                    <a:pt x="687121" y="419173"/>
                    <a:pt x="683157" y="421816"/>
                    <a:pt x="679193" y="419173"/>
                  </a:cubicBezTo>
                  <a:cubicBezTo>
                    <a:pt x="684479" y="417852"/>
                    <a:pt x="688443" y="413888"/>
                    <a:pt x="692407" y="411245"/>
                  </a:cubicBezTo>
                  <a:close/>
                  <a:moveTo>
                    <a:pt x="617088" y="331962"/>
                  </a:moveTo>
                  <a:cubicBezTo>
                    <a:pt x="618409" y="326676"/>
                    <a:pt x="625016" y="329319"/>
                    <a:pt x="627659" y="331962"/>
                  </a:cubicBezTo>
                  <a:cubicBezTo>
                    <a:pt x="623695" y="329319"/>
                    <a:pt x="623695" y="327998"/>
                    <a:pt x="626338" y="322712"/>
                  </a:cubicBezTo>
                  <a:cubicBezTo>
                    <a:pt x="626338" y="322712"/>
                    <a:pt x="627659" y="324034"/>
                    <a:pt x="628980" y="324034"/>
                  </a:cubicBezTo>
                  <a:cubicBezTo>
                    <a:pt x="627659" y="325355"/>
                    <a:pt x="626338" y="326676"/>
                    <a:pt x="625016" y="327998"/>
                  </a:cubicBezTo>
                  <a:cubicBezTo>
                    <a:pt x="626338" y="327998"/>
                    <a:pt x="627659" y="327998"/>
                    <a:pt x="628980" y="326676"/>
                  </a:cubicBezTo>
                  <a:lnTo>
                    <a:pt x="630302" y="326676"/>
                  </a:lnTo>
                  <a:cubicBezTo>
                    <a:pt x="626338" y="329319"/>
                    <a:pt x="635587" y="349140"/>
                    <a:pt x="636908" y="353104"/>
                  </a:cubicBezTo>
                  <a:cubicBezTo>
                    <a:pt x="638230" y="355747"/>
                    <a:pt x="639551" y="361032"/>
                    <a:pt x="642194" y="363675"/>
                  </a:cubicBezTo>
                  <a:cubicBezTo>
                    <a:pt x="644837" y="366318"/>
                    <a:pt x="642194" y="368961"/>
                    <a:pt x="643515" y="372925"/>
                  </a:cubicBezTo>
                  <a:cubicBezTo>
                    <a:pt x="642194" y="372925"/>
                    <a:pt x="642194" y="372925"/>
                    <a:pt x="640872" y="371603"/>
                  </a:cubicBezTo>
                  <a:cubicBezTo>
                    <a:pt x="640872" y="374246"/>
                    <a:pt x="638230" y="378210"/>
                    <a:pt x="636908" y="374246"/>
                  </a:cubicBezTo>
                  <a:cubicBezTo>
                    <a:pt x="635587" y="370282"/>
                    <a:pt x="636908" y="364996"/>
                    <a:pt x="639551" y="363675"/>
                  </a:cubicBezTo>
                  <a:cubicBezTo>
                    <a:pt x="638230" y="363675"/>
                    <a:pt x="636908" y="363675"/>
                    <a:pt x="635587" y="364996"/>
                  </a:cubicBezTo>
                  <a:cubicBezTo>
                    <a:pt x="635587" y="363675"/>
                    <a:pt x="638230" y="359711"/>
                    <a:pt x="636908" y="358390"/>
                  </a:cubicBezTo>
                  <a:cubicBezTo>
                    <a:pt x="635587" y="357068"/>
                    <a:pt x="632944" y="359711"/>
                    <a:pt x="632944" y="361032"/>
                  </a:cubicBezTo>
                  <a:cubicBezTo>
                    <a:pt x="632944" y="358390"/>
                    <a:pt x="634266" y="354425"/>
                    <a:pt x="631623" y="353104"/>
                  </a:cubicBezTo>
                  <a:cubicBezTo>
                    <a:pt x="631623" y="354425"/>
                    <a:pt x="631623" y="354425"/>
                    <a:pt x="630302" y="354425"/>
                  </a:cubicBezTo>
                  <a:cubicBezTo>
                    <a:pt x="630302" y="353104"/>
                    <a:pt x="630302" y="353104"/>
                    <a:pt x="630302" y="351783"/>
                  </a:cubicBezTo>
                  <a:cubicBezTo>
                    <a:pt x="627659" y="353104"/>
                    <a:pt x="628980" y="351783"/>
                    <a:pt x="627659" y="354425"/>
                  </a:cubicBezTo>
                  <a:cubicBezTo>
                    <a:pt x="626338" y="354425"/>
                    <a:pt x="626338" y="353104"/>
                    <a:pt x="625016" y="353104"/>
                  </a:cubicBezTo>
                  <a:cubicBezTo>
                    <a:pt x="623695" y="349140"/>
                    <a:pt x="614445" y="341211"/>
                    <a:pt x="621052" y="338569"/>
                  </a:cubicBezTo>
                  <a:cubicBezTo>
                    <a:pt x="617088" y="338569"/>
                    <a:pt x="614445" y="339890"/>
                    <a:pt x="617088" y="331962"/>
                  </a:cubicBezTo>
                  <a:close/>
                  <a:moveTo>
                    <a:pt x="465128" y="222287"/>
                  </a:moveTo>
                  <a:cubicBezTo>
                    <a:pt x="465128" y="222287"/>
                    <a:pt x="463807" y="220965"/>
                    <a:pt x="463807" y="220965"/>
                  </a:cubicBezTo>
                  <a:cubicBezTo>
                    <a:pt x="466450" y="219644"/>
                    <a:pt x="466450" y="219644"/>
                    <a:pt x="467771" y="217001"/>
                  </a:cubicBezTo>
                  <a:cubicBezTo>
                    <a:pt x="469092" y="214358"/>
                    <a:pt x="471735" y="217001"/>
                    <a:pt x="473056" y="215680"/>
                  </a:cubicBezTo>
                  <a:cubicBezTo>
                    <a:pt x="479663" y="214358"/>
                    <a:pt x="469092" y="210394"/>
                    <a:pt x="470414" y="205109"/>
                  </a:cubicBezTo>
                  <a:cubicBezTo>
                    <a:pt x="469092" y="205109"/>
                    <a:pt x="461164" y="202466"/>
                    <a:pt x="462486" y="201145"/>
                  </a:cubicBezTo>
                  <a:cubicBezTo>
                    <a:pt x="463807" y="199823"/>
                    <a:pt x="469092" y="202466"/>
                    <a:pt x="470414" y="203787"/>
                  </a:cubicBezTo>
                  <a:cubicBezTo>
                    <a:pt x="471735" y="207751"/>
                    <a:pt x="478342" y="205109"/>
                    <a:pt x="479663" y="206430"/>
                  </a:cubicBezTo>
                  <a:cubicBezTo>
                    <a:pt x="480985" y="211716"/>
                    <a:pt x="487592" y="211716"/>
                    <a:pt x="491556" y="211716"/>
                  </a:cubicBezTo>
                  <a:cubicBezTo>
                    <a:pt x="495520" y="211716"/>
                    <a:pt x="496842" y="210394"/>
                    <a:pt x="500806" y="207751"/>
                  </a:cubicBezTo>
                  <a:cubicBezTo>
                    <a:pt x="502127" y="206430"/>
                    <a:pt x="503449" y="202466"/>
                    <a:pt x="506091" y="201145"/>
                  </a:cubicBezTo>
                  <a:cubicBezTo>
                    <a:pt x="511377" y="195859"/>
                    <a:pt x="521948" y="198502"/>
                    <a:pt x="527233" y="201145"/>
                  </a:cubicBezTo>
                  <a:cubicBezTo>
                    <a:pt x="525912" y="202466"/>
                    <a:pt x="524591" y="203787"/>
                    <a:pt x="524591" y="205109"/>
                  </a:cubicBezTo>
                  <a:cubicBezTo>
                    <a:pt x="523269" y="197180"/>
                    <a:pt x="504770" y="201145"/>
                    <a:pt x="503449" y="207751"/>
                  </a:cubicBezTo>
                  <a:cubicBezTo>
                    <a:pt x="508734" y="203787"/>
                    <a:pt x="514020" y="199823"/>
                    <a:pt x="520627" y="202466"/>
                  </a:cubicBezTo>
                  <a:cubicBezTo>
                    <a:pt x="519305" y="202466"/>
                    <a:pt x="516663" y="202466"/>
                    <a:pt x="515341" y="202466"/>
                  </a:cubicBezTo>
                  <a:cubicBezTo>
                    <a:pt x="516663" y="203787"/>
                    <a:pt x="519305" y="203787"/>
                    <a:pt x="520627" y="203787"/>
                  </a:cubicBezTo>
                  <a:cubicBezTo>
                    <a:pt x="517984" y="203787"/>
                    <a:pt x="516663" y="205109"/>
                    <a:pt x="514020" y="205109"/>
                  </a:cubicBezTo>
                  <a:cubicBezTo>
                    <a:pt x="516663" y="205109"/>
                    <a:pt x="516663" y="206430"/>
                    <a:pt x="519305" y="205109"/>
                  </a:cubicBezTo>
                  <a:cubicBezTo>
                    <a:pt x="516663" y="207751"/>
                    <a:pt x="514020" y="206430"/>
                    <a:pt x="511377" y="207751"/>
                  </a:cubicBezTo>
                  <a:cubicBezTo>
                    <a:pt x="507413" y="209073"/>
                    <a:pt x="506091" y="210394"/>
                    <a:pt x="503449" y="213037"/>
                  </a:cubicBezTo>
                  <a:cubicBezTo>
                    <a:pt x="504770" y="213037"/>
                    <a:pt x="504770" y="213037"/>
                    <a:pt x="506091" y="213037"/>
                  </a:cubicBezTo>
                  <a:cubicBezTo>
                    <a:pt x="503449" y="215680"/>
                    <a:pt x="500806" y="219644"/>
                    <a:pt x="498163" y="220965"/>
                  </a:cubicBezTo>
                  <a:cubicBezTo>
                    <a:pt x="492877" y="223608"/>
                    <a:pt x="490235" y="222287"/>
                    <a:pt x="486270" y="226251"/>
                  </a:cubicBezTo>
                  <a:cubicBezTo>
                    <a:pt x="488913" y="231536"/>
                    <a:pt x="474378" y="232858"/>
                    <a:pt x="470414" y="232858"/>
                  </a:cubicBezTo>
                  <a:cubicBezTo>
                    <a:pt x="463807" y="231536"/>
                    <a:pt x="454557" y="230215"/>
                    <a:pt x="450593" y="224930"/>
                  </a:cubicBezTo>
                  <a:cubicBezTo>
                    <a:pt x="453236" y="224930"/>
                    <a:pt x="455879" y="226251"/>
                    <a:pt x="458521" y="226251"/>
                  </a:cubicBezTo>
                  <a:cubicBezTo>
                    <a:pt x="458521" y="226251"/>
                    <a:pt x="458521" y="224930"/>
                    <a:pt x="458521" y="224930"/>
                  </a:cubicBezTo>
                  <a:cubicBezTo>
                    <a:pt x="459843" y="222287"/>
                    <a:pt x="462486" y="223608"/>
                    <a:pt x="465128" y="222287"/>
                  </a:cubicBezTo>
                  <a:close/>
                  <a:moveTo>
                    <a:pt x="414916" y="165467"/>
                  </a:moveTo>
                  <a:cubicBezTo>
                    <a:pt x="416237" y="164146"/>
                    <a:pt x="418880" y="164146"/>
                    <a:pt x="418880" y="164146"/>
                  </a:cubicBezTo>
                  <a:cubicBezTo>
                    <a:pt x="420201" y="162824"/>
                    <a:pt x="420201" y="161503"/>
                    <a:pt x="422844" y="160181"/>
                  </a:cubicBezTo>
                  <a:cubicBezTo>
                    <a:pt x="428129" y="156217"/>
                    <a:pt x="421522" y="154896"/>
                    <a:pt x="417558" y="157539"/>
                  </a:cubicBezTo>
                  <a:cubicBezTo>
                    <a:pt x="414916" y="158860"/>
                    <a:pt x="410952" y="165467"/>
                    <a:pt x="408309" y="165467"/>
                  </a:cubicBezTo>
                  <a:cubicBezTo>
                    <a:pt x="404345" y="164146"/>
                    <a:pt x="400380" y="165467"/>
                    <a:pt x="396416" y="162824"/>
                  </a:cubicBezTo>
                  <a:cubicBezTo>
                    <a:pt x="399059" y="162824"/>
                    <a:pt x="405666" y="161503"/>
                    <a:pt x="401702" y="157539"/>
                  </a:cubicBezTo>
                  <a:cubicBezTo>
                    <a:pt x="403023" y="156217"/>
                    <a:pt x="405666" y="154896"/>
                    <a:pt x="408309" y="154896"/>
                  </a:cubicBezTo>
                  <a:cubicBezTo>
                    <a:pt x="406987" y="153574"/>
                    <a:pt x="405666" y="150932"/>
                    <a:pt x="403023" y="150932"/>
                  </a:cubicBezTo>
                  <a:cubicBezTo>
                    <a:pt x="406987" y="149610"/>
                    <a:pt x="413594" y="153574"/>
                    <a:pt x="416237" y="149610"/>
                  </a:cubicBezTo>
                  <a:cubicBezTo>
                    <a:pt x="410952" y="146968"/>
                    <a:pt x="405666" y="145646"/>
                    <a:pt x="400380" y="146968"/>
                  </a:cubicBezTo>
                  <a:cubicBezTo>
                    <a:pt x="400380" y="148289"/>
                    <a:pt x="400380" y="148289"/>
                    <a:pt x="401702" y="148289"/>
                  </a:cubicBezTo>
                  <a:cubicBezTo>
                    <a:pt x="397738" y="146968"/>
                    <a:pt x="389809" y="146968"/>
                    <a:pt x="385845" y="148289"/>
                  </a:cubicBezTo>
                  <a:cubicBezTo>
                    <a:pt x="385845" y="148289"/>
                    <a:pt x="385845" y="149610"/>
                    <a:pt x="387166" y="149610"/>
                  </a:cubicBezTo>
                  <a:cubicBezTo>
                    <a:pt x="387166" y="149610"/>
                    <a:pt x="385845" y="150932"/>
                    <a:pt x="384524" y="150932"/>
                  </a:cubicBezTo>
                  <a:cubicBezTo>
                    <a:pt x="376595" y="145646"/>
                    <a:pt x="387166" y="145646"/>
                    <a:pt x="389809" y="144325"/>
                  </a:cubicBezTo>
                  <a:cubicBezTo>
                    <a:pt x="395095" y="143003"/>
                    <a:pt x="400380" y="141682"/>
                    <a:pt x="405666" y="140361"/>
                  </a:cubicBezTo>
                  <a:cubicBezTo>
                    <a:pt x="410952" y="139039"/>
                    <a:pt x="414916" y="137718"/>
                    <a:pt x="420201" y="135075"/>
                  </a:cubicBezTo>
                  <a:cubicBezTo>
                    <a:pt x="428129" y="132432"/>
                    <a:pt x="429451" y="132432"/>
                    <a:pt x="437379" y="135075"/>
                  </a:cubicBezTo>
                  <a:cubicBezTo>
                    <a:pt x="433415" y="136396"/>
                    <a:pt x="426808" y="137718"/>
                    <a:pt x="425486" y="143003"/>
                  </a:cubicBezTo>
                  <a:cubicBezTo>
                    <a:pt x="430772" y="145646"/>
                    <a:pt x="433415" y="145646"/>
                    <a:pt x="438700" y="144325"/>
                  </a:cubicBezTo>
                  <a:cubicBezTo>
                    <a:pt x="442665" y="144325"/>
                    <a:pt x="445307" y="139039"/>
                    <a:pt x="450593" y="139039"/>
                  </a:cubicBezTo>
                  <a:cubicBezTo>
                    <a:pt x="449272" y="140361"/>
                    <a:pt x="449272" y="141682"/>
                    <a:pt x="447950" y="141682"/>
                  </a:cubicBezTo>
                  <a:cubicBezTo>
                    <a:pt x="449272" y="141682"/>
                    <a:pt x="450593" y="143003"/>
                    <a:pt x="451914" y="143003"/>
                  </a:cubicBezTo>
                  <a:cubicBezTo>
                    <a:pt x="450593" y="144325"/>
                    <a:pt x="450593" y="146968"/>
                    <a:pt x="449272" y="148289"/>
                  </a:cubicBezTo>
                  <a:cubicBezTo>
                    <a:pt x="447950" y="150932"/>
                    <a:pt x="445307" y="148289"/>
                    <a:pt x="445307" y="152253"/>
                  </a:cubicBezTo>
                  <a:cubicBezTo>
                    <a:pt x="446629" y="152253"/>
                    <a:pt x="447950" y="152253"/>
                    <a:pt x="449272" y="152253"/>
                  </a:cubicBezTo>
                  <a:cubicBezTo>
                    <a:pt x="446629" y="158860"/>
                    <a:pt x="434736" y="149610"/>
                    <a:pt x="429451" y="156217"/>
                  </a:cubicBezTo>
                  <a:cubicBezTo>
                    <a:pt x="432093" y="156217"/>
                    <a:pt x="433415" y="158860"/>
                    <a:pt x="434736" y="160181"/>
                  </a:cubicBezTo>
                  <a:cubicBezTo>
                    <a:pt x="425486" y="156217"/>
                    <a:pt x="420201" y="170753"/>
                    <a:pt x="414916" y="165467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9Slide.vn 158">
              <a:extLst>
                <a:ext uri="{FF2B5EF4-FFF2-40B4-BE49-F238E27FC236}">
                  <a16:creationId xmlns:a16="http://schemas.microsoft.com/office/drawing/2014/main" id="{6BB0E758-0D0F-4B53-AE38-92439632712B}"/>
                </a:ext>
              </a:extLst>
            </p:cNvPr>
            <p:cNvSpPr/>
            <p:nvPr/>
          </p:nvSpPr>
          <p:spPr>
            <a:xfrm>
              <a:off x="10347343" y="3809822"/>
              <a:ext cx="92497" cy="75319"/>
            </a:xfrm>
            <a:custGeom>
              <a:avLst/>
              <a:gdLst>
                <a:gd name="connsiteX0" fmla="*/ 0 w 92497"/>
                <a:gd name="connsiteY0" fmla="*/ 71355 h 75319"/>
                <a:gd name="connsiteX1" fmla="*/ 1321 w 92497"/>
                <a:gd name="connsiteY1" fmla="*/ 75319 h 75319"/>
                <a:gd name="connsiteX2" fmla="*/ 43606 w 92497"/>
                <a:gd name="connsiteY2" fmla="*/ 58141 h 75319"/>
                <a:gd name="connsiteX3" fmla="*/ 76640 w 92497"/>
                <a:gd name="connsiteY3" fmla="*/ 34356 h 75319"/>
                <a:gd name="connsiteX4" fmla="*/ 76640 w 92497"/>
                <a:gd name="connsiteY4" fmla="*/ 29071 h 75319"/>
                <a:gd name="connsiteX5" fmla="*/ 87211 w 92497"/>
                <a:gd name="connsiteY5" fmla="*/ 25106 h 75319"/>
                <a:gd name="connsiteX6" fmla="*/ 83247 w 92497"/>
                <a:gd name="connsiteY6" fmla="*/ 19821 h 75319"/>
                <a:gd name="connsiteX7" fmla="*/ 92497 w 92497"/>
                <a:gd name="connsiteY7" fmla="*/ 17178 h 75319"/>
                <a:gd name="connsiteX8" fmla="*/ 87211 w 92497"/>
                <a:gd name="connsiteY8" fmla="*/ 14535 h 75319"/>
                <a:gd name="connsiteX9" fmla="*/ 81926 w 92497"/>
                <a:gd name="connsiteY9" fmla="*/ 9250 h 75319"/>
                <a:gd name="connsiteX10" fmla="*/ 70033 w 92497"/>
                <a:gd name="connsiteY10" fmla="*/ 0 h 75319"/>
                <a:gd name="connsiteX11" fmla="*/ 59462 w 92497"/>
                <a:gd name="connsiteY11" fmla="*/ 11892 h 75319"/>
                <a:gd name="connsiteX12" fmla="*/ 54177 w 92497"/>
                <a:gd name="connsiteY12" fmla="*/ 21142 h 75319"/>
                <a:gd name="connsiteX13" fmla="*/ 42285 w 92497"/>
                <a:gd name="connsiteY13" fmla="*/ 29071 h 75319"/>
                <a:gd name="connsiteX14" fmla="*/ 33035 w 92497"/>
                <a:gd name="connsiteY14" fmla="*/ 39642 h 75319"/>
                <a:gd name="connsiteX15" fmla="*/ 21142 w 92497"/>
                <a:gd name="connsiteY15" fmla="*/ 46249 h 75319"/>
                <a:gd name="connsiteX16" fmla="*/ 21142 w 92497"/>
                <a:gd name="connsiteY16" fmla="*/ 56820 h 75319"/>
                <a:gd name="connsiteX17" fmla="*/ 6607 w 92497"/>
                <a:gd name="connsiteY17" fmla="*/ 48891 h 75319"/>
                <a:gd name="connsiteX18" fmla="*/ 1321 w 92497"/>
                <a:gd name="connsiteY18" fmla="*/ 52855 h 75319"/>
                <a:gd name="connsiteX19" fmla="*/ 0 w 92497"/>
                <a:gd name="connsiteY19" fmla="*/ 63427 h 75319"/>
                <a:gd name="connsiteX20" fmla="*/ 2643 w 92497"/>
                <a:gd name="connsiteY20" fmla="*/ 68712 h 75319"/>
                <a:gd name="connsiteX21" fmla="*/ 0 w 92497"/>
                <a:gd name="connsiteY21" fmla="*/ 71355 h 7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2497" h="75319">
                  <a:moveTo>
                    <a:pt x="0" y="71355"/>
                  </a:moveTo>
                  <a:cubicBezTo>
                    <a:pt x="0" y="72676"/>
                    <a:pt x="1321" y="73998"/>
                    <a:pt x="1321" y="75319"/>
                  </a:cubicBezTo>
                  <a:cubicBezTo>
                    <a:pt x="15857" y="73998"/>
                    <a:pt x="30392" y="64748"/>
                    <a:pt x="43606" y="58141"/>
                  </a:cubicBezTo>
                  <a:cubicBezTo>
                    <a:pt x="55498" y="51534"/>
                    <a:pt x="63426" y="39642"/>
                    <a:pt x="76640" y="34356"/>
                  </a:cubicBezTo>
                  <a:cubicBezTo>
                    <a:pt x="76640" y="33035"/>
                    <a:pt x="76640" y="31713"/>
                    <a:pt x="76640" y="29071"/>
                  </a:cubicBezTo>
                  <a:cubicBezTo>
                    <a:pt x="76640" y="25106"/>
                    <a:pt x="84568" y="25106"/>
                    <a:pt x="87211" y="25106"/>
                  </a:cubicBezTo>
                  <a:cubicBezTo>
                    <a:pt x="85890" y="23785"/>
                    <a:pt x="84568" y="21142"/>
                    <a:pt x="83247" y="19821"/>
                  </a:cubicBezTo>
                  <a:cubicBezTo>
                    <a:pt x="85890" y="18499"/>
                    <a:pt x="89854" y="18499"/>
                    <a:pt x="92497" y="17178"/>
                  </a:cubicBezTo>
                  <a:cubicBezTo>
                    <a:pt x="91175" y="14535"/>
                    <a:pt x="89854" y="14535"/>
                    <a:pt x="87211" y="14535"/>
                  </a:cubicBezTo>
                  <a:cubicBezTo>
                    <a:pt x="84568" y="14535"/>
                    <a:pt x="83247" y="10571"/>
                    <a:pt x="81926" y="9250"/>
                  </a:cubicBezTo>
                  <a:cubicBezTo>
                    <a:pt x="80604" y="6607"/>
                    <a:pt x="72676" y="0"/>
                    <a:pt x="70033" y="0"/>
                  </a:cubicBezTo>
                  <a:cubicBezTo>
                    <a:pt x="67390" y="0"/>
                    <a:pt x="60783" y="10571"/>
                    <a:pt x="59462" y="11892"/>
                  </a:cubicBezTo>
                  <a:cubicBezTo>
                    <a:pt x="55498" y="15857"/>
                    <a:pt x="59462" y="19821"/>
                    <a:pt x="54177" y="21142"/>
                  </a:cubicBezTo>
                  <a:cubicBezTo>
                    <a:pt x="47570" y="22464"/>
                    <a:pt x="46249" y="22464"/>
                    <a:pt x="42285" y="29071"/>
                  </a:cubicBezTo>
                  <a:cubicBezTo>
                    <a:pt x="39642" y="33035"/>
                    <a:pt x="38320" y="38320"/>
                    <a:pt x="33035" y="39642"/>
                  </a:cubicBezTo>
                  <a:cubicBezTo>
                    <a:pt x="27749" y="40963"/>
                    <a:pt x="23785" y="40963"/>
                    <a:pt x="21142" y="46249"/>
                  </a:cubicBezTo>
                  <a:cubicBezTo>
                    <a:pt x="17178" y="52855"/>
                    <a:pt x="15857" y="52855"/>
                    <a:pt x="21142" y="56820"/>
                  </a:cubicBezTo>
                  <a:cubicBezTo>
                    <a:pt x="15857" y="55498"/>
                    <a:pt x="6607" y="55498"/>
                    <a:pt x="6607" y="48891"/>
                  </a:cubicBezTo>
                  <a:cubicBezTo>
                    <a:pt x="5285" y="50213"/>
                    <a:pt x="2643" y="51534"/>
                    <a:pt x="1321" y="52855"/>
                  </a:cubicBezTo>
                  <a:cubicBezTo>
                    <a:pt x="1321" y="56820"/>
                    <a:pt x="0" y="59462"/>
                    <a:pt x="0" y="63427"/>
                  </a:cubicBezTo>
                  <a:cubicBezTo>
                    <a:pt x="0" y="66069"/>
                    <a:pt x="2643" y="67391"/>
                    <a:pt x="2643" y="68712"/>
                  </a:cubicBezTo>
                  <a:cubicBezTo>
                    <a:pt x="1321" y="68712"/>
                    <a:pt x="0" y="70034"/>
                    <a:pt x="0" y="71355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9Slide.vn 159">
              <a:extLst>
                <a:ext uri="{FF2B5EF4-FFF2-40B4-BE49-F238E27FC236}">
                  <a16:creationId xmlns:a16="http://schemas.microsoft.com/office/drawing/2014/main" id="{E5C4CBC0-392B-4BC7-B0F5-9D3D932C7FDB}"/>
                </a:ext>
              </a:extLst>
            </p:cNvPr>
            <p:cNvSpPr/>
            <p:nvPr/>
          </p:nvSpPr>
          <p:spPr>
            <a:xfrm>
              <a:off x="10640691" y="3276805"/>
              <a:ext cx="27748" cy="111494"/>
            </a:xfrm>
            <a:custGeom>
              <a:avLst/>
              <a:gdLst>
                <a:gd name="connsiteX0" fmla="*/ 5285 w 27748"/>
                <a:gd name="connsiteY0" fmla="*/ 45425 h 111494"/>
                <a:gd name="connsiteX1" fmla="*/ 2642 w 27748"/>
                <a:gd name="connsiteY1" fmla="*/ 63925 h 111494"/>
                <a:gd name="connsiteX2" fmla="*/ 3964 w 27748"/>
                <a:gd name="connsiteY2" fmla="*/ 78460 h 111494"/>
                <a:gd name="connsiteX3" fmla="*/ 2642 w 27748"/>
                <a:gd name="connsiteY3" fmla="*/ 87710 h 111494"/>
                <a:gd name="connsiteX4" fmla="*/ 2642 w 27748"/>
                <a:gd name="connsiteY4" fmla="*/ 95638 h 111494"/>
                <a:gd name="connsiteX5" fmla="*/ 3964 w 27748"/>
                <a:gd name="connsiteY5" fmla="*/ 111495 h 111494"/>
                <a:gd name="connsiteX6" fmla="*/ 9249 w 27748"/>
                <a:gd name="connsiteY6" fmla="*/ 100924 h 111494"/>
                <a:gd name="connsiteX7" fmla="*/ 15856 w 27748"/>
                <a:gd name="connsiteY7" fmla="*/ 110173 h 111494"/>
                <a:gd name="connsiteX8" fmla="*/ 11892 w 27748"/>
                <a:gd name="connsiteY8" fmla="*/ 94317 h 111494"/>
                <a:gd name="connsiteX9" fmla="*/ 7928 w 27748"/>
                <a:gd name="connsiteY9" fmla="*/ 81103 h 111494"/>
                <a:gd name="connsiteX10" fmla="*/ 18499 w 27748"/>
                <a:gd name="connsiteY10" fmla="*/ 69210 h 111494"/>
                <a:gd name="connsiteX11" fmla="*/ 27749 w 27748"/>
                <a:gd name="connsiteY11" fmla="*/ 77139 h 111494"/>
                <a:gd name="connsiteX12" fmla="*/ 19821 w 27748"/>
                <a:gd name="connsiteY12" fmla="*/ 54675 h 111494"/>
                <a:gd name="connsiteX13" fmla="*/ 17178 w 27748"/>
                <a:gd name="connsiteY13" fmla="*/ 42783 h 111494"/>
                <a:gd name="connsiteX14" fmla="*/ 13214 w 27748"/>
                <a:gd name="connsiteY14" fmla="*/ 34854 h 111494"/>
                <a:gd name="connsiteX15" fmla="*/ 14535 w 27748"/>
                <a:gd name="connsiteY15" fmla="*/ 12391 h 111494"/>
                <a:gd name="connsiteX16" fmla="*/ 6607 w 27748"/>
                <a:gd name="connsiteY16" fmla="*/ 1820 h 111494"/>
                <a:gd name="connsiteX17" fmla="*/ 7928 w 27748"/>
                <a:gd name="connsiteY17" fmla="*/ 13712 h 111494"/>
                <a:gd name="connsiteX18" fmla="*/ 3964 w 27748"/>
                <a:gd name="connsiteY18" fmla="*/ 13712 h 111494"/>
                <a:gd name="connsiteX19" fmla="*/ 2642 w 27748"/>
                <a:gd name="connsiteY19" fmla="*/ 20319 h 111494"/>
                <a:gd name="connsiteX20" fmla="*/ 0 w 27748"/>
                <a:gd name="connsiteY20" fmla="*/ 36176 h 111494"/>
                <a:gd name="connsiteX21" fmla="*/ 5285 w 27748"/>
                <a:gd name="connsiteY21" fmla="*/ 45425 h 11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748" h="111494">
                  <a:moveTo>
                    <a:pt x="5285" y="45425"/>
                  </a:moveTo>
                  <a:cubicBezTo>
                    <a:pt x="5285" y="52032"/>
                    <a:pt x="6607" y="57318"/>
                    <a:pt x="2642" y="63925"/>
                  </a:cubicBezTo>
                  <a:cubicBezTo>
                    <a:pt x="-1322" y="71853"/>
                    <a:pt x="1321" y="71853"/>
                    <a:pt x="3964" y="78460"/>
                  </a:cubicBezTo>
                  <a:cubicBezTo>
                    <a:pt x="5285" y="82424"/>
                    <a:pt x="5285" y="83746"/>
                    <a:pt x="2642" y="87710"/>
                  </a:cubicBezTo>
                  <a:cubicBezTo>
                    <a:pt x="1321" y="89031"/>
                    <a:pt x="2642" y="92995"/>
                    <a:pt x="2642" y="95638"/>
                  </a:cubicBezTo>
                  <a:cubicBezTo>
                    <a:pt x="2642" y="102245"/>
                    <a:pt x="1321" y="104888"/>
                    <a:pt x="3964" y="111495"/>
                  </a:cubicBezTo>
                  <a:cubicBezTo>
                    <a:pt x="5285" y="107531"/>
                    <a:pt x="5285" y="100924"/>
                    <a:pt x="9249" y="100924"/>
                  </a:cubicBezTo>
                  <a:cubicBezTo>
                    <a:pt x="14535" y="99602"/>
                    <a:pt x="15856" y="106209"/>
                    <a:pt x="15856" y="110173"/>
                  </a:cubicBezTo>
                  <a:cubicBezTo>
                    <a:pt x="19821" y="104888"/>
                    <a:pt x="14535" y="98281"/>
                    <a:pt x="11892" y="94317"/>
                  </a:cubicBezTo>
                  <a:cubicBezTo>
                    <a:pt x="9249" y="89031"/>
                    <a:pt x="6607" y="87710"/>
                    <a:pt x="7928" y="81103"/>
                  </a:cubicBezTo>
                  <a:cubicBezTo>
                    <a:pt x="10571" y="73175"/>
                    <a:pt x="9249" y="70532"/>
                    <a:pt x="18499" y="69210"/>
                  </a:cubicBezTo>
                  <a:cubicBezTo>
                    <a:pt x="23785" y="67889"/>
                    <a:pt x="23785" y="77139"/>
                    <a:pt x="27749" y="77139"/>
                  </a:cubicBezTo>
                  <a:cubicBezTo>
                    <a:pt x="23785" y="69210"/>
                    <a:pt x="21142" y="62603"/>
                    <a:pt x="19821" y="54675"/>
                  </a:cubicBezTo>
                  <a:cubicBezTo>
                    <a:pt x="18499" y="50711"/>
                    <a:pt x="17178" y="46747"/>
                    <a:pt x="17178" y="42783"/>
                  </a:cubicBezTo>
                  <a:cubicBezTo>
                    <a:pt x="15856" y="40140"/>
                    <a:pt x="13214" y="37497"/>
                    <a:pt x="13214" y="34854"/>
                  </a:cubicBezTo>
                  <a:cubicBezTo>
                    <a:pt x="11892" y="25605"/>
                    <a:pt x="18499" y="21640"/>
                    <a:pt x="14535" y="12391"/>
                  </a:cubicBezTo>
                  <a:cubicBezTo>
                    <a:pt x="11892" y="8427"/>
                    <a:pt x="14535" y="-4787"/>
                    <a:pt x="6607" y="1820"/>
                  </a:cubicBezTo>
                  <a:cubicBezTo>
                    <a:pt x="9249" y="4462"/>
                    <a:pt x="11892" y="9748"/>
                    <a:pt x="7928" y="13712"/>
                  </a:cubicBezTo>
                  <a:cubicBezTo>
                    <a:pt x="6607" y="15033"/>
                    <a:pt x="6607" y="12391"/>
                    <a:pt x="3964" y="13712"/>
                  </a:cubicBezTo>
                  <a:cubicBezTo>
                    <a:pt x="1321" y="16355"/>
                    <a:pt x="2642" y="16355"/>
                    <a:pt x="2642" y="20319"/>
                  </a:cubicBezTo>
                  <a:cubicBezTo>
                    <a:pt x="3964" y="24283"/>
                    <a:pt x="1321" y="32212"/>
                    <a:pt x="0" y="36176"/>
                  </a:cubicBezTo>
                  <a:cubicBezTo>
                    <a:pt x="1321" y="37497"/>
                    <a:pt x="10571" y="40140"/>
                    <a:pt x="5285" y="45425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9Slide.vn 160">
              <a:extLst>
                <a:ext uri="{FF2B5EF4-FFF2-40B4-BE49-F238E27FC236}">
                  <a16:creationId xmlns:a16="http://schemas.microsoft.com/office/drawing/2014/main" id="{8414AB82-722E-4E32-B68C-3BDCD65740A4}"/>
                </a:ext>
              </a:extLst>
            </p:cNvPr>
            <p:cNvSpPr/>
            <p:nvPr/>
          </p:nvSpPr>
          <p:spPr>
            <a:xfrm>
              <a:off x="10531015" y="3438992"/>
              <a:ext cx="115172" cy="120499"/>
            </a:xfrm>
            <a:custGeom>
              <a:avLst/>
              <a:gdLst>
                <a:gd name="connsiteX0" fmla="*/ 56820 w 115172"/>
                <a:gd name="connsiteY0" fmla="*/ 68232 h 120499"/>
                <a:gd name="connsiteX1" fmla="*/ 50213 w 115172"/>
                <a:gd name="connsiteY1" fmla="*/ 66910 h 120499"/>
                <a:gd name="connsiteX2" fmla="*/ 29071 w 115172"/>
                <a:gd name="connsiteY2" fmla="*/ 72196 h 120499"/>
                <a:gd name="connsiteX3" fmla="*/ 11893 w 115172"/>
                <a:gd name="connsiteY3" fmla="*/ 82767 h 120499"/>
                <a:gd name="connsiteX4" fmla="*/ 0 w 115172"/>
                <a:gd name="connsiteY4" fmla="*/ 95981 h 120499"/>
                <a:gd name="connsiteX5" fmla="*/ 1322 w 115172"/>
                <a:gd name="connsiteY5" fmla="*/ 102588 h 120499"/>
                <a:gd name="connsiteX6" fmla="*/ 6607 w 115172"/>
                <a:gd name="connsiteY6" fmla="*/ 97303 h 120499"/>
                <a:gd name="connsiteX7" fmla="*/ 7929 w 115172"/>
                <a:gd name="connsiteY7" fmla="*/ 106552 h 120499"/>
                <a:gd name="connsiteX8" fmla="*/ 11893 w 115172"/>
                <a:gd name="connsiteY8" fmla="*/ 119766 h 120499"/>
                <a:gd name="connsiteX9" fmla="*/ 22464 w 115172"/>
                <a:gd name="connsiteY9" fmla="*/ 101267 h 120499"/>
                <a:gd name="connsiteX10" fmla="*/ 19821 w 115172"/>
                <a:gd name="connsiteY10" fmla="*/ 93338 h 120499"/>
                <a:gd name="connsiteX11" fmla="*/ 13214 w 115172"/>
                <a:gd name="connsiteY11" fmla="*/ 89374 h 120499"/>
                <a:gd name="connsiteX12" fmla="*/ 25107 w 115172"/>
                <a:gd name="connsiteY12" fmla="*/ 82767 h 120499"/>
                <a:gd name="connsiteX13" fmla="*/ 31714 w 115172"/>
                <a:gd name="connsiteY13" fmla="*/ 82767 h 120499"/>
                <a:gd name="connsiteX14" fmla="*/ 38321 w 115172"/>
                <a:gd name="connsiteY14" fmla="*/ 80124 h 120499"/>
                <a:gd name="connsiteX15" fmla="*/ 52855 w 115172"/>
                <a:gd name="connsiteY15" fmla="*/ 78803 h 120499"/>
                <a:gd name="connsiteX16" fmla="*/ 55498 w 115172"/>
                <a:gd name="connsiteY16" fmla="*/ 93338 h 120499"/>
                <a:gd name="connsiteX17" fmla="*/ 66069 w 115172"/>
                <a:gd name="connsiteY17" fmla="*/ 84089 h 120499"/>
                <a:gd name="connsiteX18" fmla="*/ 66069 w 115172"/>
                <a:gd name="connsiteY18" fmla="*/ 76160 h 120499"/>
                <a:gd name="connsiteX19" fmla="*/ 83248 w 115172"/>
                <a:gd name="connsiteY19" fmla="*/ 73517 h 120499"/>
                <a:gd name="connsiteX20" fmla="*/ 85890 w 115172"/>
                <a:gd name="connsiteY20" fmla="*/ 78803 h 120499"/>
                <a:gd name="connsiteX21" fmla="*/ 93819 w 115172"/>
                <a:gd name="connsiteY21" fmla="*/ 69553 h 120499"/>
                <a:gd name="connsiteX22" fmla="*/ 92497 w 115172"/>
                <a:gd name="connsiteY22" fmla="*/ 76160 h 120499"/>
                <a:gd name="connsiteX23" fmla="*/ 101747 w 115172"/>
                <a:gd name="connsiteY23" fmla="*/ 68232 h 120499"/>
                <a:gd name="connsiteX24" fmla="*/ 101747 w 115172"/>
                <a:gd name="connsiteY24" fmla="*/ 56340 h 120499"/>
                <a:gd name="connsiteX25" fmla="*/ 104390 w 115172"/>
                <a:gd name="connsiteY25" fmla="*/ 45768 h 120499"/>
                <a:gd name="connsiteX26" fmla="*/ 109676 w 115172"/>
                <a:gd name="connsiteY26" fmla="*/ 37840 h 120499"/>
                <a:gd name="connsiteX27" fmla="*/ 112318 w 115172"/>
                <a:gd name="connsiteY27" fmla="*/ 28590 h 120499"/>
                <a:gd name="connsiteX28" fmla="*/ 114961 w 115172"/>
                <a:gd name="connsiteY28" fmla="*/ 18019 h 120499"/>
                <a:gd name="connsiteX29" fmla="*/ 110997 w 115172"/>
                <a:gd name="connsiteY29" fmla="*/ 8769 h 120499"/>
                <a:gd name="connsiteX30" fmla="*/ 112318 w 115172"/>
                <a:gd name="connsiteY30" fmla="*/ 841 h 120499"/>
                <a:gd name="connsiteX31" fmla="*/ 105711 w 115172"/>
                <a:gd name="connsiteY31" fmla="*/ 7448 h 120499"/>
                <a:gd name="connsiteX32" fmla="*/ 95140 w 115172"/>
                <a:gd name="connsiteY32" fmla="*/ 15376 h 120499"/>
                <a:gd name="connsiteX33" fmla="*/ 97783 w 115172"/>
                <a:gd name="connsiteY33" fmla="*/ 21983 h 120499"/>
                <a:gd name="connsiteX34" fmla="*/ 93819 w 115172"/>
                <a:gd name="connsiteY34" fmla="*/ 35197 h 120499"/>
                <a:gd name="connsiteX35" fmla="*/ 83248 w 115172"/>
                <a:gd name="connsiteY35" fmla="*/ 49733 h 120499"/>
                <a:gd name="connsiteX36" fmla="*/ 73998 w 115172"/>
                <a:gd name="connsiteY36" fmla="*/ 53697 h 120499"/>
                <a:gd name="connsiteX37" fmla="*/ 75319 w 115172"/>
                <a:gd name="connsiteY37" fmla="*/ 47090 h 120499"/>
                <a:gd name="connsiteX38" fmla="*/ 68712 w 115172"/>
                <a:gd name="connsiteY38" fmla="*/ 53697 h 120499"/>
                <a:gd name="connsiteX39" fmla="*/ 62105 w 115172"/>
                <a:gd name="connsiteY39" fmla="*/ 62946 h 120499"/>
                <a:gd name="connsiteX40" fmla="*/ 56820 w 115172"/>
                <a:gd name="connsiteY40" fmla="*/ 68232 h 12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172" h="120499">
                  <a:moveTo>
                    <a:pt x="56820" y="68232"/>
                  </a:moveTo>
                  <a:cubicBezTo>
                    <a:pt x="51534" y="70875"/>
                    <a:pt x="54177" y="65589"/>
                    <a:pt x="50213" y="66910"/>
                  </a:cubicBezTo>
                  <a:cubicBezTo>
                    <a:pt x="43606" y="68232"/>
                    <a:pt x="33035" y="65589"/>
                    <a:pt x="29071" y="72196"/>
                  </a:cubicBezTo>
                  <a:cubicBezTo>
                    <a:pt x="25107" y="78803"/>
                    <a:pt x="19821" y="82767"/>
                    <a:pt x="11893" y="82767"/>
                  </a:cubicBezTo>
                  <a:cubicBezTo>
                    <a:pt x="14536" y="90696"/>
                    <a:pt x="3965" y="93338"/>
                    <a:pt x="0" y="95981"/>
                  </a:cubicBezTo>
                  <a:cubicBezTo>
                    <a:pt x="0" y="98624"/>
                    <a:pt x="0" y="101267"/>
                    <a:pt x="1322" y="102588"/>
                  </a:cubicBezTo>
                  <a:cubicBezTo>
                    <a:pt x="6607" y="102588"/>
                    <a:pt x="2643" y="97303"/>
                    <a:pt x="6607" y="97303"/>
                  </a:cubicBezTo>
                  <a:cubicBezTo>
                    <a:pt x="11893" y="97303"/>
                    <a:pt x="9250" y="103910"/>
                    <a:pt x="7929" y="106552"/>
                  </a:cubicBezTo>
                  <a:cubicBezTo>
                    <a:pt x="5286" y="110516"/>
                    <a:pt x="5286" y="123730"/>
                    <a:pt x="11893" y="119766"/>
                  </a:cubicBezTo>
                  <a:cubicBezTo>
                    <a:pt x="17179" y="115802"/>
                    <a:pt x="19821" y="107874"/>
                    <a:pt x="22464" y="101267"/>
                  </a:cubicBezTo>
                  <a:cubicBezTo>
                    <a:pt x="23786" y="99945"/>
                    <a:pt x="19821" y="94660"/>
                    <a:pt x="19821" y="93338"/>
                  </a:cubicBezTo>
                  <a:cubicBezTo>
                    <a:pt x="18500" y="89374"/>
                    <a:pt x="15857" y="93338"/>
                    <a:pt x="13214" y="89374"/>
                  </a:cubicBezTo>
                  <a:cubicBezTo>
                    <a:pt x="17179" y="85410"/>
                    <a:pt x="22464" y="92017"/>
                    <a:pt x="25107" y="82767"/>
                  </a:cubicBezTo>
                  <a:cubicBezTo>
                    <a:pt x="27750" y="86731"/>
                    <a:pt x="29071" y="85410"/>
                    <a:pt x="31714" y="82767"/>
                  </a:cubicBezTo>
                  <a:cubicBezTo>
                    <a:pt x="33035" y="81446"/>
                    <a:pt x="38321" y="81446"/>
                    <a:pt x="38321" y="80124"/>
                  </a:cubicBezTo>
                  <a:cubicBezTo>
                    <a:pt x="40963" y="76160"/>
                    <a:pt x="47570" y="78803"/>
                    <a:pt x="52855" y="78803"/>
                  </a:cubicBezTo>
                  <a:cubicBezTo>
                    <a:pt x="46249" y="84089"/>
                    <a:pt x="50213" y="88053"/>
                    <a:pt x="55498" y="93338"/>
                  </a:cubicBezTo>
                  <a:cubicBezTo>
                    <a:pt x="58141" y="89374"/>
                    <a:pt x="60784" y="82767"/>
                    <a:pt x="66069" y="84089"/>
                  </a:cubicBezTo>
                  <a:cubicBezTo>
                    <a:pt x="63427" y="81446"/>
                    <a:pt x="62105" y="78803"/>
                    <a:pt x="66069" y="76160"/>
                  </a:cubicBezTo>
                  <a:cubicBezTo>
                    <a:pt x="70034" y="82767"/>
                    <a:pt x="79283" y="80124"/>
                    <a:pt x="83248" y="73517"/>
                  </a:cubicBezTo>
                  <a:cubicBezTo>
                    <a:pt x="84569" y="74839"/>
                    <a:pt x="84569" y="77482"/>
                    <a:pt x="85890" y="78803"/>
                  </a:cubicBezTo>
                  <a:cubicBezTo>
                    <a:pt x="88533" y="74839"/>
                    <a:pt x="89855" y="72196"/>
                    <a:pt x="93819" y="69553"/>
                  </a:cubicBezTo>
                  <a:cubicBezTo>
                    <a:pt x="93819" y="72196"/>
                    <a:pt x="92497" y="73517"/>
                    <a:pt x="92497" y="76160"/>
                  </a:cubicBezTo>
                  <a:cubicBezTo>
                    <a:pt x="96462" y="74839"/>
                    <a:pt x="97783" y="70875"/>
                    <a:pt x="101747" y="68232"/>
                  </a:cubicBezTo>
                  <a:cubicBezTo>
                    <a:pt x="101747" y="68232"/>
                    <a:pt x="100426" y="58982"/>
                    <a:pt x="101747" y="56340"/>
                  </a:cubicBezTo>
                  <a:cubicBezTo>
                    <a:pt x="103069" y="51054"/>
                    <a:pt x="104390" y="51054"/>
                    <a:pt x="104390" y="45768"/>
                  </a:cubicBezTo>
                  <a:cubicBezTo>
                    <a:pt x="104390" y="41804"/>
                    <a:pt x="103069" y="35197"/>
                    <a:pt x="109676" y="37840"/>
                  </a:cubicBezTo>
                  <a:cubicBezTo>
                    <a:pt x="109676" y="33876"/>
                    <a:pt x="108354" y="31233"/>
                    <a:pt x="112318" y="28590"/>
                  </a:cubicBezTo>
                  <a:cubicBezTo>
                    <a:pt x="116283" y="25947"/>
                    <a:pt x="114961" y="21983"/>
                    <a:pt x="114961" y="18019"/>
                  </a:cubicBezTo>
                  <a:cubicBezTo>
                    <a:pt x="114961" y="15376"/>
                    <a:pt x="112318" y="11412"/>
                    <a:pt x="110997" y="8769"/>
                  </a:cubicBezTo>
                  <a:cubicBezTo>
                    <a:pt x="109676" y="6127"/>
                    <a:pt x="110997" y="3484"/>
                    <a:pt x="112318" y="841"/>
                  </a:cubicBezTo>
                  <a:cubicBezTo>
                    <a:pt x="107033" y="-1801"/>
                    <a:pt x="104390" y="2163"/>
                    <a:pt x="105711" y="7448"/>
                  </a:cubicBezTo>
                  <a:cubicBezTo>
                    <a:pt x="103069" y="-3123"/>
                    <a:pt x="96462" y="11412"/>
                    <a:pt x="95140" y="15376"/>
                  </a:cubicBezTo>
                  <a:cubicBezTo>
                    <a:pt x="93819" y="18019"/>
                    <a:pt x="97783" y="20662"/>
                    <a:pt x="97783" y="21983"/>
                  </a:cubicBezTo>
                  <a:cubicBezTo>
                    <a:pt x="96462" y="25947"/>
                    <a:pt x="95140" y="31233"/>
                    <a:pt x="93819" y="35197"/>
                  </a:cubicBezTo>
                  <a:cubicBezTo>
                    <a:pt x="92497" y="40483"/>
                    <a:pt x="88533" y="47090"/>
                    <a:pt x="83248" y="49733"/>
                  </a:cubicBezTo>
                  <a:cubicBezTo>
                    <a:pt x="79283" y="51054"/>
                    <a:pt x="76641" y="53697"/>
                    <a:pt x="73998" y="53697"/>
                  </a:cubicBezTo>
                  <a:cubicBezTo>
                    <a:pt x="70034" y="53697"/>
                    <a:pt x="73998" y="48411"/>
                    <a:pt x="75319" y="47090"/>
                  </a:cubicBezTo>
                  <a:cubicBezTo>
                    <a:pt x="70034" y="48411"/>
                    <a:pt x="68712" y="48411"/>
                    <a:pt x="68712" y="53697"/>
                  </a:cubicBezTo>
                  <a:cubicBezTo>
                    <a:pt x="68712" y="56340"/>
                    <a:pt x="64748" y="60304"/>
                    <a:pt x="62105" y="62946"/>
                  </a:cubicBezTo>
                  <a:cubicBezTo>
                    <a:pt x="58141" y="64268"/>
                    <a:pt x="60784" y="66910"/>
                    <a:pt x="56820" y="68232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9Slide.vn 161">
              <a:extLst>
                <a:ext uri="{FF2B5EF4-FFF2-40B4-BE49-F238E27FC236}">
                  <a16:creationId xmlns:a16="http://schemas.microsoft.com/office/drawing/2014/main" id="{EA16008E-B73A-4169-A76A-265AAB3A4912}"/>
                </a:ext>
              </a:extLst>
            </p:cNvPr>
            <p:cNvSpPr/>
            <p:nvPr/>
          </p:nvSpPr>
          <p:spPr>
            <a:xfrm>
              <a:off x="10626155" y="3389345"/>
              <a:ext cx="54177" cy="50488"/>
            </a:xfrm>
            <a:custGeom>
              <a:avLst/>
              <a:gdLst>
                <a:gd name="connsiteX0" fmla="*/ 5286 w 54177"/>
                <a:gd name="connsiteY0" fmla="*/ 26704 h 50488"/>
                <a:gd name="connsiteX1" fmla="*/ 3964 w 54177"/>
                <a:gd name="connsiteY1" fmla="*/ 33311 h 50488"/>
                <a:gd name="connsiteX2" fmla="*/ 0 w 54177"/>
                <a:gd name="connsiteY2" fmla="*/ 38596 h 50488"/>
                <a:gd name="connsiteX3" fmla="*/ 3964 w 54177"/>
                <a:gd name="connsiteY3" fmla="*/ 50489 h 50488"/>
                <a:gd name="connsiteX4" fmla="*/ 9250 w 54177"/>
                <a:gd name="connsiteY4" fmla="*/ 46525 h 50488"/>
                <a:gd name="connsiteX5" fmla="*/ 11893 w 54177"/>
                <a:gd name="connsiteY5" fmla="*/ 43882 h 50488"/>
                <a:gd name="connsiteX6" fmla="*/ 5286 w 54177"/>
                <a:gd name="connsiteY6" fmla="*/ 37275 h 50488"/>
                <a:gd name="connsiteX7" fmla="*/ 13214 w 54177"/>
                <a:gd name="connsiteY7" fmla="*/ 38596 h 50488"/>
                <a:gd name="connsiteX8" fmla="*/ 19821 w 54177"/>
                <a:gd name="connsiteY8" fmla="*/ 37275 h 50488"/>
                <a:gd name="connsiteX9" fmla="*/ 31714 w 54177"/>
                <a:gd name="connsiteY9" fmla="*/ 43882 h 50488"/>
                <a:gd name="connsiteX10" fmla="*/ 34357 w 54177"/>
                <a:gd name="connsiteY10" fmla="*/ 35953 h 50488"/>
                <a:gd name="connsiteX11" fmla="*/ 40963 w 54177"/>
                <a:gd name="connsiteY11" fmla="*/ 31989 h 50488"/>
                <a:gd name="connsiteX12" fmla="*/ 54177 w 54177"/>
                <a:gd name="connsiteY12" fmla="*/ 26704 h 50488"/>
                <a:gd name="connsiteX13" fmla="*/ 50213 w 54177"/>
                <a:gd name="connsiteY13" fmla="*/ 14811 h 50488"/>
                <a:gd name="connsiteX14" fmla="*/ 34357 w 54177"/>
                <a:gd name="connsiteY14" fmla="*/ 16133 h 50488"/>
                <a:gd name="connsiteX15" fmla="*/ 21143 w 54177"/>
                <a:gd name="connsiteY15" fmla="*/ 1597 h 50488"/>
                <a:gd name="connsiteX16" fmla="*/ 18500 w 54177"/>
                <a:gd name="connsiteY16" fmla="*/ 13490 h 50488"/>
                <a:gd name="connsiteX17" fmla="*/ 14536 w 54177"/>
                <a:gd name="connsiteY17" fmla="*/ 21418 h 50488"/>
                <a:gd name="connsiteX18" fmla="*/ 13214 w 54177"/>
                <a:gd name="connsiteY18" fmla="*/ 28025 h 50488"/>
                <a:gd name="connsiteX19" fmla="*/ 5286 w 54177"/>
                <a:gd name="connsiteY19" fmla="*/ 26704 h 5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177" h="50488">
                  <a:moveTo>
                    <a:pt x="5286" y="26704"/>
                  </a:moveTo>
                  <a:cubicBezTo>
                    <a:pt x="5286" y="28025"/>
                    <a:pt x="5286" y="33311"/>
                    <a:pt x="3964" y="33311"/>
                  </a:cubicBezTo>
                  <a:cubicBezTo>
                    <a:pt x="1322" y="34632"/>
                    <a:pt x="0" y="34632"/>
                    <a:pt x="0" y="38596"/>
                  </a:cubicBezTo>
                  <a:cubicBezTo>
                    <a:pt x="0" y="39918"/>
                    <a:pt x="2643" y="50489"/>
                    <a:pt x="3964" y="50489"/>
                  </a:cubicBezTo>
                  <a:cubicBezTo>
                    <a:pt x="5286" y="50489"/>
                    <a:pt x="6607" y="46525"/>
                    <a:pt x="9250" y="46525"/>
                  </a:cubicBezTo>
                  <a:cubicBezTo>
                    <a:pt x="10571" y="46525"/>
                    <a:pt x="13214" y="47846"/>
                    <a:pt x="11893" y="43882"/>
                  </a:cubicBezTo>
                  <a:cubicBezTo>
                    <a:pt x="10571" y="41239"/>
                    <a:pt x="3964" y="42560"/>
                    <a:pt x="5286" y="37275"/>
                  </a:cubicBezTo>
                  <a:cubicBezTo>
                    <a:pt x="7929" y="35953"/>
                    <a:pt x="11893" y="39918"/>
                    <a:pt x="13214" y="38596"/>
                  </a:cubicBezTo>
                  <a:cubicBezTo>
                    <a:pt x="14536" y="37275"/>
                    <a:pt x="18500" y="34632"/>
                    <a:pt x="19821" y="37275"/>
                  </a:cubicBezTo>
                  <a:cubicBezTo>
                    <a:pt x="22464" y="39918"/>
                    <a:pt x="29071" y="45203"/>
                    <a:pt x="31714" y="43882"/>
                  </a:cubicBezTo>
                  <a:cubicBezTo>
                    <a:pt x="31714" y="43882"/>
                    <a:pt x="33035" y="37275"/>
                    <a:pt x="34357" y="35953"/>
                  </a:cubicBezTo>
                  <a:cubicBezTo>
                    <a:pt x="35678" y="34632"/>
                    <a:pt x="39642" y="31989"/>
                    <a:pt x="40963" y="31989"/>
                  </a:cubicBezTo>
                  <a:cubicBezTo>
                    <a:pt x="46249" y="31989"/>
                    <a:pt x="50213" y="30668"/>
                    <a:pt x="54177" y="26704"/>
                  </a:cubicBezTo>
                  <a:cubicBezTo>
                    <a:pt x="43606" y="26704"/>
                    <a:pt x="51534" y="18775"/>
                    <a:pt x="50213" y="14811"/>
                  </a:cubicBezTo>
                  <a:cubicBezTo>
                    <a:pt x="43606" y="21418"/>
                    <a:pt x="43606" y="20097"/>
                    <a:pt x="34357" y="16133"/>
                  </a:cubicBezTo>
                  <a:cubicBezTo>
                    <a:pt x="27750" y="13490"/>
                    <a:pt x="25107" y="6883"/>
                    <a:pt x="21143" y="1597"/>
                  </a:cubicBezTo>
                  <a:cubicBezTo>
                    <a:pt x="15857" y="-5010"/>
                    <a:pt x="18500" y="10847"/>
                    <a:pt x="18500" y="13490"/>
                  </a:cubicBezTo>
                  <a:cubicBezTo>
                    <a:pt x="19821" y="16133"/>
                    <a:pt x="14536" y="18775"/>
                    <a:pt x="14536" y="21418"/>
                  </a:cubicBezTo>
                  <a:cubicBezTo>
                    <a:pt x="14536" y="24061"/>
                    <a:pt x="14536" y="26704"/>
                    <a:pt x="13214" y="28025"/>
                  </a:cubicBezTo>
                  <a:cubicBezTo>
                    <a:pt x="10571" y="28025"/>
                    <a:pt x="7929" y="26704"/>
                    <a:pt x="5286" y="26704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9Slide.vn 162">
              <a:extLst>
                <a:ext uri="{FF2B5EF4-FFF2-40B4-BE49-F238E27FC236}">
                  <a16:creationId xmlns:a16="http://schemas.microsoft.com/office/drawing/2014/main" id="{111E403A-3F34-4089-9298-89A26D02C70D}"/>
                </a:ext>
              </a:extLst>
            </p:cNvPr>
            <p:cNvSpPr/>
            <p:nvPr/>
          </p:nvSpPr>
          <p:spPr>
            <a:xfrm>
              <a:off x="10503266" y="3474190"/>
              <a:ext cx="26764" cy="42284"/>
            </a:xfrm>
            <a:custGeom>
              <a:avLst/>
              <a:gdLst>
                <a:gd name="connsiteX0" fmla="*/ 19821 w 26764"/>
                <a:gd name="connsiteY0" fmla="*/ 2643 h 42284"/>
                <a:gd name="connsiteX1" fmla="*/ 19821 w 26764"/>
                <a:gd name="connsiteY1" fmla="*/ 2643 h 42284"/>
                <a:gd name="connsiteX2" fmla="*/ 14535 w 26764"/>
                <a:gd name="connsiteY2" fmla="*/ 2643 h 42284"/>
                <a:gd name="connsiteX3" fmla="*/ 13214 w 26764"/>
                <a:gd name="connsiteY3" fmla="*/ 2643 h 42284"/>
                <a:gd name="connsiteX4" fmla="*/ 11893 w 26764"/>
                <a:gd name="connsiteY4" fmla="*/ 2643 h 42284"/>
                <a:gd name="connsiteX5" fmla="*/ 9250 w 26764"/>
                <a:gd name="connsiteY5" fmla="*/ 2643 h 42284"/>
                <a:gd name="connsiteX6" fmla="*/ 7928 w 26764"/>
                <a:gd name="connsiteY6" fmla="*/ 2643 h 42284"/>
                <a:gd name="connsiteX7" fmla="*/ 6607 w 26764"/>
                <a:gd name="connsiteY7" fmla="*/ 2643 h 42284"/>
                <a:gd name="connsiteX8" fmla="*/ 5286 w 26764"/>
                <a:gd name="connsiteY8" fmla="*/ 3964 h 42284"/>
                <a:gd name="connsiteX9" fmla="*/ 2643 w 26764"/>
                <a:gd name="connsiteY9" fmla="*/ 5285 h 42284"/>
                <a:gd name="connsiteX10" fmla="*/ 2643 w 26764"/>
                <a:gd name="connsiteY10" fmla="*/ 5285 h 42284"/>
                <a:gd name="connsiteX11" fmla="*/ 2643 w 26764"/>
                <a:gd name="connsiteY11" fmla="*/ 5285 h 42284"/>
                <a:gd name="connsiteX12" fmla="*/ 2643 w 26764"/>
                <a:gd name="connsiteY12" fmla="*/ 5285 h 42284"/>
                <a:gd name="connsiteX13" fmla="*/ 2643 w 26764"/>
                <a:gd name="connsiteY13" fmla="*/ 13214 h 42284"/>
                <a:gd name="connsiteX14" fmla="*/ 2643 w 26764"/>
                <a:gd name="connsiteY14" fmla="*/ 25106 h 42284"/>
                <a:gd name="connsiteX15" fmla="*/ 0 w 26764"/>
                <a:gd name="connsiteY15" fmla="*/ 42285 h 42284"/>
                <a:gd name="connsiteX16" fmla="*/ 18500 w 26764"/>
                <a:gd name="connsiteY16" fmla="*/ 39642 h 42284"/>
                <a:gd name="connsiteX17" fmla="*/ 26428 w 26764"/>
                <a:gd name="connsiteY17" fmla="*/ 22464 h 42284"/>
                <a:gd name="connsiteX18" fmla="*/ 19821 w 26764"/>
                <a:gd name="connsiteY18" fmla="*/ 0 h 42284"/>
                <a:gd name="connsiteX19" fmla="*/ 19821 w 26764"/>
                <a:gd name="connsiteY19" fmla="*/ 2643 h 4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764" h="42284">
                  <a:moveTo>
                    <a:pt x="19821" y="2643"/>
                  </a:moveTo>
                  <a:cubicBezTo>
                    <a:pt x="19821" y="2643"/>
                    <a:pt x="19821" y="2643"/>
                    <a:pt x="19821" y="2643"/>
                  </a:cubicBezTo>
                  <a:cubicBezTo>
                    <a:pt x="18500" y="2643"/>
                    <a:pt x="15857" y="2643"/>
                    <a:pt x="14535" y="2643"/>
                  </a:cubicBezTo>
                  <a:cubicBezTo>
                    <a:pt x="14535" y="2643"/>
                    <a:pt x="14535" y="2643"/>
                    <a:pt x="13214" y="2643"/>
                  </a:cubicBezTo>
                  <a:cubicBezTo>
                    <a:pt x="13214" y="2643"/>
                    <a:pt x="11893" y="2643"/>
                    <a:pt x="11893" y="2643"/>
                  </a:cubicBezTo>
                  <a:cubicBezTo>
                    <a:pt x="10571" y="2643"/>
                    <a:pt x="10571" y="2643"/>
                    <a:pt x="9250" y="2643"/>
                  </a:cubicBezTo>
                  <a:cubicBezTo>
                    <a:pt x="9250" y="2643"/>
                    <a:pt x="7928" y="2643"/>
                    <a:pt x="7928" y="2643"/>
                  </a:cubicBezTo>
                  <a:cubicBezTo>
                    <a:pt x="7928" y="2643"/>
                    <a:pt x="6607" y="2643"/>
                    <a:pt x="6607" y="2643"/>
                  </a:cubicBezTo>
                  <a:cubicBezTo>
                    <a:pt x="6607" y="2643"/>
                    <a:pt x="5286" y="2643"/>
                    <a:pt x="5286" y="3964"/>
                  </a:cubicBezTo>
                  <a:cubicBezTo>
                    <a:pt x="3964" y="3964"/>
                    <a:pt x="3964" y="5285"/>
                    <a:pt x="2643" y="5285"/>
                  </a:cubicBezTo>
                  <a:cubicBezTo>
                    <a:pt x="2643" y="5285"/>
                    <a:pt x="2643" y="5285"/>
                    <a:pt x="2643" y="5285"/>
                  </a:cubicBezTo>
                  <a:cubicBezTo>
                    <a:pt x="2643" y="5285"/>
                    <a:pt x="2643" y="5285"/>
                    <a:pt x="2643" y="5285"/>
                  </a:cubicBezTo>
                  <a:cubicBezTo>
                    <a:pt x="2643" y="5285"/>
                    <a:pt x="2643" y="5285"/>
                    <a:pt x="2643" y="5285"/>
                  </a:cubicBezTo>
                  <a:cubicBezTo>
                    <a:pt x="5286" y="6607"/>
                    <a:pt x="5286" y="10571"/>
                    <a:pt x="2643" y="13214"/>
                  </a:cubicBezTo>
                  <a:cubicBezTo>
                    <a:pt x="-2643" y="19821"/>
                    <a:pt x="3964" y="18499"/>
                    <a:pt x="2643" y="25106"/>
                  </a:cubicBezTo>
                  <a:cubicBezTo>
                    <a:pt x="1321" y="30392"/>
                    <a:pt x="1321" y="36999"/>
                    <a:pt x="0" y="42285"/>
                  </a:cubicBezTo>
                  <a:cubicBezTo>
                    <a:pt x="7928" y="42285"/>
                    <a:pt x="11893" y="42285"/>
                    <a:pt x="18500" y="39642"/>
                  </a:cubicBezTo>
                  <a:cubicBezTo>
                    <a:pt x="26428" y="35678"/>
                    <a:pt x="25107" y="33035"/>
                    <a:pt x="26428" y="22464"/>
                  </a:cubicBezTo>
                  <a:cubicBezTo>
                    <a:pt x="27749" y="13214"/>
                    <a:pt x="25107" y="6607"/>
                    <a:pt x="19821" y="0"/>
                  </a:cubicBezTo>
                  <a:cubicBezTo>
                    <a:pt x="19821" y="3964"/>
                    <a:pt x="19821" y="3964"/>
                    <a:pt x="19821" y="2643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9Slide.vn 163">
              <a:extLst>
                <a:ext uri="{FF2B5EF4-FFF2-40B4-BE49-F238E27FC236}">
                  <a16:creationId xmlns:a16="http://schemas.microsoft.com/office/drawing/2014/main" id="{D22630CB-6F0F-4DE5-8E2D-49839F2F65DC}"/>
                </a:ext>
              </a:extLst>
            </p:cNvPr>
            <p:cNvSpPr/>
            <p:nvPr/>
          </p:nvSpPr>
          <p:spPr>
            <a:xfrm>
              <a:off x="9484477" y="3062247"/>
              <a:ext cx="5285" cy="3633"/>
            </a:xfrm>
            <a:custGeom>
              <a:avLst/>
              <a:gdLst>
                <a:gd name="connsiteX0" fmla="*/ 0 w 5285"/>
                <a:gd name="connsiteY0" fmla="*/ 3634 h 3633"/>
                <a:gd name="connsiteX1" fmla="*/ 5285 w 5285"/>
                <a:gd name="connsiteY1" fmla="*/ 991 h 3633"/>
                <a:gd name="connsiteX2" fmla="*/ 0 w 5285"/>
                <a:gd name="connsiteY2" fmla="*/ 991 h 3633"/>
                <a:gd name="connsiteX3" fmla="*/ 0 w 5285"/>
                <a:gd name="connsiteY3" fmla="*/ 3634 h 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5" h="3633">
                  <a:moveTo>
                    <a:pt x="0" y="3634"/>
                  </a:moveTo>
                  <a:cubicBezTo>
                    <a:pt x="2642" y="3634"/>
                    <a:pt x="3964" y="3634"/>
                    <a:pt x="5285" y="991"/>
                  </a:cubicBezTo>
                  <a:cubicBezTo>
                    <a:pt x="3964" y="-330"/>
                    <a:pt x="2642" y="-330"/>
                    <a:pt x="0" y="991"/>
                  </a:cubicBezTo>
                  <a:cubicBezTo>
                    <a:pt x="0" y="2312"/>
                    <a:pt x="0" y="2312"/>
                    <a:pt x="0" y="3634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9Slide.vn 164">
              <a:extLst>
                <a:ext uri="{FF2B5EF4-FFF2-40B4-BE49-F238E27FC236}">
                  <a16:creationId xmlns:a16="http://schemas.microsoft.com/office/drawing/2014/main" id="{2BAB3E2A-7FB3-4DCC-971E-FBF27AD0333D}"/>
                </a:ext>
              </a:extLst>
            </p:cNvPr>
            <p:cNvSpPr/>
            <p:nvPr/>
          </p:nvSpPr>
          <p:spPr>
            <a:xfrm>
              <a:off x="9545261" y="3028882"/>
              <a:ext cx="4482" cy="3161"/>
            </a:xfrm>
            <a:custGeom>
              <a:avLst/>
              <a:gdLst>
                <a:gd name="connsiteX0" fmla="*/ 3964 w 4482"/>
                <a:gd name="connsiteY0" fmla="*/ 0 h 3161"/>
                <a:gd name="connsiteX1" fmla="*/ 0 w 4482"/>
                <a:gd name="connsiteY1" fmla="*/ 0 h 3161"/>
                <a:gd name="connsiteX2" fmla="*/ 1321 w 4482"/>
                <a:gd name="connsiteY2" fmla="*/ 2643 h 3161"/>
                <a:gd name="connsiteX3" fmla="*/ 3964 w 4482"/>
                <a:gd name="connsiteY3" fmla="*/ 0 h 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2" h="3161">
                  <a:moveTo>
                    <a:pt x="3964" y="0"/>
                  </a:moveTo>
                  <a:cubicBezTo>
                    <a:pt x="2643" y="0"/>
                    <a:pt x="1321" y="0"/>
                    <a:pt x="0" y="0"/>
                  </a:cubicBezTo>
                  <a:cubicBezTo>
                    <a:pt x="0" y="1321"/>
                    <a:pt x="0" y="1321"/>
                    <a:pt x="1321" y="2643"/>
                  </a:cubicBezTo>
                  <a:cubicBezTo>
                    <a:pt x="3964" y="3964"/>
                    <a:pt x="5286" y="2643"/>
                    <a:pt x="3964" y="0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9Slide.vn 165">
              <a:extLst>
                <a:ext uri="{FF2B5EF4-FFF2-40B4-BE49-F238E27FC236}">
                  <a16:creationId xmlns:a16="http://schemas.microsoft.com/office/drawing/2014/main" id="{3070A1B5-F453-4A83-A9ED-E74025CF4D8C}"/>
                </a:ext>
              </a:extLst>
            </p:cNvPr>
            <p:cNvSpPr/>
            <p:nvPr/>
          </p:nvSpPr>
          <p:spPr>
            <a:xfrm>
              <a:off x="8601790" y="3381105"/>
              <a:ext cx="2642" cy="1908"/>
            </a:xfrm>
            <a:custGeom>
              <a:avLst/>
              <a:gdLst>
                <a:gd name="connsiteX0" fmla="*/ 2643 w 2642"/>
                <a:gd name="connsiteY0" fmla="*/ 587 h 1908"/>
                <a:gd name="connsiteX1" fmla="*/ 0 w 2642"/>
                <a:gd name="connsiteY1" fmla="*/ 587 h 1908"/>
                <a:gd name="connsiteX2" fmla="*/ 1322 w 2642"/>
                <a:gd name="connsiteY2" fmla="*/ 1909 h 1908"/>
                <a:gd name="connsiteX3" fmla="*/ 2643 w 2642"/>
                <a:gd name="connsiteY3" fmla="*/ 587 h 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2" h="1908">
                  <a:moveTo>
                    <a:pt x="2643" y="587"/>
                  </a:moveTo>
                  <a:cubicBezTo>
                    <a:pt x="1322" y="-734"/>
                    <a:pt x="0" y="587"/>
                    <a:pt x="0" y="587"/>
                  </a:cubicBezTo>
                  <a:cubicBezTo>
                    <a:pt x="0" y="1909"/>
                    <a:pt x="1322" y="1909"/>
                    <a:pt x="1322" y="1909"/>
                  </a:cubicBezTo>
                  <a:cubicBezTo>
                    <a:pt x="1322" y="1909"/>
                    <a:pt x="1322" y="1909"/>
                    <a:pt x="2643" y="587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9Slide.vn 166">
              <a:extLst>
                <a:ext uri="{FF2B5EF4-FFF2-40B4-BE49-F238E27FC236}">
                  <a16:creationId xmlns:a16="http://schemas.microsoft.com/office/drawing/2014/main" id="{369F2395-D5EA-4E49-AF92-8C070A0D4085}"/>
                </a:ext>
              </a:extLst>
            </p:cNvPr>
            <p:cNvSpPr/>
            <p:nvPr/>
          </p:nvSpPr>
          <p:spPr>
            <a:xfrm>
              <a:off x="8604433" y="3383014"/>
              <a:ext cx="3964" cy="2642"/>
            </a:xfrm>
            <a:custGeom>
              <a:avLst/>
              <a:gdLst>
                <a:gd name="connsiteX0" fmla="*/ 3964 w 3964"/>
                <a:gd name="connsiteY0" fmla="*/ 2643 h 2642"/>
                <a:gd name="connsiteX1" fmla="*/ 3964 w 3964"/>
                <a:gd name="connsiteY1" fmla="*/ 2643 h 2642"/>
                <a:gd name="connsiteX2" fmla="*/ 1322 w 3964"/>
                <a:gd name="connsiteY2" fmla="*/ 0 h 2642"/>
                <a:gd name="connsiteX3" fmla="*/ 0 w 3964"/>
                <a:gd name="connsiteY3" fmla="*/ 1321 h 2642"/>
                <a:gd name="connsiteX4" fmla="*/ 3964 w 3964"/>
                <a:gd name="connsiteY4" fmla="*/ 2643 h 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2642">
                  <a:moveTo>
                    <a:pt x="3964" y="2643"/>
                  </a:moveTo>
                  <a:cubicBezTo>
                    <a:pt x="3964" y="2643"/>
                    <a:pt x="3964" y="2643"/>
                    <a:pt x="3964" y="2643"/>
                  </a:cubicBezTo>
                  <a:cubicBezTo>
                    <a:pt x="2643" y="1321"/>
                    <a:pt x="2643" y="0"/>
                    <a:pt x="1322" y="0"/>
                  </a:cubicBezTo>
                  <a:cubicBezTo>
                    <a:pt x="1322" y="0"/>
                    <a:pt x="0" y="1321"/>
                    <a:pt x="0" y="1321"/>
                  </a:cubicBezTo>
                  <a:cubicBezTo>
                    <a:pt x="0" y="2643"/>
                    <a:pt x="2643" y="2643"/>
                    <a:pt x="3964" y="2643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9Slide.vn 167">
              <a:extLst>
                <a:ext uri="{FF2B5EF4-FFF2-40B4-BE49-F238E27FC236}">
                  <a16:creationId xmlns:a16="http://schemas.microsoft.com/office/drawing/2014/main" id="{6DD95492-94E5-4E3C-ABD0-67379FFF93EE}"/>
                </a:ext>
              </a:extLst>
            </p:cNvPr>
            <p:cNvSpPr/>
            <p:nvPr/>
          </p:nvSpPr>
          <p:spPr>
            <a:xfrm>
              <a:off x="10558269" y="3523233"/>
              <a:ext cx="20316" cy="17498"/>
            </a:xfrm>
            <a:custGeom>
              <a:avLst/>
              <a:gdLst>
                <a:gd name="connsiteX0" fmla="*/ 12388 w 20316"/>
                <a:gd name="connsiteY0" fmla="*/ 9097 h 17498"/>
                <a:gd name="connsiteX1" fmla="*/ 16353 w 20316"/>
                <a:gd name="connsiteY1" fmla="*/ 11740 h 17498"/>
                <a:gd name="connsiteX2" fmla="*/ 20317 w 20316"/>
                <a:gd name="connsiteY2" fmla="*/ 5133 h 17498"/>
                <a:gd name="connsiteX3" fmla="*/ 4460 w 20316"/>
                <a:gd name="connsiteY3" fmla="*/ 2491 h 17498"/>
                <a:gd name="connsiteX4" fmla="*/ 496 w 20316"/>
                <a:gd name="connsiteY4" fmla="*/ 17026 h 17498"/>
                <a:gd name="connsiteX5" fmla="*/ 12388 w 20316"/>
                <a:gd name="connsiteY5" fmla="*/ 9097 h 1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16" h="17498">
                  <a:moveTo>
                    <a:pt x="12388" y="9097"/>
                  </a:moveTo>
                  <a:cubicBezTo>
                    <a:pt x="13710" y="9097"/>
                    <a:pt x="15031" y="13062"/>
                    <a:pt x="16353" y="11740"/>
                  </a:cubicBezTo>
                  <a:cubicBezTo>
                    <a:pt x="17674" y="10419"/>
                    <a:pt x="20317" y="7776"/>
                    <a:pt x="20317" y="5133"/>
                  </a:cubicBezTo>
                  <a:cubicBezTo>
                    <a:pt x="20317" y="-5438"/>
                    <a:pt x="5781" y="3812"/>
                    <a:pt x="4460" y="2491"/>
                  </a:cubicBezTo>
                  <a:cubicBezTo>
                    <a:pt x="496" y="9097"/>
                    <a:pt x="-826" y="7776"/>
                    <a:pt x="496" y="17026"/>
                  </a:cubicBezTo>
                  <a:cubicBezTo>
                    <a:pt x="7103" y="19669"/>
                    <a:pt x="8424" y="10419"/>
                    <a:pt x="12388" y="9097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9Slide.vn 168">
              <a:extLst>
                <a:ext uri="{FF2B5EF4-FFF2-40B4-BE49-F238E27FC236}">
                  <a16:creationId xmlns:a16="http://schemas.microsoft.com/office/drawing/2014/main" id="{2084307E-751A-4EFA-BAE3-23CA8D62BFE3}"/>
                </a:ext>
              </a:extLst>
            </p:cNvPr>
            <p:cNvSpPr/>
            <p:nvPr/>
          </p:nvSpPr>
          <p:spPr>
            <a:xfrm>
              <a:off x="10669243" y="4306663"/>
              <a:ext cx="32935" cy="35716"/>
            </a:xfrm>
            <a:custGeom>
              <a:avLst/>
              <a:gdLst>
                <a:gd name="connsiteX0" fmla="*/ 28268 w 32935"/>
                <a:gd name="connsiteY0" fmla="*/ 1321 h 35716"/>
                <a:gd name="connsiteX1" fmla="*/ 15054 w 32935"/>
                <a:gd name="connsiteY1" fmla="*/ 6607 h 35716"/>
                <a:gd name="connsiteX2" fmla="*/ 518 w 32935"/>
                <a:gd name="connsiteY2" fmla="*/ 0 h 35716"/>
                <a:gd name="connsiteX3" fmla="*/ 3161 w 32935"/>
                <a:gd name="connsiteY3" fmla="*/ 23785 h 35716"/>
                <a:gd name="connsiteX4" fmla="*/ 19018 w 32935"/>
                <a:gd name="connsiteY4" fmla="*/ 35678 h 35716"/>
                <a:gd name="connsiteX5" fmla="*/ 28268 w 32935"/>
                <a:gd name="connsiteY5" fmla="*/ 1321 h 3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935" h="35716">
                  <a:moveTo>
                    <a:pt x="28268" y="1321"/>
                  </a:moveTo>
                  <a:cubicBezTo>
                    <a:pt x="25625" y="2643"/>
                    <a:pt x="17697" y="7928"/>
                    <a:pt x="15054" y="6607"/>
                  </a:cubicBezTo>
                  <a:cubicBezTo>
                    <a:pt x="9768" y="3964"/>
                    <a:pt x="5804" y="2643"/>
                    <a:pt x="518" y="0"/>
                  </a:cubicBezTo>
                  <a:cubicBezTo>
                    <a:pt x="-803" y="7928"/>
                    <a:pt x="518" y="17178"/>
                    <a:pt x="3161" y="23785"/>
                  </a:cubicBezTo>
                  <a:cubicBezTo>
                    <a:pt x="7125" y="33035"/>
                    <a:pt x="11090" y="34356"/>
                    <a:pt x="19018" y="35678"/>
                  </a:cubicBezTo>
                  <a:cubicBezTo>
                    <a:pt x="29589" y="36999"/>
                    <a:pt x="38839" y="3964"/>
                    <a:pt x="28268" y="1321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9Slide.vn 169">
              <a:extLst>
                <a:ext uri="{FF2B5EF4-FFF2-40B4-BE49-F238E27FC236}">
                  <a16:creationId xmlns:a16="http://schemas.microsoft.com/office/drawing/2014/main" id="{92E6771E-B32F-430C-9749-44DEE080831B}"/>
                </a:ext>
              </a:extLst>
            </p:cNvPr>
            <p:cNvSpPr/>
            <p:nvPr/>
          </p:nvSpPr>
          <p:spPr>
            <a:xfrm>
              <a:off x="10057700" y="3207763"/>
              <a:ext cx="544670" cy="584881"/>
            </a:xfrm>
            <a:custGeom>
              <a:avLst/>
              <a:gdLst>
                <a:gd name="connsiteX0" fmla="*/ 531457 w 544670"/>
                <a:gd name="connsiteY0" fmla="*/ 107860 h 584881"/>
                <a:gd name="connsiteX1" fmla="*/ 512957 w 544670"/>
                <a:gd name="connsiteY1" fmla="*/ 92004 h 584881"/>
                <a:gd name="connsiteX2" fmla="*/ 505029 w 544670"/>
                <a:gd name="connsiteY2" fmla="*/ 85397 h 584881"/>
                <a:gd name="connsiteX3" fmla="*/ 499743 w 544670"/>
                <a:gd name="connsiteY3" fmla="*/ 70861 h 584881"/>
                <a:gd name="connsiteX4" fmla="*/ 482565 w 544670"/>
                <a:gd name="connsiteY4" fmla="*/ 52362 h 584881"/>
                <a:gd name="connsiteX5" fmla="*/ 456138 w 544670"/>
                <a:gd name="connsiteY5" fmla="*/ 37827 h 584881"/>
                <a:gd name="connsiteX6" fmla="*/ 441603 w 544670"/>
                <a:gd name="connsiteY6" fmla="*/ 31220 h 584881"/>
                <a:gd name="connsiteX7" fmla="*/ 399318 w 544670"/>
                <a:gd name="connsiteY7" fmla="*/ 8756 h 584881"/>
                <a:gd name="connsiteX8" fmla="*/ 350427 w 544670"/>
                <a:gd name="connsiteY8" fmla="*/ 828 h 584881"/>
                <a:gd name="connsiteX9" fmla="*/ 335892 w 544670"/>
                <a:gd name="connsiteY9" fmla="*/ 7435 h 584881"/>
                <a:gd name="connsiteX10" fmla="*/ 346463 w 544670"/>
                <a:gd name="connsiteY10" fmla="*/ 27256 h 584881"/>
                <a:gd name="connsiteX11" fmla="*/ 367605 w 544670"/>
                <a:gd name="connsiteY11" fmla="*/ 41791 h 584881"/>
                <a:gd name="connsiteX12" fmla="*/ 370248 w 544670"/>
                <a:gd name="connsiteY12" fmla="*/ 61612 h 584881"/>
                <a:gd name="connsiteX13" fmla="*/ 370248 w 544670"/>
                <a:gd name="connsiteY13" fmla="*/ 64254 h 584881"/>
                <a:gd name="connsiteX14" fmla="*/ 345142 w 544670"/>
                <a:gd name="connsiteY14" fmla="*/ 101253 h 584881"/>
                <a:gd name="connsiteX15" fmla="*/ 333249 w 544670"/>
                <a:gd name="connsiteY15" fmla="*/ 123717 h 584881"/>
                <a:gd name="connsiteX16" fmla="*/ 284357 w 544670"/>
                <a:gd name="connsiteY16" fmla="*/ 162037 h 584881"/>
                <a:gd name="connsiteX17" fmla="*/ 253966 w 544670"/>
                <a:gd name="connsiteY17" fmla="*/ 160716 h 584881"/>
                <a:gd name="connsiteX18" fmla="*/ 214324 w 544670"/>
                <a:gd name="connsiteY18" fmla="*/ 159394 h 584881"/>
                <a:gd name="connsiteX19" fmla="*/ 172039 w 544670"/>
                <a:gd name="connsiteY19" fmla="*/ 132967 h 584881"/>
                <a:gd name="connsiteX20" fmla="*/ 154862 w 544670"/>
                <a:gd name="connsiteY20" fmla="*/ 117110 h 584881"/>
                <a:gd name="connsiteX21" fmla="*/ 87471 w 544670"/>
                <a:gd name="connsiteY21" fmla="*/ 109182 h 584881"/>
                <a:gd name="connsiteX22" fmla="*/ 83506 w 544670"/>
                <a:gd name="connsiteY22" fmla="*/ 106539 h 584881"/>
                <a:gd name="connsiteX23" fmla="*/ 46508 w 544670"/>
                <a:gd name="connsiteY23" fmla="*/ 121074 h 584881"/>
                <a:gd name="connsiteX24" fmla="*/ 45187 w 544670"/>
                <a:gd name="connsiteY24" fmla="*/ 139573 h 584881"/>
                <a:gd name="connsiteX25" fmla="*/ 26687 w 544670"/>
                <a:gd name="connsiteY25" fmla="*/ 163358 h 584881"/>
                <a:gd name="connsiteX26" fmla="*/ 10830 w 544670"/>
                <a:gd name="connsiteY26" fmla="*/ 179215 h 584881"/>
                <a:gd name="connsiteX27" fmla="*/ 259 w 544670"/>
                <a:gd name="connsiteY27" fmla="*/ 187143 h 584881"/>
                <a:gd name="connsiteX28" fmla="*/ 6866 w 544670"/>
                <a:gd name="connsiteY28" fmla="*/ 199036 h 584881"/>
                <a:gd name="connsiteX29" fmla="*/ 10830 w 544670"/>
                <a:gd name="connsiteY29" fmla="*/ 221500 h 584881"/>
                <a:gd name="connsiteX30" fmla="*/ 22723 w 544670"/>
                <a:gd name="connsiteY30" fmla="*/ 242642 h 584881"/>
                <a:gd name="connsiteX31" fmla="*/ 21402 w 544670"/>
                <a:gd name="connsiteY31" fmla="*/ 267748 h 584881"/>
                <a:gd name="connsiteX32" fmla="*/ 43865 w 544670"/>
                <a:gd name="connsiteY32" fmla="*/ 302104 h 584881"/>
                <a:gd name="connsiteX33" fmla="*/ 54436 w 544670"/>
                <a:gd name="connsiteY33" fmla="*/ 307390 h 584881"/>
                <a:gd name="connsiteX34" fmla="*/ 54436 w 544670"/>
                <a:gd name="connsiteY34" fmla="*/ 317961 h 584881"/>
                <a:gd name="connsiteX35" fmla="*/ 61043 w 544670"/>
                <a:gd name="connsiteY35" fmla="*/ 335139 h 584881"/>
                <a:gd name="connsiteX36" fmla="*/ 104649 w 544670"/>
                <a:gd name="connsiteY36" fmla="*/ 352317 h 584881"/>
                <a:gd name="connsiteX37" fmla="*/ 135041 w 544670"/>
                <a:gd name="connsiteY37" fmla="*/ 358924 h 584881"/>
                <a:gd name="connsiteX38" fmla="*/ 160147 w 544670"/>
                <a:gd name="connsiteY38" fmla="*/ 352317 h 584881"/>
                <a:gd name="connsiteX39" fmla="*/ 186575 w 544670"/>
                <a:gd name="connsiteY39" fmla="*/ 352317 h 584881"/>
                <a:gd name="connsiteX40" fmla="*/ 219610 w 544670"/>
                <a:gd name="connsiteY40" fmla="*/ 376102 h 584881"/>
                <a:gd name="connsiteX41" fmla="*/ 239431 w 544670"/>
                <a:gd name="connsiteY41" fmla="*/ 409136 h 584881"/>
                <a:gd name="connsiteX42" fmla="*/ 240752 w 544670"/>
                <a:gd name="connsiteY42" fmla="*/ 443493 h 584881"/>
                <a:gd name="connsiteX43" fmla="*/ 247359 w 544670"/>
                <a:gd name="connsiteY43" fmla="*/ 480492 h 584881"/>
                <a:gd name="connsiteX44" fmla="*/ 260573 w 544670"/>
                <a:gd name="connsiteY44" fmla="*/ 510883 h 584881"/>
                <a:gd name="connsiteX45" fmla="*/ 247359 w 544670"/>
                <a:gd name="connsiteY45" fmla="*/ 565060 h 584881"/>
                <a:gd name="connsiteX46" fmla="*/ 252645 w 544670"/>
                <a:gd name="connsiteY46" fmla="*/ 570346 h 584881"/>
                <a:gd name="connsiteX47" fmla="*/ 253966 w 544670"/>
                <a:gd name="connsiteY47" fmla="*/ 584881 h 584881"/>
                <a:gd name="connsiteX48" fmla="*/ 290964 w 544670"/>
                <a:gd name="connsiteY48" fmla="*/ 553168 h 584881"/>
                <a:gd name="connsiteX49" fmla="*/ 292286 w 544670"/>
                <a:gd name="connsiteY49" fmla="*/ 529383 h 584881"/>
                <a:gd name="connsiteX50" fmla="*/ 283036 w 544670"/>
                <a:gd name="connsiteY50" fmla="*/ 510883 h 584881"/>
                <a:gd name="connsiteX51" fmla="*/ 269822 w 544670"/>
                <a:gd name="connsiteY51" fmla="*/ 493705 h 584881"/>
                <a:gd name="connsiteX52" fmla="*/ 261894 w 544670"/>
                <a:gd name="connsiteY52" fmla="*/ 480492 h 584881"/>
                <a:gd name="connsiteX53" fmla="*/ 264537 w 544670"/>
                <a:gd name="connsiteY53" fmla="*/ 468599 h 584881"/>
                <a:gd name="connsiteX54" fmla="*/ 281714 w 544670"/>
                <a:gd name="connsiteY54" fmla="*/ 452742 h 584881"/>
                <a:gd name="connsiteX55" fmla="*/ 300214 w 544670"/>
                <a:gd name="connsiteY55" fmla="*/ 455385 h 584881"/>
                <a:gd name="connsiteX56" fmla="*/ 296250 w 544670"/>
                <a:gd name="connsiteY56" fmla="*/ 456706 h 584881"/>
                <a:gd name="connsiteX57" fmla="*/ 300214 w 544670"/>
                <a:gd name="connsiteY57" fmla="*/ 465956 h 584881"/>
                <a:gd name="connsiteX58" fmla="*/ 304178 w 544670"/>
                <a:gd name="connsiteY58" fmla="*/ 460671 h 584881"/>
                <a:gd name="connsiteX59" fmla="*/ 305500 w 544670"/>
                <a:gd name="connsiteY59" fmla="*/ 455385 h 584881"/>
                <a:gd name="connsiteX60" fmla="*/ 318714 w 544670"/>
                <a:gd name="connsiteY60" fmla="*/ 450099 h 584881"/>
                <a:gd name="connsiteX61" fmla="*/ 360998 w 544670"/>
                <a:gd name="connsiteY61" fmla="*/ 432922 h 584881"/>
                <a:gd name="connsiteX62" fmla="*/ 390068 w 544670"/>
                <a:gd name="connsiteY62" fmla="*/ 403851 h 584881"/>
                <a:gd name="connsiteX63" fmla="*/ 411211 w 544670"/>
                <a:gd name="connsiteY63" fmla="*/ 365531 h 584881"/>
                <a:gd name="connsiteX64" fmla="*/ 395354 w 544670"/>
                <a:gd name="connsiteY64" fmla="*/ 360245 h 584881"/>
                <a:gd name="connsiteX65" fmla="*/ 408568 w 544670"/>
                <a:gd name="connsiteY65" fmla="*/ 350995 h 584881"/>
                <a:gd name="connsiteX66" fmla="*/ 391390 w 544670"/>
                <a:gd name="connsiteY66" fmla="*/ 337782 h 584881"/>
                <a:gd name="connsiteX67" fmla="*/ 407246 w 544670"/>
                <a:gd name="connsiteY67" fmla="*/ 340424 h 584881"/>
                <a:gd name="connsiteX68" fmla="*/ 396675 w 544670"/>
                <a:gd name="connsiteY68" fmla="*/ 317961 h 584881"/>
                <a:gd name="connsiteX69" fmla="*/ 383461 w 544670"/>
                <a:gd name="connsiteY69" fmla="*/ 304747 h 584881"/>
                <a:gd name="connsiteX70" fmla="*/ 415175 w 544670"/>
                <a:gd name="connsiteY70" fmla="*/ 278319 h 584881"/>
                <a:gd name="connsiteX71" fmla="*/ 388747 w 544670"/>
                <a:gd name="connsiteY71" fmla="*/ 276998 h 584881"/>
                <a:gd name="connsiteX72" fmla="*/ 379497 w 544670"/>
                <a:gd name="connsiteY72" fmla="*/ 274355 h 584881"/>
                <a:gd name="connsiteX73" fmla="*/ 370248 w 544670"/>
                <a:gd name="connsiteY73" fmla="*/ 262463 h 584881"/>
                <a:gd name="connsiteX74" fmla="*/ 378176 w 544670"/>
                <a:gd name="connsiteY74" fmla="*/ 255856 h 584881"/>
                <a:gd name="connsiteX75" fmla="*/ 390068 w 544670"/>
                <a:gd name="connsiteY75" fmla="*/ 247927 h 584881"/>
                <a:gd name="connsiteX76" fmla="*/ 400639 w 544670"/>
                <a:gd name="connsiteY76" fmla="*/ 239999 h 584881"/>
                <a:gd name="connsiteX77" fmla="*/ 412532 w 544670"/>
                <a:gd name="connsiteY77" fmla="*/ 242642 h 584881"/>
                <a:gd name="connsiteX78" fmla="*/ 403282 w 544670"/>
                <a:gd name="connsiteY78" fmla="*/ 262463 h 584881"/>
                <a:gd name="connsiteX79" fmla="*/ 416496 w 544670"/>
                <a:gd name="connsiteY79" fmla="*/ 254534 h 584881"/>
                <a:gd name="connsiteX80" fmla="*/ 429710 w 544670"/>
                <a:gd name="connsiteY80" fmla="*/ 246606 h 584881"/>
                <a:gd name="connsiteX81" fmla="*/ 432353 w 544670"/>
                <a:gd name="connsiteY81" fmla="*/ 247927 h 584881"/>
                <a:gd name="connsiteX82" fmla="*/ 466709 w 544670"/>
                <a:gd name="connsiteY82" fmla="*/ 249249 h 584881"/>
                <a:gd name="connsiteX83" fmla="*/ 466709 w 544670"/>
                <a:gd name="connsiteY83" fmla="*/ 249249 h 584881"/>
                <a:gd name="connsiteX84" fmla="*/ 482565 w 544670"/>
                <a:gd name="connsiteY84" fmla="*/ 228107 h 584881"/>
                <a:gd name="connsiteX85" fmla="*/ 491815 w 544670"/>
                <a:gd name="connsiteY85" fmla="*/ 213571 h 584881"/>
                <a:gd name="connsiteX86" fmla="*/ 499743 w 544670"/>
                <a:gd name="connsiteY86" fmla="*/ 208286 h 584881"/>
                <a:gd name="connsiteX87" fmla="*/ 506350 w 544670"/>
                <a:gd name="connsiteY87" fmla="*/ 214893 h 584881"/>
                <a:gd name="connsiteX88" fmla="*/ 520886 w 544670"/>
                <a:gd name="connsiteY88" fmla="*/ 210928 h 584881"/>
                <a:gd name="connsiteX89" fmla="*/ 523529 w 544670"/>
                <a:gd name="connsiteY89" fmla="*/ 208286 h 584881"/>
                <a:gd name="connsiteX90" fmla="*/ 528814 w 544670"/>
                <a:gd name="connsiteY90" fmla="*/ 195072 h 584881"/>
                <a:gd name="connsiteX91" fmla="*/ 532778 w 544670"/>
                <a:gd name="connsiteY91" fmla="*/ 164680 h 584881"/>
                <a:gd name="connsiteX92" fmla="*/ 535421 w 544670"/>
                <a:gd name="connsiteY92" fmla="*/ 160716 h 584881"/>
                <a:gd name="connsiteX93" fmla="*/ 544671 w 544670"/>
                <a:gd name="connsiteY93" fmla="*/ 131645 h 584881"/>
                <a:gd name="connsiteX94" fmla="*/ 531457 w 544670"/>
                <a:gd name="connsiteY94" fmla="*/ 107860 h 58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544670" h="584881">
                  <a:moveTo>
                    <a:pt x="531457" y="107860"/>
                  </a:moveTo>
                  <a:cubicBezTo>
                    <a:pt x="526171" y="101253"/>
                    <a:pt x="519564" y="95968"/>
                    <a:pt x="512957" y="92004"/>
                  </a:cubicBezTo>
                  <a:cubicBezTo>
                    <a:pt x="510315" y="90682"/>
                    <a:pt x="507672" y="88039"/>
                    <a:pt x="505029" y="85397"/>
                  </a:cubicBezTo>
                  <a:cubicBezTo>
                    <a:pt x="501065" y="81432"/>
                    <a:pt x="501065" y="76147"/>
                    <a:pt x="499743" y="70861"/>
                  </a:cubicBezTo>
                  <a:cubicBezTo>
                    <a:pt x="497101" y="62933"/>
                    <a:pt x="489172" y="57647"/>
                    <a:pt x="482565" y="52362"/>
                  </a:cubicBezTo>
                  <a:cubicBezTo>
                    <a:pt x="474637" y="47076"/>
                    <a:pt x="465388" y="41791"/>
                    <a:pt x="456138" y="37827"/>
                  </a:cubicBezTo>
                  <a:cubicBezTo>
                    <a:pt x="450853" y="35184"/>
                    <a:pt x="446888" y="33862"/>
                    <a:pt x="441603" y="31220"/>
                  </a:cubicBezTo>
                  <a:cubicBezTo>
                    <a:pt x="428389" y="23292"/>
                    <a:pt x="413853" y="15363"/>
                    <a:pt x="399318" y="8756"/>
                  </a:cubicBezTo>
                  <a:cubicBezTo>
                    <a:pt x="384783" y="2149"/>
                    <a:pt x="367605" y="-1815"/>
                    <a:pt x="350427" y="828"/>
                  </a:cubicBezTo>
                  <a:cubicBezTo>
                    <a:pt x="346463" y="2149"/>
                    <a:pt x="337213" y="3471"/>
                    <a:pt x="335892" y="7435"/>
                  </a:cubicBezTo>
                  <a:cubicBezTo>
                    <a:pt x="333249" y="14042"/>
                    <a:pt x="342499" y="23292"/>
                    <a:pt x="346463" y="27256"/>
                  </a:cubicBezTo>
                  <a:cubicBezTo>
                    <a:pt x="351749" y="32541"/>
                    <a:pt x="360998" y="36505"/>
                    <a:pt x="367605" y="41791"/>
                  </a:cubicBezTo>
                  <a:cubicBezTo>
                    <a:pt x="370248" y="48398"/>
                    <a:pt x="370248" y="55005"/>
                    <a:pt x="370248" y="61612"/>
                  </a:cubicBezTo>
                  <a:cubicBezTo>
                    <a:pt x="370248" y="62933"/>
                    <a:pt x="370248" y="62933"/>
                    <a:pt x="370248" y="64254"/>
                  </a:cubicBezTo>
                  <a:cubicBezTo>
                    <a:pt x="360998" y="76147"/>
                    <a:pt x="353070" y="88039"/>
                    <a:pt x="345142" y="101253"/>
                  </a:cubicBezTo>
                  <a:cubicBezTo>
                    <a:pt x="341177" y="109182"/>
                    <a:pt x="337213" y="117110"/>
                    <a:pt x="333249" y="123717"/>
                  </a:cubicBezTo>
                  <a:cubicBezTo>
                    <a:pt x="318714" y="138252"/>
                    <a:pt x="304178" y="152787"/>
                    <a:pt x="284357" y="162037"/>
                  </a:cubicBezTo>
                  <a:cubicBezTo>
                    <a:pt x="273786" y="162037"/>
                    <a:pt x="263215" y="160716"/>
                    <a:pt x="253966" y="160716"/>
                  </a:cubicBezTo>
                  <a:cubicBezTo>
                    <a:pt x="240752" y="160716"/>
                    <a:pt x="227538" y="159394"/>
                    <a:pt x="214324" y="159394"/>
                  </a:cubicBezTo>
                  <a:cubicBezTo>
                    <a:pt x="199789" y="151466"/>
                    <a:pt x="186575" y="140895"/>
                    <a:pt x="172039" y="132967"/>
                  </a:cubicBezTo>
                  <a:cubicBezTo>
                    <a:pt x="168075" y="126360"/>
                    <a:pt x="164111" y="121074"/>
                    <a:pt x="154862" y="117110"/>
                  </a:cubicBezTo>
                  <a:cubicBezTo>
                    <a:pt x="133720" y="109182"/>
                    <a:pt x="111256" y="106539"/>
                    <a:pt x="87471" y="109182"/>
                  </a:cubicBezTo>
                  <a:cubicBezTo>
                    <a:pt x="86149" y="107860"/>
                    <a:pt x="86149" y="107860"/>
                    <a:pt x="83506" y="106539"/>
                  </a:cubicBezTo>
                  <a:cubicBezTo>
                    <a:pt x="68971" y="102575"/>
                    <a:pt x="47830" y="102575"/>
                    <a:pt x="46508" y="121074"/>
                  </a:cubicBezTo>
                  <a:cubicBezTo>
                    <a:pt x="45187" y="127681"/>
                    <a:pt x="45187" y="134288"/>
                    <a:pt x="45187" y="139573"/>
                  </a:cubicBezTo>
                  <a:cubicBezTo>
                    <a:pt x="38580" y="147502"/>
                    <a:pt x="33294" y="156752"/>
                    <a:pt x="26687" y="163358"/>
                  </a:cubicBezTo>
                  <a:cubicBezTo>
                    <a:pt x="21402" y="168644"/>
                    <a:pt x="16116" y="173930"/>
                    <a:pt x="10830" y="179215"/>
                  </a:cubicBezTo>
                  <a:cubicBezTo>
                    <a:pt x="8188" y="181858"/>
                    <a:pt x="1581" y="183179"/>
                    <a:pt x="259" y="187143"/>
                  </a:cubicBezTo>
                  <a:cubicBezTo>
                    <a:pt x="-1062" y="191108"/>
                    <a:pt x="2902" y="195072"/>
                    <a:pt x="6866" y="199036"/>
                  </a:cubicBezTo>
                  <a:cubicBezTo>
                    <a:pt x="4223" y="205643"/>
                    <a:pt x="6866" y="214893"/>
                    <a:pt x="10830" y="221500"/>
                  </a:cubicBezTo>
                  <a:cubicBezTo>
                    <a:pt x="16116" y="229428"/>
                    <a:pt x="22723" y="232071"/>
                    <a:pt x="22723" y="242642"/>
                  </a:cubicBezTo>
                  <a:cubicBezTo>
                    <a:pt x="22723" y="250570"/>
                    <a:pt x="20080" y="258498"/>
                    <a:pt x="21402" y="267748"/>
                  </a:cubicBezTo>
                  <a:cubicBezTo>
                    <a:pt x="24044" y="282284"/>
                    <a:pt x="31973" y="295497"/>
                    <a:pt x="43865" y="302104"/>
                  </a:cubicBezTo>
                  <a:cubicBezTo>
                    <a:pt x="46508" y="303425"/>
                    <a:pt x="51794" y="304747"/>
                    <a:pt x="54436" y="307390"/>
                  </a:cubicBezTo>
                  <a:cubicBezTo>
                    <a:pt x="57079" y="310032"/>
                    <a:pt x="54436" y="313997"/>
                    <a:pt x="54436" y="317961"/>
                  </a:cubicBezTo>
                  <a:cubicBezTo>
                    <a:pt x="54436" y="324568"/>
                    <a:pt x="57079" y="329853"/>
                    <a:pt x="61043" y="335139"/>
                  </a:cubicBezTo>
                  <a:cubicBezTo>
                    <a:pt x="71614" y="345710"/>
                    <a:pt x="90113" y="348353"/>
                    <a:pt x="104649" y="352317"/>
                  </a:cubicBezTo>
                  <a:cubicBezTo>
                    <a:pt x="113899" y="354960"/>
                    <a:pt x="124470" y="358924"/>
                    <a:pt x="135041" y="358924"/>
                  </a:cubicBezTo>
                  <a:cubicBezTo>
                    <a:pt x="144291" y="358924"/>
                    <a:pt x="150898" y="354960"/>
                    <a:pt x="160147" y="352317"/>
                  </a:cubicBezTo>
                  <a:cubicBezTo>
                    <a:pt x="169397" y="349674"/>
                    <a:pt x="178646" y="349674"/>
                    <a:pt x="186575" y="352317"/>
                  </a:cubicBezTo>
                  <a:cubicBezTo>
                    <a:pt x="198467" y="357602"/>
                    <a:pt x="210360" y="365531"/>
                    <a:pt x="219610" y="376102"/>
                  </a:cubicBezTo>
                  <a:cubicBezTo>
                    <a:pt x="228859" y="385352"/>
                    <a:pt x="235466" y="395923"/>
                    <a:pt x="239431" y="409136"/>
                  </a:cubicBezTo>
                  <a:cubicBezTo>
                    <a:pt x="243395" y="419708"/>
                    <a:pt x="242073" y="431600"/>
                    <a:pt x="240752" y="443493"/>
                  </a:cubicBezTo>
                  <a:cubicBezTo>
                    <a:pt x="239431" y="456706"/>
                    <a:pt x="239431" y="468599"/>
                    <a:pt x="247359" y="480492"/>
                  </a:cubicBezTo>
                  <a:cubicBezTo>
                    <a:pt x="253966" y="489741"/>
                    <a:pt x="257930" y="500312"/>
                    <a:pt x="260573" y="510883"/>
                  </a:cubicBezTo>
                  <a:cubicBezTo>
                    <a:pt x="264537" y="530704"/>
                    <a:pt x="259251" y="550525"/>
                    <a:pt x="247359" y="565060"/>
                  </a:cubicBezTo>
                  <a:cubicBezTo>
                    <a:pt x="248680" y="566382"/>
                    <a:pt x="251323" y="569024"/>
                    <a:pt x="252645" y="570346"/>
                  </a:cubicBezTo>
                  <a:cubicBezTo>
                    <a:pt x="255287" y="572989"/>
                    <a:pt x="250002" y="579596"/>
                    <a:pt x="253966" y="584881"/>
                  </a:cubicBezTo>
                  <a:cubicBezTo>
                    <a:pt x="267179" y="575631"/>
                    <a:pt x="279072" y="565060"/>
                    <a:pt x="290964" y="553168"/>
                  </a:cubicBezTo>
                  <a:cubicBezTo>
                    <a:pt x="294928" y="549204"/>
                    <a:pt x="292286" y="535990"/>
                    <a:pt x="292286" y="529383"/>
                  </a:cubicBezTo>
                  <a:cubicBezTo>
                    <a:pt x="292286" y="520133"/>
                    <a:pt x="288321" y="517490"/>
                    <a:pt x="283036" y="510883"/>
                  </a:cubicBezTo>
                  <a:cubicBezTo>
                    <a:pt x="279072" y="505598"/>
                    <a:pt x="273786" y="498991"/>
                    <a:pt x="269822" y="493705"/>
                  </a:cubicBezTo>
                  <a:cubicBezTo>
                    <a:pt x="267179" y="489741"/>
                    <a:pt x="264537" y="484456"/>
                    <a:pt x="261894" y="480492"/>
                  </a:cubicBezTo>
                  <a:cubicBezTo>
                    <a:pt x="260573" y="479170"/>
                    <a:pt x="264537" y="471242"/>
                    <a:pt x="264537" y="468599"/>
                  </a:cubicBezTo>
                  <a:cubicBezTo>
                    <a:pt x="265858" y="461992"/>
                    <a:pt x="277750" y="456706"/>
                    <a:pt x="281714" y="452742"/>
                  </a:cubicBezTo>
                  <a:cubicBezTo>
                    <a:pt x="287000" y="448778"/>
                    <a:pt x="296250" y="451421"/>
                    <a:pt x="300214" y="455385"/>
                  </a:cubicBezTo>
                  <a:cubicBezTo>
                    <a:pt x="298893" y="455385"/>
                    <a:pt x="297571" y="456706"/>
                    <a:pt x="296250" y="456706"/>
                  </a:cubicBezTo>
                  <a:cubicBezTo>
                    <a:pt x="296250" y="458028"/>
                    <a:pt x="298893" y="464635"/>
                    <a:pt x="300214" y="465956"/>
                  </a:cubicBezTo>
                  <a:cubicBezTo>
                    <a:pt x="305500" y="468599"/>
                    <a:pt x="305500" y="463313"/>
                    <a:pt x="304178" y="460671"/>
                  </a:cubicBezTo>
                  <a:cubicBezTo>
                    <a:pt x="302857" y="456706"/>
                    <a:pt x="302857" y="456706"/>
                    <a:pt x="305500" y="455385"/>
                  </a:cubicBezTo>
                  <a:cubicBezTo>
                    <a:pt x="309464" y="454064"/>
                    <a:pt x="314749" y="452742"/>
                    <a:pt x="318714" y="450099"/>
                  </a:cubicBezTo>
                  <a:cubicBezTo>
                    <a:pt x="333249" y="444814"/>
                    <a:pt x="346463" y="439529"/>
                    <a:pt x="360998" y="432922"/>
                  </a:cubicBezTo>
                  <a:cubicBezTo>
                    <a:pt x="374212" y="427636"/>
                    <a:pt x="380818" y="414422"/>
                    <a:pt x="390068" y="403851"/>
                  </a:cubicBezTo>
                  <a:cubicBezTo>
                    <a:pt x="397997" y="393280"/>
                    <a:pt x="404604" y="377423"/>
                    <a:pt x="411211" y="365531"/>
                  </a:cubicBezTo>
                  <a:cubicBezTo>
                    <a:pt x="405925" y="364209"/>
                    <a:pt x="400639" y="362888"/>
                    <a:pt x="395354" y="360245"/>
                  </a:cubicBezTo>
                  <a:cubicBezTo>
                    <a:pt x="399318" y="357602"/>
                    <a:pt x="403282" y="353638"/>
                    <a:pt x="408568" y="350995"/>
                  </a:cubicBezTo>
                  <a:cubicBezTo>
                    <a:pt x="403282" y="347031"/>
                    <a:pt x="396675" y="343067"/>
                    <a:pt x="391390" y="337782"/>
                  </a:cubicBezTo>
                  <a:cubicBezTo>
                    <a:pt x="396675" y="339103"/>
                    <a:pt x="401961" y="340424"/>
                    <a:pt x="407246" y="340424"/>
                  </a:cubicBezTo>
                  <a:cubicBezTo>
                    <a:pt x="404604" y="332496"/>
                    <a:pt x="400639" y="325889"/>
                    <a:pt x="396675" y="317961"/>
                  </a:cubicBezTo>
                  <a:cubicBezTo>
                    <a:pt x="394032" y="312675"/>
                    <a:pt x="388747" y="308711"/>
                    <a:pt x="383461" y="304747"/>
                  </a:cubicBezTo>
                  <a:cubicBezTo>
                    <a:pt x="394032" y="295497"/>
                    <a:pt x="404604" y="286248"/>
                    <a:pt x="415175" y="278319"/>
                  </a:cubicBezTo>
                  <a:cubicBezTo>
                    <a:pt x="405925" y="275677"/>
                    <a:pt x="397997" y="271712"/>
                    <a:pt x="388747" y="276998"/>
                  </a:cubicBezTo>
                  <a:cubicBezTo>
                    <a:pt x="382140" y="279641"/>
                    <a:pt x="383461" y="280962"/>
                    <a:pt x="379497" y="274355"/>
                  </a:cubicBezTo>
                  <a:cubicBezTo>
                    <a:pt x="376854" y="270391"/>
                    <a:pt x="372890" y="266427"/>
                    <a:pt x="370248" y="262463"/>
                  </a:cubicBezTo>
                  <a:cubicBezTo>
                    <a:pt x="367605" y="259820"/>
                    <a:pt x="376854" y="255856"/>
                    <a:pt x="378176" y="255856"/>
                  </a:cubicBezTo>
                  <a:cubicBezTo>
                    <a:pt x="383461" y="254534"/>
                    <a:pt x="386104" y="251891"/>
                    <a:pt x="390068" y="247927"/>
                  </a:cubicBezTo>
                  <a:cubicBezTo>
                    <a:pt x="394032" y="245284"/>
                    <a:pt x="396675" y="242642"/>
                    <a:pt x="400639" y="239999"/>
                  </a:cubicBezTo>
                  <a:cubicBezTo>
                    <a:pt x="407246" y="237356"/>
                    <a:pt x="407246" y="238677"/>
                    <a:pt x="412532" y="242642"/>
                  </a:cubicBezTo>
                  <a:cubicBezTo>
                    <a:pt x="407246" y="247927"/>
                    <a:pt x="399318" y="254534"/>
                    <a:pt x="403282" y="262463"/>
                  </a:cubicBezTo>
                  <a:cubicBezTo>
                    <a:pt x="407246" y="259820"/>
                    <a:pt x="412532" y="257177"/>
                    <a:pt x="416496" y="254534"/>
                  </a:cubicBezTo>
                  <a:cubicBezTo>
                    <a:pt x="419139" y="253213"/>
                    <a:pt x="425746" y="246606"/>
                    <a:pt x="429710" y="246606"/>
                  </a:cubicBezTo>
                  <a:cubicBezTo>
                    <a:pt x="429710" y="246606"/>
                    <a:pt x="431032" y="246606"/>
                    <a:pt x="432353" y="247927"/>
                  </a:cubicBezTo>
                  <a:cubicBezTo>
                    <a:pt x="442924" y="243963"/>
                    <a:pt x="456138" y="246606"/>
                    <a:pt x="466709" y="249249"/>
                  </a:cubicBezTo>
                  <a:cubicBezTo>
                    <a:pt x="466709" y="249249"/>
                    <a:pt x="466709" y="249249"/>
                    <a:pt x="466709" y="249249"/>
                  </a:cubicBezTo>
                  <a:cubicBezTo>
                    <a:pt x="473316" y="242642"/>
                    <a:pt x="478601" y="237356"/>
                    <a:pt x="482565" y="228107"/>
                  </a:cubicBezTo>
                  <a:cubicBezTo>
                    <a:pt x="485208" y="220178"/>
                    <a:pt x="485208" y="217535"/>
                    <a:pt x="491815" y="213571"/>
                  </a:cubicBezTo>
                  <a:cubicBezTo>
                    <a:pt x="493136" y="212250"/>
                    <a:pt x="498422" y="208286"/>
                    <a:pt x="499743" y="208286"/>
                  </a:cubicBezTo>
                  <a:cubicBezTo>
                    <a:pt x="502386" y="208286"/>
                    <a:pt x="503708" y="214893"/>
                    <a:pt x="506350" y="214893"/>
                  </a:cubicBezTo>
                  <a:cubicBezTo>
                    <a:pt x="510315" y="213571"/>
                    <a:pt x="518243" y="213571"/>
                    <a:pt x="520886" y="210928"/>
                  </a:cubicBezTo>
                  <a:cubicBezTo>
                    <a:pt x="522207" y="209607"/>
                    <a:pt x="522207" y="209607"/>
                    <a:pt x="523529" y="208286"/>
                  </a:cubicBezTo>
                  <a:cubicBezTo>
                    <a:pt x="524850" y="204322"/>
                    <a:pt x="527493" y="199036"/>
                    <a:pt x="528814" y="195072"/>
                  </a:cubicBezTo>
                  <a:cubicBezTo>
                    <a:pt x="531457" y="184501"/>
                    <a:pt x="532778" y="175251"/>
                    <a:pt x="532778" y="164680"/>
                  </a:cubicBezTo>
                  <a:cubicBezTo>
                    <a:pt x="534100" y="163358"/>
                    <a:pt x="534100" y="163358"/>
                    <a:pt x="535421" y="160716"/>
                  </a:cubicBezTo>
                  <a:cubicBezTo>
                    <a:pt x="536743" y="150145"/>
                    <a:pt x="543350" y="140895"/>
                    <a:pt x="544671" y="131645"/>
                  </a:cubicBezTo>
                  <a:cubicBezTo>
                    <a:pt x="542028" y="123717"/>
                    <a:pt x="538064" y="114467"/>
                    <a:pt x="531457" y="107860"/>
                  </a:cubicBez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2" name="9Slide.vn 170">
            <a:extLst>
              <a:ext uri="{FF2B5EF4-FFF2-40B4-BE49-F238E27FC236}">
                <a16:creationId xmlns:a16="http://schemas.microsoft.com/office/drawing/2014/main" id="{70599ADC-ACB9-4186-A82F-49C1D4C86B2B}"/>
              </a:ext>
            </a:extLst>
          </p:cNvPr>
          <p:cNvSpPr txBox="1"/>
          <p:nvPr/>
        </p:nvSpPr>
        <p:spPr>
          <a:xfrm>
            <a:off x="2451100" y="268901"/>
            <a:ext cx="260488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600">
                <a:solidFill>
                  <a:srgbClr val="2A81EA"/>
                </a:solidFill>
                <a:latin typeface="#9Slide03 Saira SemiCondensed B" panose="00000806000000000000" pitchFamily="2" charset="0"/>
              </a:rPr>
              <a:t>TRIỆU CHỨNG</a:t>
            </a:r>
          </a:p>
        </p:txBody>
      </p:sp>
      <p:sp>
        <p:nvSpPr>
          <p:cNvPr id="433" name="9Slide.vn 282">
            <a:extLst>
              <a:ext uri="{FF2B5EF4-FFF2-40B4-BE49-F238E27FC236}">
                <a16:creationId xmlns:a16="http://schemas.microsoft.com/office/drawing/2014/main" id="{BC62866F-A90A-4C4A-8A45-00AB1ED4ADCA}"/>
              </a:ext>
            </a:extLst>
          </p:cNvPr>
          <p:cNvSpPr txBox="1"/>
          <p:nvPr/>
        </p:nvSpPr>
        <p:spPr>
          <a:xfrm>
            <a:off x="2599175" y="887236"/>
            <a:ext cx="198644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200" spc="-30" dirty="0" err="1">
                <a:solidFill>
                  <a:schemeClr val="bg1"/>
                </a:solidFill>
                <a:latin typeface="#9Slide03 Saira SemiCondensed M" panose="00000606000000000000" pitchFamily="2" charset="0"/>
              </a:rPr>
              <a:t>Đau</a:t>
            </a:r>
            <a:r>
              <a:rPr lang="en-US" sz="2200" spc="-30" dirty="0">
                <a:solidFill>
                  <a:schemeClr val="bg1"/>
                </a:solidFill>
                <a:latin typeface="#9Slide03 Saira SemiCondensed M" panose="00000606000000000000" pitchFamily="2" charset="0"/>
              </a:rPr>
              <a:t> </a:t>
            </a:r>
            <a:r>
              <a:rPr lang="en-US" sz="2200" spc="-30" dirty="0" err="1">
                <a:solidFill>
                  <a:schemeClr val="bg1"/>
                </a:solidFill>
                <a:latin typeface="#9Slide03 Saira SemiCondensed M" panose="00000606000000000000" pitchFamily="2" charset="0"/>
              </a:rPr>
              <a:t>đầu</a:t>
            </a:r>
            <a:r>
              <a:rPr lang="en-US" sz="2200" spc="-30" dirty="0">
                <a:solidFill>
                  <a:schemeClr val="bg1"/>
                </a:solidFill>
                <a:latin typeface="#9Slide03 Saira SemiCondensed M" panose="00000606000000000000" pitchFamily="2" charset="0"/>
              </a:rPr>
              <a:t>, </a:t>
            </a:r>
            <a:r>
              <a:rPr lang="en-US" sz="2200" spc="-30" dirty="0" err="1">
                <a:solidFill>
                  <a:schemeClr val="bg1"/>
                </a:solidFill>
                <a:latin typeface="#9Slide03 Saira SemiCondensed M" panose="00000606000000000000" pitchFamily="2" charset="0"/>
              </a:rPr>
              <a:t>khó</a:t>
            </a:r>
            <a:r>
              <a:rPr lang="en-US" sz="2200" spc="-30" dirty="0">
                <a:solidFill>
                  <a:schemeClr val="bg1"/>
                </a:solidFill>
                <a:latin typeface="#9Slide03 Saira SemiCondensed M" panose="00000606000000000000" pitchFamily="2" charset="0"/>
              </a:rPr>
              <a:t> </a:t>
            </a:r>
            <a:r>
              <a:rPr lang="en-US" sz="2200" spc="-30" dirty="0" err="1">
                <a:solidFill>
                  <a:schemeClr val="bg1"/>
                </a:solidFill>
                <a:latin typeface="#9Slide03 Saira SemiCondensed M" panose="00000606000000000000" pitchFamily="2" charset="0"/>
              </a:rPr>
              <a:t>chịu</a:t>
            </a:r>
            <a:endParaRPr lang="en-US" sz="2200" spc="-30" dirty="0">
              <a:solidFill>
                <a:schemeClr val="bg1"/>
              </a:solidFill>
              <a:latin typeface="#9Slide03 Saira SemiCondensed M" panose="00000606000000000000" pitchFamily="2" charset="0"/>
            </a:endParaRPr>
          </a:p>
        </p:txBody>
      </p:sp>
      <p:sp>
        <p:nvSpPr>
          <p:cNvPr id="434" name="9Slide.vn 283">
            <a:extLst>
              <a:ext uri="{FF2B5EF4-FFF2-40B4-BE49-F238E27FC236}">
                <a16:creationId xmlns:a16="http://schemas.microsoft.com/office/drawing/2014/main" id="{BF6B97FA-4047-4D57-B828-FD212D5C1575}"/>
              </a:ext>
            </a:extLst>
          </p:cNvPr>
          <p:cNvSpPr txBox="1"/>
          <p:nvPr/>
        </p:nvSpPr>
        <p:spPr>
          <a:xfrm>
            <a:off x="2599175" y="1430795"/>
            <a:ext cx="148790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2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Ho, đau họng</a:t>
            </a:r>
          </a:p>
        </p:txBody>
      </p:sp>
      <p:sp>
        <p:nvSpPr>
          <p:cNvPr id="435" name="9Slide.vn 284">
            <a:extLst>
              <a:ext uri="{FF2B5EF4-FFF2-40B4-BE49-F238E27FC236}">
                <a16:creationId xmlns:a16="http://schemas.microsoft.com/office/drawing/2014/main" id="{294BBB7B-0CB7-4800-AA0A-57A4956DFD4E}"/>
              </a:ext>
            </a:extLst>
          </p:cNvPr>
          <p:cNvSpPr txBox="1"/>
          <p:nvPr/>
        </p:nvSpPr>
        <p:spPr>
          <a:xfrm>
            <a:off x="2599175" y="1974354"/>
            <a:ext cx="175689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2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Sốt cao (&gt;38</a:t>
            </a:r>
            <a:r>
              <a:rPr lang="en-US" sz="2200" spc="-30" baseline="30000">
                <a:solidFill>
                  <a:schemeClr val="bg1"/>
                </a:solidFill>
                <a:latin typeface="#9Slide03 Saira SemiCondensed M" panose="00000606000000000000" pitchFamily="2" charset="0"/>
              </a:rPr>
              <a:t>o</a:t>
            </a:r>
            <a:r>
              <a:rPr lang="en-US" sz="22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C)</a:t>
            </a:r>
          </a:p>
        </p:txBody>
      </p:sp>
      <p:sp>
        <p:nvSpPr>
          <p:cNvPr id="436" name="9Slide.vn 285">
            <a:extLst>
              <a:ext uri="{FF2B5EF4-FFF2-40B4-BE49-F238E27FC236}">
                <a16:creationId xmlns:a16="http://schemas.microsoft.com/office/drawing/2014/main" id="{E03EF456-3D1B-4B08-ACA6-D9CC3F5441EA}"/>
              </a:ext>
            </a:extLst>
          </p:cNvPr>
          <p:cNvSpPr txBox="1"/>
          <p:nvPr/>
        </p:nvSpPr>
        <p:spPr>
          <a:xfrm>
            <a:off x="2599175" y="2517913"/>
            <a:ext cx="173765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2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Sổ mũi, khó thở</a:t>
            </a:r>
          </a:p>
        </p:txBody>
      </p:sp>
      <p:sp>
        <p:nvSpPr>
          <p:cNvPr id="437" name="9Slide.vn 286">
            <a:extLst>
              <a:ext uri="{FF2B5EF4-FFF2-40B4-BE49-F238E27FC236}">
                <a16:creationId xmlns:a16="http://schemas.microsoft.com/office/drawing/2014/main" id="{BE687212-F061-4571-8381-6F32E3D2379F}"/>
              </a:ext>
            </a:extLst>
          </p:cNvPr>
          <p:cNvSpPr txBox="1"/>
          <p:nvPr/>
        </p:nvSpPr>
        <p:spPr>
          <a:xfrm>
            <a:off x="2599175" y="3605032"/>
            <a:ext cx="12647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2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Suy hô hấp</a:t>
            </a:r>
          </a:p>
        </p:txBody>
      </p:sp>
      <p:sp>
        <p:nvSpPr>
          <p:cNvPr id="438" name="9Slide.vn 287">
            <a:extLst>
              <a:ext uri="{FF2B5EF4-FFF2-40B4-BE49-F238E27FC236}">
                <a16:creationId xmlns:a16="http://schemas.microsoft.com/office/drawing/2014/main" id="{A05EDE36-9141-4C69-9F6C-71FEB91DEC69}"/>
              </a:ext>
            </a:extLst>
          </p:cNvPr>
          <p:cNvSpPr txBox="1"/>
          <p:nvPr/>
        </p:nvSpPr>
        <p:spPr>
          <a:xfrm>
            <a:off x="2599175" y="3061472"/>
            <a:ext cx="123271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2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Đau mỏi c</a:t>
            </a:r>
            <a:r>
              <a:rPr lang="vi-VN" sz="22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ơ</a:t>
            </a:r>
            <a:endParaRPr lang="en-US" sz="2200" spc="-30">
              <a:solidFill>
                <a:schemeClr val="bg1"/>
              </a:solidFill>
              <a:latin typeface="#9Slide03 Saira SemiCondensed M" panose="00000606000000000000" pitchFamily="2" charset="0"/>
            </a:endParaRPr>
          </a:p>
        </p:txBody>
      </p:sp>
      <p:sp>
        <p:nvSpPr>
          <p:cNvPr id="439" name="9Slide.vn 288">
            <a:extLst>
              <a:ext uri="{FF2B5EF4-FFF2-40B4-BE49-F238E27FC236}">
                <a16:creationId xmlns:a16="http://schemas.microsoft.com/office/drawing/2014/main" id="{22DE5816-24C2-444A-A291-88FC19F42F6F}"/>
              </a:ext>
            </a:extLst>
          </p:cNvPr>
          <p:cNvSpPr txBox="1"/>
          <p:nvPr/>
        </p:nvSpPr>
        <p:spPr>
          <a:xfrm>
            <a:off x="7431087" y="279220"/>
            <a:ext cx="232595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800">
                <a:solidFill>
                  <a:srgbClr val="2A81EA"/>
                </a:solidFill>
                <a:latin typeface="#9Slide03 Saira SemiCondensed B" panose="00000806000000000000" pitchFamily="2" charset="0"/>
              </a:rPr>
              <a:t>TRUYỀN NHIỄM</a:t>
            </a:r>
          </a:p>
        </p:txBody>
      </p:sp>
      <p:sp>
        <p:nvSpPr>
          <p:cNvPr id="445" name="9Slide.vn 289">
            <a:extLst>
              <a:ext uri="{FF2B5EF4-FFF2-40B4-BE49-F238E27FC236}">
                <a16:creationId xmlns:a16="http://schemas.microsoft.com/office/drawing/2014/main" id="{7CFCE09F-A7D6-4FC5-91FC-3861AEB2BDE4}"/>
              </a:ext>
            </a:extLst>
          </p:cNvPr>
          <p:cNvSpPr txBox="1"/>
          <p:nvPr/>
        </p:nvSpPr>
        <p:spPr>
          <a:xfrm>
            <a:off x="10560395" y="1695516"/>
            <a:ext cx="1036822" cy="4493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Lây từ ng</a:t>
            </a:r>
            <a:r>
              <a:rPr lang="vi-VN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ư</a:t>
            </a: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ời </a:t>
            </a:r>
            <a:b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</a:b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sang ng</a:t>
            </a:r>
            <a:r>
              <a:rPr lang="vi-VN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ư</a:t>
            </a: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ời</a:t>
            </a:r>
          </a:p>
        </p:txBody>
      </p:sp>
      <p:sp>
        <p:nvSpPr>
          <p:cNvPr id="446" name="9Slide.vn 290">
            <a:extLst>
              <a:ext uri="{FF2B5EF4-FFF2-40B4-BE49-F238E27FC236}">
                <a16:creationId xmlns:a16="http://schemas.microsoft.com/office/drawing/2014/main" id="{7EFC02C1-0959-45D2-A14A-06E9EEC11808}"/>
              </a:ext>
            </a:extLst>
          </p:cNvPr>
          <p:cNvSpPr txBox="1"/>
          <p:nvPr/>
        </p:nvSpPr>
        <p:spPr>
          <a:xfrm>
            <a:off x="8816905" y="1695516"/>
            <a:ext cx="1361270" cy="4493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Hít phải n</a:t>
            </a:r>
            <a:r>
              <a:rPr lang="vi-VN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ư</a:t>
            </a: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ớc bọt</a:t>
            </a:r>
          </a:p>
          <a:p>
            <a:pPr algn="ctr">
              <a:lnSpc>
                <a:spcPct val="90000"/>
              </a:lnSpc>
            </a:pP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từ ng</a:t>
            </a:r>
            <a:r>
              <a:rPr lang="vi-VN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ư</a:t>
            </a: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ời bệnh</a:t>
            </a:r>
          </a:p>
        </p:txBody>
      </p:sp>
      <p:sp>
        <p:nvSpPr>
          <p:cNvPr id="447" name="9Slide.vn 291">
            <a:extLst>
              <a:ext uri="{FF2B5EF4-FFF2-40B4-BE49-F238E27FC236}">
                <a16:creationId xmlns:a16="http://schemas.microsoft.com/office/drawing/2014/main" id="{6FCEB9F6-4CE4-4733-9291-92D65AC82F15}"/>
              </a:ext>
            </a:extLst>
          </p:cNvPr>
          <p:cNvSpPr txBox="1"/>
          <p:nvPr/>
        </p:nvSpPr>
        <p:spPr>
          <a:xfrm>
            <a:off x="7203550" y="1695516"/>
            <a:ext cx="1205458" cy="4493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spc="-30" dirty="0" err="1">
                <a:solidFill>
                  <a:srgbClr val="2A81EA"/>
                </a:solidFill>
                <a:latin typeface="#9Slide03 Saira SemiCondensed M" panose="00000606000000000000" pitchFamily="2" charset="0"/>
              </a:rPr>
              <a:t>Tiếp</a:t>
            </a:r>
            <a:r>
              <a:rPr lang="en-US" sz="1600" spc="-30" dirty="0">
                <a:solidFill>
                  <a:srgbClr val="2A81EA"/>
                </a:solidFill>
                <a:latin typeface="#9Slide03 Saira SemiCondensed M" panose="00000606000000000000" pitchFamily="2" charset="0"/>
              </a:rPr>
              <a:t> </a:t>
            </a:r>
            <a:r>
              <a:rPr lang="en-US" sz="1600" spc="-30" dirty="0" err="1">
                <a:solidFill>
                  <a:srgbClr val="2A81EA"/>
                </a:solidFill>
                <a:latin typeface="#9Slide03 Saira SemiCondensed M" panose="00000606000000000000" pitchFamily="2" charset="0"/>
              </a:rPr>
              <a:t>xúc</a:t>
            </a:r>
            <a:r>
              <a:rPr lang="en-US" sz="1600" spc="-30" dirty="0">
                <a:solidFill>
                  <a:srgbClr val="2A81EA"/>
                </a:solidFill>
                <a:latin typeface="#9Slide03 Saira SemiCondensed M" panose="00000606000000000000" pitchFamily="2" charset="0"/>
              </a:rPr>
              <a:t> </a:t>
            </a:r>
            <a:r>
              <a:rPr lang="en-US" sz="1600" spc="-30" dirty="0" err="1">
                <a:solidFill>
                  <a:srgbClr val="2A81EA"/>
                </a:solidFill>
                <a:latin typeface="#9Slide03 Saira SemiCondensed M" panose="00000606000000000000" pitchFamily="2" charset="0"/>
              </a:rPr>
              <a:t>đồ</a:t>
            </a:r>
            <a:r>
              <a:rPr lang="en-US" sz="1600" spc="-30" dirty="0">
                <a:solidFill>
                  <a:srgbClr val="2A81EA"/>
                </a:solidFill>
                <a:latin typeface="#9Slide03 Saira SemiCondensed M" panose="00000606000000000000" pitchFamily="2" charset="0"/>
              </a:rPr>
              <a:t> </a:t>
            </a:r>
            <a:r>
              <a:rPr lang="en-US" sz="1600" spc="-30" dirty="0" err="1">
                <a:solidFill>
                  <a:srgbClr val="2A81EA"/>
                </a:solidFill>
                <a:latin typeface="#9Slide03 Saira SemiCondensed M" panose="00000606000000000000" pitchFamily="2" charset="0"/>
              </a:rPr>
              <a:t>vật</a:t>
            </a:r>
            <a:endParaRPr lang="en-US" sz="1600" spc="-30" dirty="0">
              <a:solidFill>
                <a:srgbClr val="2A81EA"/>
              </a:solidFill>
              <a:latin typeface="#9Slide03 Saira SemiCondensed M" panose="00000606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en-US" sz="1600" spc="-30" dirty="0" err="1">
                <a:solidFill>
                  <a:srgbClr val="2A81EA"/>
                </a:solidFill>
                <a:latin typeface="#9Slide03 Saira SemiCondensed M" panose="00000606000000000000" pitchFamily="2" charset="0"/>
              </a:rPr>
              <a:t>nhiễm</a:t>
            </a:r>
            <a:r>
              <a:rPr lang="en-US" sz="1600" spc="-30" dirty="0">
                <a:solidFill>
                  <a:srgbClr val="2A81EA"/>
                </a:solidFill>
                <a:latin typeface="#9Slide03 Saira SemiCondensed M" panose="00000606000000000000" pitchFamily="2" charset="0"/>
              </a:rPr>
              <a:t> </a:t>
            </a:r>
            <a:r>
              <a:rPr lang="en-US" sz="1600" spc="-30" dirty="0" err="1">
                <a:solidFill>
                  <a:srgbClr val="2A81EA"/>
                </a:solidFill>
                <a:latin typeface="#9Slide03 Saira SemiCondensed M" panose="00000606000000000000" pitchFamily="2" charset="0"/>
              </a:rPr>
              <a:t>khuẩn</a:t>
            </a:r>
            <a:endParaRPr lang="en-US" sz="1600" spc="-30" dirty="0">
              <a:solidFill>
                <a:srgbClr val="2A81EA"/>
              </a:solidFill>
              <a:latin typeface="#9Slide03 Saira SemiCondensed M" panose="00000606000000000000" pitchFamily="2" charset="0"/>
            </a:endParaRPr>
          </a:p>
        </p:txBody>
      </p:sp>
      <p:sp>
        <p:nvSpPr>
          <p:cNvPr id="449" name="9Slide.vn 292">
            <a:extLst>
              <a:ext uri="{FF2B5EF4-FFF2-40B4-BE49-F238E27FC236}">
                <a16:creationId xmlns:a16="http://schemas.microsoft.com/office/drawing/2014/main" id="{AAF7F5C3-6E7C-4B0E-87FE-F8E9319A2341}"/>
              </a:ext>
            </a:extLst>
          </p:cNvPr>
          <p:cNvSpPr txBox="1"/>
          <p:nvPr/>
        </p:nvSpPr>
        <p:spPr>
          <a:xfrm>
            <a:off x="10645925" y="2669898"/>
            <a:ext cx="115576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rgbClr val="F24338"/>
                </a:solidFill>
                <a:latin typeface="#9Slide03 Saira SemiCondensed B" panose="00000806000000000000" pitchFamily="2" charset="0"/>
              </a:rPr>
              <a:t>14.555</a:t>
            </a:r>
          </a:p>
        </p:txBody>
      </p:sp>
      <p:sp>
        <p:nvSpPr>
          <p:cNvPr id="450" name="9Slide.vn 293">
            <a:extLst>
              <a:ext uri="{FF2B5EF4-FFF2-40B4-BE49-F238E27FC236}">
                <a16:creationId xmlns:a16="http://schemas.microsoft.com/office/drawing/2014/main" id="{7AD7FB78-E0A7-4768-A59D-4D2112240C32}"/>
              </a:ext>
            </a:extLst>
          </p:cNvPr>
          <p:cNvSpPr txBox="1"/>
          <p:nvPr/>
        </p:nvSpPr>
        <p:spPr>
          <a:xfrm>
            <a:off x="10651113" y="3092173"/>
            <a:ext cx="851836" cy="227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Ng</a:t>
            </a:r>
            <a:r>
              <a:rPr lang="vi-VN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ư</a:t>
            </a: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ời mắc</a:t>
            </a:r>
          </a:p>
        </p:txBody>
      </p:sp>
      <p:sp>
        <p:nvSpPr>
          <p:cNvPr id="451" name="9Slide.vn 294">
            <a:extLst>
              <a:ext uri="{FF2B5EF4-FFF2-40B4-BE49-F238E27FC236}">
                <a16:creationId xmlns:a16="http://schemas.microsoft.com/office/drawing/2014/main" id="{108E286A-DF95-4F64-BFB8-46E2880C2D0D}"/>
              </a:ext>
            </a:extLst>
          </p:cNvPr>
          <p:cNvSpPr txBox="1"/>
          <p:nvPr/>
        </p:nvSpPr>
        <p:spPr>
          <a:xfrm>
            <a:off x="10645925" y="3418421"/>
            <a:ext cx="6748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rgbClr val="F24338"/>
                </a:solidFill>
                <a:latin typeface="#9Slide03 Saira SemiCondensed B" panose="00000806000000000000" pitchFamily="2" charset="0"/>
              </a:rPr>
              <a:t>305</a:t>
            </a:r>
          </a:p>
        </p:txBody>
      </p:sp>
      <p:sp>
        <p:nvSpPr>
          <p:cNvPr id="452" name="9Slide.vn 295">
            <a:extLst>
              <a:ext uri="{FF2B5EF4-FFF2-40B4-BE49-F238E27FC236}">
                <a16:creationId xmlns:a16="http://schemas.microsoft.com/office/drawing/2014/main" id="{6636A5F2-ED3F-4BC2-811F-AA4462A20749}"/>
              </a:ext>
            </a:extLst>
          </p:cNvPr>
          <p:cNvSpPr txBox="1"/>
          <p:nvPr/>
        </p:nvSpPr>
        <p:spPr>
          <a:xfrm>
            <a:off x="10651113" y="3837521"/>
            <a:ext cx="844783" cy="227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spc="-30">
                <a:solidFill>
                  <a:srgbClr val="2A81EA"/>
                </a:solidFill>
                <a:latin typeface="#9Slide03 Saira SemiCondensed M" panose="00000606000000000000" pitchFamily="2" charset="0"/>
              </a:rPr>
              <a:t>Ca tử vong</a:t>
            </a:r>
          </a:p>
        </p:txBody>
      </p:sp>
      <p:sp>
        <p:nvSpPr>
          <p:cNvPr id="453" name="9Slide.vn 296">
            <a:extLst>
              <a:ext uri="{FF2B5EF4-FFF2-40B4-BE49-F238E27FC236}">
                <a16:creationId xmlns:a16="http://schemas.microsoft.com/office/drawing/2014/main" id="{66B11B49-4F8D-4D11-985C-067F730ED791}"/>
              </a:ext>
            </a:extLst>
          </p:cNvPr>
          <p:cNvSpPr txBox="1"/>
          <p:nvPr/>
        </p:nvSpPr>
        <p:spPr>
          <a:xfrm>
            <a:off x="8105191" y="4133573"/>
            <a:ext cx="2112438" cy="199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i="1" spc="-30">
                <a:solidFill>
                  <a:srgbClr val="93C3FD"/>
                </a:solidFill>
                <a:latin typeface="#9Slide03 Saira SemiCondensed M" panose="00000606000000000000" pitchFamily="2" charset="0"/>
              </a:rPr>
              <a:t>*Cập nhật 10h, ngày 2-2-2020</a:t>
            </a:r>
          </a:p>
        </p:txBody>
      </p:sp>
      <p:grpSp>
        <p:nvGrpSpPr>
          <p:cNvPr id="459" name="9Slide.vn 297">
            <a:extLst>
              <a:ext uri="{FF2B5EF4-FFF2-40B4-BE49-F238E27FC236}">
                <a16:creationId xmlns:a16="http://schemas.microsoft.com/office/drawing/2014/main" id="{795E32E6-26A6-48A8-A856-597AC27323EB}"/>
              </a:ext>
            </a:extLst>
          </p:cNvPr>
          <p:cNvGrpSpPr/>
          <p:nvPr/>
        </p:nvGrpSpPr>
        <p:grpSpPr>
          <a:xfrm>
            <a:off x="2933956" y="5273175"/>
            <a:ext cx="1136126" cy="486353"/>
            <a:chOff x="3001670" y="5364748"/>
            <a:chExt cx="1136126" cy="486353"/>
          </a:xfrm>
        </p:grpSpPr>
        <p:grpSp>
          <p:nvGrpSpPr>
            <p:cNvPr id="318" name="Graphic 2">
              <a:extLst>
                <a:ext uri="{FF2B5EF4-FFF2-40B4-BE49-F238E27FC236}">
                  <a16:creationId xmlns:a16="http://schemas.microsoft.com/office/drawing/2014/main" id="{048455BB-6877-4308-A35E-7C539EA216EC}"/>
                </a:ext>
              </a:extLst>
            </p:cNvPr>
            <p:cNvGrpSpPr/>
            <p:nvPr/>
          </p:nvGrpSpPr>
          <p:grpSpPr>
            <a:xfrm>
              <a:off x="3001670" y="5367868"/>
              <a:ext cx="721095" cy="453167"/>
              <a:chOff x="3001670" y="5367868"/>
              <a:chExt cx="721095" cy="453167"/>
            </a:xfrm>
            <a:solidFill>
              <a:schemeClr val="accent1"/>
            </a:solidFill>
          </p:grpSpPr>
          <p:grpSp>
            <p:nvGrpSpPr>
              <p:cNvPr id="319" name="Graphic 2">
                <a:extLst>
                  <a:ext uri="{FF2B5EF4-FFF2-40B4-BE49-F238E27FC236}">
                    <a16:creationId xmlns:a16="http://schemas.microsoft.com/office/drawing/2014/main" id="{048455BB-6877-4308-A35E-7C539EA216EC}"/>
                  </a:ext>
                </a:extLst>
              </p:cNvPr>
              <p:cNvGrpSpPr/>
              <p:nvPr/>
            </p:nvGrpSpPr>
            <p:grpSpPr>
              <a:xfrm>
                <a:off x="3001670" y="5367868"/>
                <a:ext cx="477017" cy="453167"/>
                <a:chOff x="3001670" y="5367868"/>
                <a:chExt cx="477017" cy="453167"/>
              </a:xfrm>
              <a:solidFill>
                <a:schemeClr val="accent1"/>
              </a:solidFill>
            </p:grpSpPr>
            <p:sp>
              <p:nvSpPr>
                <p:cNvPr id="320" name="9Slide.vn 298">
                  <a:extLst>
                    <a:ext uri="{FF2B5EF4-FFF2-40B4-BE49-F238E27FC236}">
                      <a16:creationId xmlns:a16="http://schemas.microsoft.com/office/drawing/2014/main" id="{55F5F8EF-8F4F-4C0B-816C-E963E1E8BDFA}"/>
                    </a:ext>
                  </a:extLst>
                </p:cNvPr>
                <p:cNvSpPr/>
                <p:nvPr/>
              </p:nvSpPr>
              <p:spPr>
                <a:xfrm>
                  <a:off x="3045991" y="5367868"/>
                  <a:ext cx="417532" cy="374648"/>
                </a:xfrm>
                <a:custGeom>
                  <a:avLst/>
                  <a:gdLst>
                    <a:gd name="connsiteX0" fmla="*/ 386971 w 417532"/>
                    <a:gd name="connsiteY0" fmla="*/ 125139 h 374648"/>
                    <a:gd name="connsiteX1" fmla="*/ 279939 w 417532"/>
                    <a:gd name="connsiteY1" fmla="*/ 55105 h 374648"/>
                    <a:gd name="connsiteX2" fmla="*/ 236333 w 417532"/>
                    <a:gd name="connsiteY2" fmla="*/ 7535 h 374648"/>
                    <a:gd name="connsiteX3" fmla="*/ 178192 w 417532"/>
                    <a:gd name="connsiteY3" fmla="*/ 3571 h 374648"/>
                    <a:gd name="connsiteX4" fmla="*/ 118730 w 417532"/>
                    <a:gd name="connsiteY4" fmla="*/ 37927 h 374648"/>
                    <a:gd name="connsiteX5" fmla="*/ 72481 w 417532"/>
                    <a:gd name="connsiteY5" fmla="*/ 82854 h 374648"/>
                    <a:gd name="connsiteX6" fmla="*/ 9055 w 417532"/>
                    <a:gd name="connsiteY6" fmla="*/ 189887 h 374648"/>
                    <a:gd name="connsiteX7" fmla="*/ 31518 w 417532"/>
                    <a:gd name="connsiteY7" fmla="*/ 304847 h 374648"/>
                    <a:gd name="connsiteX8" fmla="*/ 96266 w 417532"/>
                    <a:gd name="connsiteY8" fmla="*/ 329954 h 374648"/>
                    <a:gd name="connsiteX9" fmla="*/ 166300 w 417532"/>
                    <a:gd name="connsiteY9" fmla="*/ 355060 h 374648"/>
                    <a:gd name="connsiteX10" fmla="*/ 306367 w 417532"/>
                    <a:gd name="connsiteY10" fmla="*/ 365631 h 374648"/>
                    <a:gd name="connsiteX11" fmla="*/ 344687 w 417532"/>
                    <a:gd name="connsiteY11" fmla="*/ 337882 h 374648"/>
                    <a:gd name="connsiteX12" fmla="*/ 404150 w 417532"/>
                    <a:gd name="connsiteY12" fmla="*/ 241421 h 374648"/>
                    <a:gd name="connsiteX13" fmla="*/ 417363 w 417532"/>
                    <a:gd name="connsiteY13" fmla="*/ 180637 h 374648"/>
                    <a:gd name="connsiteX14" fmla="*/ 386971 w 417532"/>
                    <a:gd name="connsiteY14" fmla="*/ 125139 h 374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17532" h="374648">
                      <a:moveTo>
                        <a:pt x="386971" y="125139"/>
                      </a:moveTo>
                      <a:cubicBezTo>
                        <a:pt x="355258" y="97390"/>
                        <a:pt x="307688" y="89461"/>
                        <a:pt x="279939" y="55105"/>
                      </a:cubicBezTo>
                      <a:cubicBezTo>
                        <a:pt x="266725" y="37927"/>
                        <a:pt x="257475" y="16785"/>
                        <a:pt x="236333" y="7535"/>
                      </a:cubicBezTo>
                      <a:cubicBezTo>
                        <a:pt x="219155" y="-1714"/>
                        <a:pt x="198013" y="-1714"/>
                        <a:pt x="178192" y="3571"/>
                      </a:cubicBezTo>
                      <a:cubicBezTo>
                        <a:pt x="155729" y="8857"/>
                        <a:pt x="135908" y="23392"/>
                        <a:pt x="118730" y="37927"/>
                      </a:cubicBezTo>
                      <a:cubicBezTo>
                        <a:pt x="102873" y="51141"/>
                        <a:pt x="87017" y="66998"/>
                        <a:pt x="72481" y="82854"/>
                      </a:cubicBezTo>
                      <a:cubicBezTo>
                        <a:pt x="44732" y="114568"/>
                        <a:pt x="22268" y="148924"/>
                        <a:pt x="9055" y="189887"/>
                      </a:cubicBezTo>
                      <a:cubicBezTo>
                        <a:pt x="-2838" y="228207"/>
                        <a:pt x="-9445" y="282384"/>
                        <a:pt x="31518" y="304847"/>
                      </a:cubicBezTo>
                      <a:cubicBezTo>
                        <a:pt x="51339" y="316740"/>
                        <a:pt x="75124" y="322026"/>
                        <a:pt x="96266" y="329954"/>
                      </a:cubicBezTo>
                      <a:cubicBezTo>
                        <a:pt x="120051" y="337882"/>
                        <a:pt x="142515" y="347132"/>
                        <a:pt x="166300" y="355060"/>
                      </a:cubicBezTo>
                      <a:cubicBezTo>
                        <a:pt x="209905" y="370917"/>
                        <a:pt x="261440" y="384131"/>
                        <a:pt x="306367" y="365631"/>
                      </a:cubicBezTo>
                      <a:cubicBezTo>
                        <a:pt x="320902" y="359024"/>
                        <a:pt x="334116" y="349775"/>
                        <a:pt x="344687" y="337882"/>
                      </a:cubicBezTo>
                      <a:cubicBezTo>
                        <a:pt x="373757" y="314097"/>
                        <a:pt x="389614" y="275777"/>
                        <a:pt x="404150" y="241421"/>
                      </a:cubicBezTo>
                      <a:cubicBezTo>
                        <a:pt x="412078" y="222922"/>
                        <a:pt x="418685" y="201779"/>
                        <a:pt x="417363" y="180637"/>
                      </a:cubicBezTo>
                      <a:cubicBezTo>
                        <a:pt x="416042" y="158174"/>
                        <a:pt x="404150" y="139674"/>
                        <a:pt x="386971" y="125139"/>
                      </a:cubicBezTo>
                      <a:close/>
                    </a:path>
                  </a:pathLst>
                </a:custGeom>
                <a:solidFill>
                  <a:srgbClr val="93C3FD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" name="9Slide.vn 299">
                  <a:extLst>
                    <a:ext uri="{FF2B5EF4-FFF2-40B4-BE49-F238E27FC236}">
                      <a16:creationId xmlns:a16="http://schemas.microsoft.com/office/drawing/2014/main" id="{A605E317-5009-44E4-A4F2-7ADED3001669}"/>
                    </a:ext>
                  </a:extLst>
                </p:cNvPr>
                <p:cNvSpPr/>
                <p:nvPr/>
              </p:nvSpPr>
              <p:spPr>
                <a:xfrm>
                  <a:off x="3001670" y="5592792"/>
                  <a:ext cx="477017" cy="228242"/>
                </a:xfrm>
                <a:custGeom>
                  <a:avLst/>
                  <a:gdLst>
                    <a:gd name="connsiteX0" fmla="*/ 463006 w 477017"/>
                    <a:gd name="connsiteY0" fmla="*/ 50852 h 228242"/>
                    <a:gd name="connsiteX1" fmla="*/ 381080 w 477017"/>
                    <a:gd name="connsiteY1" fmla="*/ 4604 h 228242"/>
                    <a:gd name="connsiteX2" fmla="*/ 370509 w 477017"/>
                    <a:gd name="connsiteY2" fmla="*/ 1961 h 228242"/>
                    <a:gd name="connsiteX3" fmla="*/ 366545 w 477017"/>
                    <a:gd name="connsiteY3" fmla="*/ 5925 h 228242"/>
                    <a:gd name="connsiteX4" fmla="*/ 355974 w 477017"/>
                    <a:gd name="connsiteY4" fmla="*/ 7246 h 228242"/>
                    <a:gd name="connsiteX5" fmla="*/ 350688 w 477017"/>
                    <a:gd name="connsiteY5" fmla="*/ 21782 h 228242"/>
                    <a:gd name="connsiteX6" fmla="*/ 333510 w 477017"/>
                    <a:gd name="connsiteY6" fmla="*/ 44245 h 228242"/>
                    <a:gd name="connsiteX7" fmla="*/ 289905 w 477017"/>
                    <a:gd name="connsiteY7" fmla="*/ 79923 h 228242"/>
                    <a:gd name="connsiteX8" fmla="*/ 169658 w 477017"/>
                    <a:gd name="connsiteY8" fmla="*/ 90494 h 228242"/>
                    <a:gd name="connsiteX9" fmla="*/ 98303 w 477017"/>
                    <a:gd name="connsiteY9" fmla="*/ 81244 h 228242"/>
                    <a:gd name="connsiteX10" fmla="*/ 38841 w 477017"/>
                    <a:gd name="connsiteY10" fmla="*/ 71995 h 228242"/>
                    <a:gd name="connsiteX11" fmla="*/ 1842 w 477017"/>
                    <a:gd name="connsiteY11" fmla="*/ 99743 h 228242"/>
                    <a:gd name="connsiteX12" fmla="*/ 15056 w 477017"/>
                    <a:gd name="connsiteY12" fmla="*/ 148635 h 228242"/>
                    <a:gd name="connsiteX13" fmla="*/ 61305 w 477017"/>
                    <a:gd name="connsiteY13" fmla="*/ 184313 h 228242"/>
                    <a:gd name="connsiteX14" fmla="*/ 114160 w 477017"/>
                    <a:gd name="connsiteY14" fmla="*/ 208097 h 228242"/>
                    <a:gd name="connsiteX15" fmla="*/ 231763 w 477017"/>
                    <a:gd name="connsiteY15" fmla="*/ 227918 h 228242"/>
                    <a:gd name="connsiteX16" fmla="*/ 350688 w 477017"/>
                    <a:gd name="connsiteY16" fmla="*/ 218668 h 228242"/>
                    <a:gd name="connsiteX17" fmla="*/ 452435 w 477017"/>
                    <a:gd name="connsiteY17" fmla="*/ 164492 h 228242"/>
                    <a:gd name="connsiteX18" fmla="*/ 463006 w 477017"/>
                    <a:gd name="connsiteY18" fmla="*/ 50852 h 228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77017" h="228242">
                      <a:moveTo>
                        <a:pt x="463006" y="50852"/>
                      </a:moveTo>
                      <a:cubicBezTo>
                        <a:pt x="445828" y="21782"/>
                        <a:pt x="414115" y="4604"/>
                        <a:pt x="381080" y="4604"/>
                      </a:cubicBezTo>
                      <a:cubicBezTo>
                        <a:pt x="379759" y="639"/>
                        <a:pt x="374473" y="-2003"/>
                        <a:pt x="370509" y="1961"/>
                      </a:cubicBezTo>
                      <a:cubicBezTo>
                        <a:pt x="369188" y="3282"/>
                        <a:pt x="367866" y="4604"/>
                        <a:pt x="366545" y="5925"/>
                      </a:cubicBezTo>
                      <a:cubicBezTo>
                        <a:pt x="362581" y="5925"/>
                        <a:pt x="359938" y="5925"/>
                        <a:pt x="355974" y="7246"/>
                      </a:cubicBezTo>
                      <a:cubicBezTo>
                        <a:pt x="348046" y="8568"/>
                        <a:pt x="346724" y="16496"/>
                        <a:pt x="350688" y="21782"/>
                      </a:cubicBezTo>
                      <a:cubicBezTo>
                        <a:pt x="344081" y="28389"/>
                        <a:pt x="338796" y="36317"/>
                        <a:pt x="333510" y="44245"/>
                      </a:cubicBezTo>
                      <a:cubicBezTo>
                        <a:pt x="321618" y="60102"/>
                        <a:pt x="308404" y="71995"/>
                        <a:pt x="289905" y="79923"/>
                      </a:cubicBezTo>
                      <a:cubicBezTo>
                        <a:pt x="252906" y="95779"/>
                        <a:pt x="207978" y="93137"/>
                        <a:pt x="169658" y="90494"/>
                      </a:cubicBezTo>
                      <a:cubicBezTo>
                        <a:pt x="145873" y="89173"/>
                        <a:pt x="122088" y="85209"/>
                        <a:pt x="98303" y="81244"/>
                      </a:cubicBezTo>
                      <a:cubicBezTo>
                        <a:pt x="79804" y="77280"/>
                        <a:pt x="58662" y="70673"/>
                        <a:pt x="38841" y="71995"/>
                      </a:cubicBezTo>
                      <a:cubicBezTo>
                        <a:pt x="21663" y="73316"/>
                        <a:pt x="5806" y="82566"/>
                        <a:pt x="1842" y="99743"/>
                      </a:cubicBezTo>
                      <a:cubicBezTo>
                        <a:pt x="-3444" y="116922"/>
                        <a:pt x="3163" y="135421"/>
                        <a:pt x="15056" y="148635"/>
                      </a:cubicBezTo>
                      <a:cubicBezTo>
                        <a:pt x="26948" y="163170"/>
                        <a:pt x="45448" y="173741"/>
                        <a:pt x="61305" y="184313"/>
                      </a:cubicBezTo>
                      <a:cubicBezTo>
                        <a:pt x="78483" y="193562"/>
                        <a:pt x="95660" y="201490"/>
                        <a:pt x="114160" y="208097"/>
                      </a:cubicBezTo>
                      <a:cubicBezTo>
                        <a:pt x="151159" y="221311"/>
                        <a:pt x="192122" y="226597"/>
                        <a:pt x="231763" y="227918"/>
                      </a:cubicBezTo>
                      <a:cubicBezTo>
                        <a:pt x="271405" y="229240"/>
                        <a:pt x="311047" y="226597"/>
                        <a:pt x="350688" y="218668"/>
                      </a:cubicBezTo>
                      <a:cubicBezTo>
                        <a:pt x="389009" y="210740"/>
                        <a:pt x="427329" y="196205"/>
                        <a:pt x="452435" y="164492"/>
                      </a:cubicBezTo>
                      <a:cubicBezTo>
                        <a:pt x="480184" y="132778"/>
                        <a:pt x="485470" y="87851"/>
                        <a:pt x="463006" y="50852"/>
                      </a:cubicBezTo>
                      <a:close/>
                    </a:path>
                  </a:pathLst>
                </a:custGeom>
                <a:solidFill>
                  <a:srgbClr val="93C3FD">
                    <a:alpha val="50000"/>
                  </a:srgbClr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2" name="9Slide.vn 300">
                <a:extLst>
                  <a:ext uri="{FF2B5EF4-FFF2-40B4-BE49-F238E27FC236}">
                    <a16:creationId xmlns:a16="http://schemas.microsoft.com/office/drawing/2014/main" id="{53570D89-0E94-4E38-ACBF-1FE442730D48}"/>
                  </a:ext>
                </a:extLst>
              </p:cNvPr>
              <p:cNvSpPr/>
              <p:nvPr/>
            </p:nvSpPr>
            <p:spPr>
              <a:xfrm>
                <a:off x="3298892" y="5539475"/>
                <a:ext cx="423873" cy="223389"/>
              </a:xfrm>
              <a:custGeom>
                <a:avLst/>
                <a:gdLst>
                  <a:gd name="connsiteX0" fmla="*/ 412883 w 423873"/>
                  <a:gd name="connsiteY0" fmla="*/ 151740 h 223389"/>
                  <a:gd name="connsiteX1" fmla="*/ 390420 w 423873"/>
                  <a:gd name="connsiteY1" fmla="*/ 131919 h 223389"/>
                  <a:gd name="connsiteX2" fmla="*/ 328314 w 423873"/>
                  <a:gd name="connsiteY2" fmla="*/ 90956 h 223389"/>
                  <a:gd name="connsiteX3" fmla="*/ 241103 w 423873"/>
                  <a:gd name="connsiteY3" fmla="*/ 59243 h 223389"/>
                  <a:gd name="connsiteX4" fmla="*/ 249031 w 423873"/>
                  <a:gd name="connsiteY4" fmla="*/ 52636 h 223389"/>
                  <a:gd name="connsiteX5" fmla="*/ 266209 w 423873"/>
                  <a:gd name="connsiteY5" fmla="*/ 32815 h 223389"/>
                  <a:gd name="connsiteX6" fmla="*/ 256960 w 423873"/>
                  <a:gd name="connsiteY6" fmla="*/ 14316 h 223389"/>
                  <a:gd name="connsiteX7" fmla="*/ 231853 w 423873"/>
                  <a:gd name="connsiteY7" fmla="*/ 18280 h 223389"/>
                  <a:gd name="connsiteX8" fmla="*/ 201461 w 423873"/>
                  <a:gd name="connsiteY8" fmla="*/ 28851 h 223389"/>
                  <a:gd name="connsiteX9" fmla="*/ 172391 w 423873"/>
                  <a:gd name="connsiteY9" fmla="*/ 43386 h 223389"/>
                  <a:gd name="connsiteX10" fmla="*/ 147284 w 423873"/>
                  <a:gd name="connsiteY10" fmla="*/ 30172 h 223389"/>
                  <a:gd name="connsiteX11" fmla="*/ 98393 w 423873"/>
                  <a:gd name="connsiteY11" fmla="*/ 3745 h 223389"/>
                  <a:gd name="connsiteX12" fmla="*/ 57430 w 423873"/>
                  <a:gd name="connsiteY12" fmla="*/ 7709 h 223389"/>
                  <a:gd name="connsiteX13" fmla="*/ 610 w 423873"/>
                  <a:gd name="connsiteY13" fmla="*/ 114741 h 223389"/>
                  <a:gd name="connsiteX14" fmla="*/ 20431 w 423873"/>
                  <a:gd name="connsiteY14" fmla="*/ 153061 h 223389"/>
                  <a:gd name="connsiteX15" fmla="*/ 60073 w 423873"/>
                  <a:gd name="connsiteY15" fmla="*/ 167597 h 223389"/>
                  <a:gd name="connsiteX16" fmla="*/ 160498 w 423873"/>
                  <a:gd name="connsiteY16" fmla="*/ 187417 h 223389"/>
                  <a:gd name="connsiteX17" fmla="*/ 160498 w 423873"/>
                  <a:gd name="connsiteY17" fmla="*/ 187417 h 223389"/>
                  <a:gd name="connsiteX18" fmla="*/ 202783 w 423873"/>
                  <a:gd name="connsiteY18" fmla="*/ 201953 h 223389"/>
                  <a:gd name="connsiteX19" fmla="*/ 202783 w 423873"/>
                  <a:gd name="connsiteY19" fmla="*/ 201953 h 223389"/>
                  <a:gd name="connsiteX20" fmla="*/ 206747 w 423873"/>
                  <a:gd name="connsiteY20" fmla="*/ 203274 h 223389"/>
                  <a:gd name="connsiteX21" fmla="*/ 208068 w 423873"/>
                  <a:gd name="connsiteY21" fmla="*/ 203274 h 223389"/>
                  <a:gd name="connsiteX22" fmla="*/ 209390 w 423873"/>
                  <a:gd name="connsiteY22" fmla="*/ 203274 h 223389"/>
                  <a:gd name="connsiteX23" fmla="*/ 292637 w 423873"/>
                  <a:gd name="connsiteY23" fmla="*/ 223095 h 223389"/>
                  <a:gd name="connsiteX24" fmla="*/ 293958 w 423873"/>
                  <a:gd name="connsiteY24" fmla="*/ 211203 h 223389"/>
                  <a:gd name="connsiteX25" fmla="*/ 234496 w 423873"/>
                  <a:gd name="connsiteY25" fmla="*/ 179489 h 223389"/>
                  <a:gd name="connsiteX26" fmla="*/ 275459 w 423873"/>
                  <a:gd name="connsiteY26" fmla="*/ 191382 h 223389"/>
                  <a:gd name="connsiteX27" fmla="*/ 312458 w 423873"/>
                  <a:gd name="connsiteY27" fmla="*/ 207238 h 223389"/>
                  <a:gd name="connsiteX28" fmla="*/ 344171 w 423873"/>
                  <a:gd name="connsiteY28" fmla="*/ 208560 h 223389"/>
                  <a:gd name="connsiteX29" fmla="*/ 344171 w 423873"/>
                  <a:gd name="connsiteY29" fmla="*/ 196667 h 223389"/>
                  <a:gd name="connsiteX30" fmla="*/ 284709 w 423873"/>
                  <a:gd name="connsiteY30" fmla="*/ 157026 h 223389"/>
                  <a:gd name="connsiteX31" fmla="*/ 251674 w 423873"/>
                  <a:gd name="connsiteY31" fmla="*/ 142490 h 223389"/>
                  <a:gd name="connsiteX32" fmla="*/ 295280 w 423873"/>
                  <a:gd name="connsiteY32" fmla="*/ 153061 h 223389"/>
                  <a:gd name="connsiteX33" fmla="*/ 357385 w 423873"/>
                  <a:gd name="connsiteY33" fmla="*/ 190060 h 223389"/>
                  <a:gd name="connsiteX34" fmla="*/ 381170 w 423873"/>
                  <a:gd name="connsiteY34" fmla="*/ 196667 h 223389"/>
                  <a:gd name="connsiteX35" fmla="*/ 379848 w 423873"/>
                  <a:gd name="connsiteY35" fmla="*/ 178168 h 223389"/>
                  <a:gd name="connsiteX36" fmla="*/ 379848 w 423873"/>
                  <a:gd name="connsiteY36" fmla="*/ 178168 h 223389"/>
                  <a:gd name="connsiteX37" fmla="*/ 349457 w 423873"/>
                  <a:gd name="connsiteY37" fmla="*/ 154383 h 223389"/>
                  <a:gd name="connsiteX38" fmla="*/ 299244 w 423873"/>
                  <a:gd name="connsiteY38" fmla="*/ 120027 h 223389"/>
                  <a:gd name="connsiteX39" fmla="*/ 263567 w 423873"/>
                  <a:gd name="connsiteY39" fmla="*/ 105492 h 223389"/>
                  <a:gd name="connsiteX40" fmla="*/ 317744 w 423873"/>
                  <a:gd name="connsiteY40" fmla="*/ 118705 h 223389"/>
                  <a:gd name="connsiteX41" fmla="*/ 399669 w 423873"/>
                  <a:gd name="connsiteY41" fmla="*/ 164954 h 223389"/>
                  <a:gd name="connsiteX42" fmla="*/ 412883 w 423873"/>
                  <a:gd name="connsiteY42" fmla="*/ 168918 h 223389"/>
                  <a:gd name="connsiteX43" fmla="*/ 412883 w 423873"/>
                  <a:gd name="connsiteY43" fmla="*/ 151740 h 223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23873" h="223389">
                    <a:moveTo>
                      <a:pt x="412883" y="151740"/>
                    </a:moveTo>
                    <a:cubicBezTo>
                      <a:pt x="406276" y="146454"/>
                      <a:pt x="398348" y="138526"/>
                      <a:pt x="390420" y="131919"/>
                    </a:cubicBezTo>
                    <a:cubicBezTo>
                      <a:pt x="367956" y="113420"/>
                      <a:pt x="342850" y="97563"/>
                      <a:pt x="328314" y="90956"/>
                    </a:cubicBezTo>
                    <a:cubicBezTo>
                      <a:pt x="316422" y="85671"/>
                      <a:pt x="275459" y="68492"/>
                      <a:pt x="241103" y="59243"/>
                    </a:cubicBezTo>
                    <a:cubicBezTo>
                      <a:pt x="243746" y="56600"/>
                      <a:pt x="246388" y="53957"/>
                      <a:pt x="249031" y="52636"/>
                    </a:cubicBezTo>
                    <a:cubicBezTo>
                      <a:pt x="255638" y="47350"/>
                      <a:pt x="263567" y="40743"/>
                      <a:pt x="266209" y="32815"/>
                    </a:cubicBezTo>
                    <a:cubicBezTo>
                      <a:pt x="268852" y="24887"/>
                      <a:pt x="264888" y="16958"/>
                      <a:pt x="256960" y="14316"/>
                    </a:cubicBezTo>
                    <a:cubicBezTo>
                      <a:pt x="249031" y="11673"/>
                      <a:pt x="239781" y="15637"/>
                      <a:pt x="231853" y="18280"/>
                    </a:cubicBezTo>
                    <a:cubicBezTo>
                      <a:pt x="221282" y="20922"/>
                      <a:pt x="210711" y="24887"/>
                      <a:pt x="201461" y="28851"/>
                    </a:cubicBezTo>
                    <a:cubicBezTo>
                      <a:pt x="192212" y="32815"/>
                      <a:pt x="181640" y="38101"/>
                      <a:pt x="172391" y="43386"/>
                    </a:cubicBezTo>
                    <a:cubicBezTo>
                      <a:pt x="164463" y="39422"/>
                      <a:pt x="155213" y="34136"/>
                      <a:pt x="147284" y="30172"/>
                    </a:cubicBezTo>
                    <a:cubicBezTo>
                      <a:pt x="131428" y="20922"/>
                      <a:pt x="115571" y="11673"/>
                      <a:pt x="98393" y="3745"/>
                    </a:cubicBezTo>
                    <a:cubicBezTo>
                      <a:pt x="83858" y="-2862"/>
                      <a:pt x="70644" y="-219"/>
                      <a:pt x="57430" y="7709"/>
                    </a:cubicBezTo>
                    <a:cubicBezTo>
                      <a:pt x="42895" y="15637"/>
                      <a:pt x="-5997" y="55279"/>
                      <a:pt x="610" y="114741"/>
                    </a:cubicBezTo>
                    <a:cubicBezTo>
                      <a:pt x="1932" y="129276"/>
                      <a:pt x="11182" y="142490"/>
                      <a:pt x="20431" y="153061"/>
                    </a:cubicBezTo>
                    <a:cubicBezTo>
                      <a:pt x="31002" y="164954"/>
                      <a:pt x="45538" y="167597"/>
                      <a:pt x="60073" y="167597"/>
                    </a:cubicBezTo>
                    <a:cubicBezTo>
                      <a:pt x="94429" y="170239"/>
                      <a:pt x="127463" y="178168"/>
                      <a:pt x="160498" y="187417"/>
                    </a:cubicBezTo>
                    <a:lnTo>
                      <a:pt x="160498" y="187417"/>
                    </a:lnTo>
                    <a:cubicBezTo>
                      <a:pt x="173712" y="191382"/>
                      <a:pt x="188247" y="196667"/>
                      <a:pt x="202783" y="201953"/>
                    </a:cubicBezTo>
                    <a:lnTo>
                      <a:pt x="202783" y="201953"/>
                    </a:lnTo>
                    <a:cubicBezTo>
                      <a:pt x="202783" y="201953"/>
                      <a:pt x="204104" y="201953"/>
                      <a:pt x="206747" y="203274"/>
                    </a:cubicBezTo>
                    <a:cubicBezTo>
                      <a:pt x="206747" y="203274"/>
                      <a:pt x="208068" y="203274"/>
                      <a:pt x="208068" y="203274"/>
                    </a:cubicBezTo>
                    <a:cubicBezTo>
                      <a:pt x="208068" y="203274"/>
                      <a:pt x="209390" y="203274"/>
                      <a:pt x="209390" y="203274"/>
                    </a:cubicBezTo>
                    <a:cubicBezTo>
                      <a:pt x="226567" y="209881"/>
                      <a:pt x="272816" y="225737"/>
                      <a:pt x="292637" y="223095"/>
                    </a:cubicBezTo>
                    <a:cubicBezTo>
                      <a:pt x="301887" y="221773"/>
                      <a:pt x="301887" y="216488"/>
                      <a:pt x="293958" y="211203"/>
                    </a:cubicBezTo>
                    <a:cubicBezTo>
                      <a:pt x="283387" y="201953"/>
                      <a:pt x="259602" y="190060"/>
                      <a:pt x="234496" y="179489"/>
                    </a:cubicBezTo>
                    <a:cubicBezTo>
                      <a:pt x="234496" y="179489"/>
                      <a:pt x="252995" y="179489"/>
                      <a:pt x="275459" y="191382"/>
                    </a:cubicBezTo>
                    <a:cubicBezTo>
                      <a:pt x="287351" y="197989"/>
                      <a:pt x="300565" y="203274"/>
                      <a:pt x="312458" y="207238"/>
                    </a:cubicBezTo>
                    <a:cubicBezTo>
                      <a:pt x="323029" y="209881"/>
                      <a:pt x="334921" y="211203"/>
                      <a:pt x="344171" y="208560"/>
                    </a:cubicBezTo>
                    <a:cubicBezTo>
                      <a:pt x="350778" y="207238"/>
                      <a:pt x="349457" y="201953"/>
                      <a:pt x="344171" y="196667"/>
                    </a:cubicBezTo>
                    <a:cubicBezTo>
                      <a:pt x="332278" y="183453"/>
                      <a:pt x="297923" y="164954"/>
                      <a:pt x="284709" y="157026"/>
                    </a:cubicBezTo>
                    <a:cubicBezTo>
                      <a:pt x="266209" y="147776"/>
                      <a:pt x="267531" y="147776"/>
                      <a:pt x="251674" y="142490"/>
                    </a:cubicBezTo>
                    <a:cubicBezTo>
                      <a:pt x="252995" y="142490"/>
                      <a:pt x="280744" y="146454"/>
                      <a:pt x="295280" y="153061"/>
                    </a:cubicBezTo>
                    <a:cubicBezTo>
                      <a:pt x="305851" y="158347"/>
                      <a:pt x="334921" y="179489"/>
                      <a:pt x="357385" y="190060"/>
                    </a:cubicBezTo>
                    <a:cubicBezTo>
                      <a:pt x="366635" y="194024"/>
                      <a:pt x="374563" y="196667"/>
                      <a:pt x="381170" y="196667"/>
                    </a:cubicBezTo>
                    <a:cubicBezTo>
                      <a:pt x="393062" y="195346"/>
                      <a:pt x="390420" y="187417"/>
                      <a:pt x="379848" y="178168"/>
                    </a:cubicBezTo>
                    <a:lnTo>
                      <a:pt x="379848" y="178168"/>
                    </a:lnTo>
                    <a:cubicBezTo>
                      <a:pt x="371920" y="170239"/>
                      <a:pt x="360028" y="162311"/>
                      <a:pt x="349457" y="154383"/>
                    </a:cubicBezTo>
                    <a:cubicBezTo>
                      <a:pt x="323029" y="135883"/>
                      <a:pt x="309815" y="126633"/>
                      <a:pt x="299244" y="120027"/>
                    </a:cubicBezTo>
                    <a:cubicBezTo>
                      <a:pt x="287351" y="113420"/>
                      <a:pt x="264888" y="105492"/>
                      <a:pt x="263567" y="105492"/>
                    </a:cubicBezTo>
                    <a:cubicBezTo>
                      <a:pt x="266209" y="105492"/>
                      <a:pt x="304530" y="113420"/>
                      <a:pt x="317744" y="118705"/>
                    </a:cubicBezTo>
                    <a:cubicBezTo>
                      <a:pt x="328314" y="122669"/>
                      <a:pt x="370599" y="154383"/>
                      <a:pt x="399669" y="164954"/>
                    </a:cubicBezTo>
                    <a:cubicBezTo>
                      <a:pt x="404955" y="166275"/>
                      <a:pt x="408919" y="167597"/>
                      <a:pt x="412883" y="168918"/>
                    </a:cubicBezTo>
                    <a:cubicBezTo>
                      <a:pt x="430061" y="170239"/>
                      <a:pt x="424776" y="162311"/>
                      <a:pt x="412883" y="151740"/>
                    </a:cubicBez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3" name="9Slide.vn 301">
              <a:extLst>
                <a:ext uri="{FF2B5EF4-FFF2-40B4-BE49-F238E27FC236}">
                  <a16:creationId xmlns:a16="http://schemas.microsoft.com/office/drawing/2014/main" id="{D354AC4B-2B44-4931-B2C0-701A639A3282}"/>
                </a:ext>
              </a:extLst>
            </p:cNvPr>
            <p:cNvSpPr/>
            <p:nvPr/>
          </p:nvSpPr>
          <p:spPr>
            <a:xfrm>
              <a:off x="3391630" y="5518311"/>
              <a:ext cx="404705" cy="292319"/>
            </a:xfrm>
            <a:custGeom>
              <a:avLst/>
              <a:gdLst>
                <a:gd name="connsiteX0" fmla="*/ 394143 w 404705"/>
                <a:gd name="connsiteY0" fmla="*/ 133262 h 292319"/>
                <a:gd name="connsiteX1" fmla="*/ 362429 w 404705"/>
                <a:gd name="connsiteY1" fmla="*/ 117405 h 292319"/>
                <a:gd name="connsiteX2" fmla="*/ 375643 w 404705"/>
                <a:gd name="connsiteY2" fmla="*/ 77764 h 292319"/>
                <a:gd name="connsiteX3" fmla="*/ 345251 w 404705"/>
                <a:gd name="connsiteY3" fmla="*/ 47372 h 292319"/>
                <a:gd name="connsiteX4" fmla="*/ 280503 w 404705"/>
                <a:gd name="connsiteY4" fmla="*/ 63228 h 292319"/>
                <a:gd name="connsiteX5" fmla="*/ 227648 w 404705"/>
                <a:gd name="connsiteY5" fmla="*/ 3766 h 292319"/>
                <a:gd name="connsiteX6" fmla="*/ 147043 w 404705"/>
                <a:gd name="connsiteY6" fmla="*/ 36801 h 292319"/>
                <a:gd name="connsiteX7" fmla="*/ 143079 w 404705"/>
                <a:gd name="connsiteY7" fmla="*/ 60586 h 292319"/>
                <a:gd name="connsiteX8" fmla="*/ 124580 w 404705"/>
                <a:gd name="connsiteY8" fmla="*/ 59264 h 292319"/>
                <a:gd name="connsiteX9" fmla="*/ 108723 w 404705"/>
                <a:gd name="connsiteY9" fmla="*/ 75121 h 292319"/>
                <a:gd name="connsiteX10" fmla="*/ 54546 w 404705"/>
                <a:gd name="connsiteY10" fmla="*/ 68514 h 292319"/>
                <a:gd name="connsiteX11" fmla="*/ 33404 w 404705"/>
                <a:gd name="connsiteY11" fmla="*/ 147797 h 292319"/>
                <a:gd name="connsiteX12" fmla="*/ 42653 w 404705"/>
                <a:gd name="connsiteY12" fmla="*/ 162333 h 292319"/>
                <a:gd name="connsiteX13" fmla="*/ 1690 w 404705"/>
                <a:gd name="connsiteY13" fmla="*/ 194046 h 292319"/>
                <a:gd name="connsiteX14" fmla="*/ 51903 w 404705"/>
                <a:gd name="connsiteY14" fmla="*/ 258794 h 292319"/>
                <a:gd name="connsiteX15" fmla="*/ 120615 w 404705"/>
                <a:gd name="connsiteY15" fmla="*/ 253508 h 292319"/>
                <a:gd name="connsiteX16" fmla="*/ 121937 w 404705"/>
                <a:gd name="connsiteY16" fmla="*/ 253508 h 292319"/>
                <a:gd name="connsiteX17" fmla="*/ 123258 w 404705"/>
                <a:gd name="connsiteY17" fmla="*/ 256151 h 292319"/>
                <a:gd name="connsiteX18" fmla="*/ 199898 w 404705"/>
                <a:gd name="connsiteY18" fmla="*/ 287864 h 292319"/>
                <a:gd name="connsiteX19" fmla="*/ 218398 w 404705"/>
                <a:gd name="connsiteY19" fmla="*/ 258794 h 292319"/>
                <a:gd name="connsiteX20" fmla="*/ 217077 w 404705"/>
                <a:gd name="connsiteY20" fmla="*/ 250866 h 292319"/>
                <a:gd name="connsiteX21" fmla="*/ 258040 w 404705"/>
                <a:gd name="connsiteY21" fmla="*/ 262758 h 292319"/>
                <a:gd name="connsiteX22" fmla="*/ 308252 w 404705"/>
                <a:gd name="connsiteY22" fmla="*/ 254830 h 292319"/>
                <a:gd name="connsiteX23" fmla="*/ 324109 w 404705"/>
                <a:gd name="connsiteY23" fmla="*/ 217831 h 292319"/>
                <a:gd name="connsiteX24" fmla="*/ 322788 w 404705"/>
                <a:gd name="connsiteY24" fmla="*/ 212546 h 292319"/>
                <a:gd name="connsiteX25" fmla="*/ 358465 w 404705"/>
                <a:gd name="connsiteY25" fmla="*/ 213867 h 292319"/>
                <a:gd name="connsiteX26" fmla="*/ 400750 w 404705"/>
                <a:gd name="connsiteY26" fmla="*/ 180832 h 292319"/>
                <a:gd name="connsiteX27" fmla="*/ 394143 w 404705"/>
                <a:gd name="connsiteY27" fmla="*/ 133262 h 29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705" h="292319">
                  <a:moveTo>
                    <a:pt x="394143" y="133262"/>
                  </a:moveTo>
                  <a:cubicBezTo>
                    <a:pt x="386214" y="124012"/>
                    <a:pt x="374322" y="117405"/>
                    <a:pt x="362429" y="117405"/>
                  </a:cubicBezTo>
                  <a:cubicBezTo>
                    <a:pt x="370358" y="105513"/>
                    <a:pt x="376965" y="92299"/>
                    <a:pt x="375643" y="77764"/>
                  </a:cubicBezTo>
                  <a:cubicBezTo>
                    <a:pt x="374322" y="60586"/>
                    <a:pt x="361108" y="50015"/>
                    <a:pt x="345251" y="47372"/>
                  </a:cubicBezTo>
                  <a:cubicBezTo>
                    <a:pt x="328073" y="43408"/>
                    <a:pt x="293717" y="46051"/>
                    <a:pt x="280503" y="63228"/>
                  </a:cubicBezTo>
                  <a:cubicBezTo>
                    <a:pt x="272575" y="36801"/>
                    <a:pt x="254075" y="13016"/>
                    <a:pt x="227648" y="3766"/>
                  </a:cubicBezTo>
                  <a:cubicBezTo>
                    <a:pt x="195934" y="-6805"/>
                    <a:pt x="160257" y="5088"/>
                    <a:pt x="147043" y="36801"/>
                  </a:cubicBezTo>
                  <a:cubicBezTo>
                    <a:pt x="144400" y="44729"/>
                    <a:pt x="141758" y="52658"/>
                    <a:pt x="143079" y="60586"/>
                  </a:cubicBezTo>
                  <a:cubicBezTo>
                    <a:pt x="137794" y="57943"/>
                    <a:pt x="131187" y="56622"/>
                    <a:pt x="124580" y="59264"/>
                  </a:cubicBezTo>
                  <a:cubicBezTo>
                    <a:pt x="116651" y="61907"/>
                    <a:pt x="111366" y="68514"/>
                    <a:pt x="108723" y="75121"/>
                  </a:cubicBezTo>
                  <a:cubicBezTo>
                    <a:pt x="95509" y="61907"/>
                    <a:pt x="71724" y="57943"/>
                    <a:pt x="54546" y="68514"/>
                  </a:cubicBezTo>
                  <a:cubicBezTo>
                    <a:pt x="28118" y="84371"/>
                    <a:pt x="21511" y="121369"/>
                    <a:pt x="33404" y="147797"/>
                  </a:cubicBezTo>
                  <a:cubicBezTo>
                    <a:pt x="36047" y="153083"/>
                    <a:pt x="38689" y="158369"/>
                    <a:pt x="42653" y="162333"/>
                  </a:cubicBezTo>
                  <a:cubicBezTo>
                    <a:pt x="24154" y="162333"/>
                    <a:pt x="6976" y="174225"/>
                    <a:pt x="1690" y="194046"/>
                  </a:cubicBezTo>
                  <a:cubicBezTo>
                    <a:pt x="-7559" y="225759"/>
                    <a:pt x="22833" y="253508"/>
                    <a:pt x="51903" y="258794"/>
                  </a:cubicBezTo>
                  <a:cubicBezTo>
                    <a:pt x="74367" y="262758"/>
                    <a:pt x="98152" y="258794"/>
                    <a:pt x="120615" y="253508"/>
                  </a:cubicBezTo>
                  <a:cubicBezTo>
                    <a:pt x="120615" y="253508"/>
                    <a:pt x="121937" y="253508"/>
                    <a:pt x="121937" y="253508"/>
                  </a:cubicBezTo>
                  <a:cubicBezTo>
                    <a:pt x="121937" y="254830"/>
                    <a:pt x="121937" y="254830"/>
                    <a:pt x="123258" y="256151"/>
                  </a:cubicBezTo>
                  <a:cubicBezTo>
                    <a:pt x="141758" y="278615"/>
                    <a:pt x="169507" y="302400"/>
                    <a:pt x="199898" y="287864"/>
                  </a:cubicBezTo>
                  <a:cubicBezTo>
                    <a:pt x="211791" y="282579"/>
                    <a:pt x="218398" y="272008"/>
                    <a:pt x="218398" y="258794"/>
                  </a:cubicBezTo>
                  <a:cubicBezTo>
                    <a:pt x="218398" y="256151"/>
                    <a:pt x="218398" y="253508"/>
                    <a:pt x="217077" y="250866"/>
                  </a:cubicBezTo>
                  <a:cubicBezTo>
                    <a:pt x="230291" y="256151"/>
                    <a:pt x="243504" y="261437"/>
                    <a:pt x="258040" y="262758"/>
                  </a:cubicBezTo>
                  <a:cubicBezTo>
                    <a:pt x="275218" y="265401"/>
                    <a:pt x="293717" y="264080"/>
                    <a:pt x="308252" y="254830"/>
                  </a:cubicBezTo>
                  <a:cubicBezTo>
                    <a:pt x="320145" y="246901"/>
                    <a:pt x="326752" y="233687"/>
                    <a:pt x="324109" y="217831"/>
                  </a:cubicBezTo>
                  <a:cubicBezTo>
                    <a:pt x="324109" y="216510"/>
                    <a:pt x="322788" y="213867"/>
                    <a:pt x="322788" y="212546"/>
                  </a:cubicBezTo>
                  <a:cubicBezTo>
                    <a:pt x="334680" y="215188"/>
                    <a:pt x="346573" y="216510"/>
                    <a:pt x="358465" y="213867"/>
                  </a:cubicBezTo>
                  <a:cubicBezTo>
                    <a:pt x="375643" y="209903"/>
                    <a:pt x="392821" y="198010"/>
                    <a:pt x="400750" y="180832"/>
                  </a:cubicBezTo>
                  <a:cubicBezTo>
                    <a:pt x="407356" y="164975"/>
                    <a:pt x="406035" y="147797"/>
                    <a:pt x="394143" y="133262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4" name="Graphic 2">
              <a:extLst>
                <a:ext uri="{FF2B5EF4-FFF2-40B4-BE49-F238E27FC236}">
                  <a16:creationId xmlns:a16="http://schemas.microsoft.com/office/drawing/2014/main" id="{048455BB-6877-4308-A35E-7C539EA216EC}"/>
                </a:ext>
              </a:extLst>
            </p:cNvPr>
            <p:cNvGrpSpPr/>
            <p:nvPr/>
          </p:nvGrpSpPr>
          <p:grpSpPr>
            <a:xfrm>
              <a:off x="3441425" y="5364748"/>
              <a:ext cx="696371" cy="484735"/>
              <a:chOff x="3441425" y="5364748"/>
              <a:chExt cx="696371" cy="484735"/>
            </a:xfrm>
            <a:solidFill>
              <a:schemeClr val="accent1"/>
            </a:solidFill>
          </p:grpSpPr>
          <p:grpSp>
            <p:nvGrpSpPr>
              <p:cNvPr id="325" name="Graphic 2">
                <a:extLst>
                  <a:ext uri="{FF2B5EF4-FFF2-40B4-BE49-F238E27FC236}">
                    <a16:creationId xmlns:a16="http://schemas.microsoft.com/office/drawing/2014/main" id="{048455BB-6877-4308-A35E-7C539EA216EC}"/>
                  </a:ext>
                </a:extLst>
              </p:cNvPr>
              <p:cNvGrpSpPr/>
              <p:nvPr/>
            </p:nvGrpSpPr>
            <p:grpSpPr>
              <a:xfrm>
                <a:off x="3615798" y="5364748"/>
                <a:ext cx="521998" cy="468295"/>
                <a:chOff x="3615798" y="5364748"/>
                <a:chExt cx="521998" cy="468295"/>
              </a:xfrm>
              <a:solidFill>
                <a:schemeClr val="accent1"/>
              </a:solidFill>
            </p:grpSpPr>
            <p:sp>
              <p:nvSpPr>
                <p:cNvPr id="326" name="9Slide.vn 302">
                  <a:extLst>
                    <a:ext uri="{FF2B5EF4-FFF2-40B4-BE49-F238E27FC236}">
                      <a16:creationId xmlns:a16="http://schemas.microsoft.com/office/drawing/2014/main" id="{32CC75E2-398F-4DCB-A436-37A1BABE8A2F}"/>
                    </a:ext>
                  </a:extLst>
                </p:cNvPr>
                <p:cNvSpPr/>
                <p:nvPr/>
              </p:nvSpPr>
              <p:spPr>
                <a:xfrm>
                  <a:off x="3663687" y="5364748"/>
                  <a:ext cx="474109" cy="419298"/>
                </a:xfrm>
                <a:custGeom>
                  <a:avLst/>
                  <a:gdLst>
                    <a:gd name="connsiteX0" fmla="*/ 428648 w 474109"/>
                    <a:gd name="connsiteY0" fmla="*/ 78046 h 419298"/>
                    <a:gd name="connsiteX1" fmla="*/ 379757 w 474109"/>
                    <a:gd name="connsiteY1" fmla="*/ 26512 h 419298"/>
                    <a:gd name="connsiteX2" fmla="*/ 316330 w 474109"/>
                    <a:gd name="connsiteY2" fmla="*/ 84 h 419298"/>
                    <a:gd name="connsiteX3" fmla="*/ 264796 w 474109"/>
                    <a:gd name="connsiteY3" fmla="*/ 34440 h 419298"/>
                    <a:gd name="connsiteX4" fmla="*/ 221190 w 474109"/>
                    <a:gd name="connsiteY4" fmla="*/ 92581 h 419298"/>
                    <a:gd name="connsiteX5" fmla="*/ 81123 w 474109"/>
                    <a:gd name="connsiteY5" fmla="*/ 165257 h 419298"/>
                    <a:gd name="connsiteX6" fmla="*/ 518 w 474109"/>
                    <a:gd name="connsiteY6" fmla="*/ 264361 h 419298"/>
                    <a:gd name="connsiteX7" fmla="*/ 3161 w 474109"/>
                    <a:gd name="connsiteY7" fmla="*/ 293432 h 419298"/>
                    <a:gd name="connsiteX8" fmla="*/ 9768 w 474109"/>
                    <a:gd name="connsiteY8" fmla="*/ 297396 h 419298"/>
                    <a:gd name="connsiteX9" fmla="*/ 24303 w 474109"/>
                    <a:gd name="connsiteY9" fmla="*/ 350252 h 419298"/>
                    <a:gd name="connsiteX10" fmla="*/ 127372 w 474109"/>
                    <a:gd name="connsiteY10" fmla="*/ 418964 h 419298"/>
                    <a:gd name="connsiteX11" fmla="*/ 193441 w 474109"/>
                    <a:gd name="connsiteY11" fmla="*/ 400464 h 419298"/>
                    <a:gd name="connsiteX12" fmla="*/ 275367 w 474109"/>
                    <a:gd name="connsiteY12" fmla="*/ 368751 h 419298"/>
                    <a:gd name="connsiteX13" fmla="*/ 355972 w 474109"/>
                    <a:gd name="connsiteY13" fmla="*/ 337038 h 419298"/>
                    <a:gd name="connsiteX14" fmla="*/ 424684 w 474109"/>
                    <a:gd name="connsiteY14" fmla="*/ 305324 h 419298"/>
                    <a:gd name="connsiteX15" fmla="*/ 428648 w 474109"/>
                    <a:gd name="connsiteY15" fmla="*/ 78046 h 419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74109" h="419298">
                      <a:moveTo>
                        <a:pt x="428648" y="78046"/>
                      </a:moveTo>
                      <a:cubicBezTo>
                        <a:pt x="415434" y="58225"/>
                        <a:pt x="398256" y="41047"/>
                        <a:pt x="379757" y="26512"/>
                      </a:cubicBezTo>
                      <a:cubicBezTo>
                        <a:pt x="362579" y="13298"/>
                        <a:pt x="338793" y="-1238"/>
                        <a:pt x="316330" y="84"/>
                      </a:cubicBezTo>
                      <a:cubicBezTo>
                        <a:pt x="293866" y="1405"/>
                        <a:pt x="276689" y="17262"/>
                        <a:pt x="264796" y="34440"/>
                      </a:cubicBezTo>
                      <a:cubicBezTo>
                        <a:pt x="250261" y="54261"/>
                        <a:pt x="239689" y="75403"/>
                        <a:pt x="221190" y="92581"/>
                      </a:cubicBezTo>
                      <a:cubicBezTo>
                        <a:pt x="181548" y="128259"/>
                        <a:pt x="127372" y="140151"/>
                        <a:pt x="81123" y="165257"/>
                      </a:cubicBezTo>
                      <a:cubicBezTo>
                        <a:pt x="42803" y="186400"/>
                        <a:pt x="7125" y="218113"/>
                        <a:pt x="518" y="264361"/>
                      </a:cubicBezTo>
                      <a:cubicBezTo>
                        <a:pt x="-803" y="274932"/>
                        <a:pt x="518" y="284182"/>
                        <a:pt x="3161" y="293432"/>
                      </a:cubicBezTo>
                      <a:cubicBezTo>
                        <a:pt x="4483" y="296075"/>
                        <a:pt x="7125" y="297396"/>
                        <a:pt x="9768" y="297396"/>
                      </a:cubicBezTo>
                      <a:cubicBezTo>
                        <a:pt x="11090" y="315895"/>
                        <a:pt x="16375" y="334395"/>
                        <a:pt x="24303" y="350252"/>
                      </a:cubicBezTo>
                      <a:cubicBezTo>
                        <a:pt x="44124" y="391215"/>
                        <a:pt x="79801" y="422928"/>
                        <a:pt x="127372" y="418964"/>
                      </a:cubicBezTo>
                      <a:cubicBezTo>
                        <a:pt x="151157" y="417642"/>
                        <a:pt x="172299" y="408392"/>
                        <a:pt x="193441" y="400464"/>
                      </a:cubicBezTo>
                      <a:cubicBezTo>
                        <a:pt x="221190" y="389893"/>
                        <a:pt x="248939" y="379322"/>
                        <a:pt x="275367" y="368751"/>
                      </a:cubicBezTo>
                      <a:cubicBezTo>
                        <a:pt x="301795" y="358180"/>
                        <a:pt x="329544" y="347609"/>
                        <a:pt x="355972" y="337038"/>
                      </a:cubicBezTo>
                      <a:cubicBezTo>
                        <a:pt x="379757" y="327788"/>
                        <a:pt x="403541" y="318538"/>
                        <a:pt x="424684" y="305324"/>
                      </a:cubicBezTo>
                      <a:cubicBezTo>
                        <a:pt x="502645" y="249826"/>
                        <a:pt x="476218" y="144115"/>
                        <a:pt x="428648" y="78046"/>
                      </a:cubicBezTo>
                      <a:close/>
                    </a:path>
                  </a:pathLst>
                </a:custGeom>
                <a:solidFill>
                  <a:srgbClr val="93C3FD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" name="9Slide.vn 303">
                  <a:extLst>
                    <a:ext uri="{FF2B5EF4-FFF2-40B4-BE49-F238E27FC236}">
                      <a16:creationId xmlns:a16="http://schemas.microsoft.com/office/drawing/2014/main" id="{CF348DA5-B140-4769-913F-0BECE17EC948}"/>
                    </a:ext>
                  </a:extLst>
                </p:cNvPr>
                <p:cNvSpPr/>
                <p:nvPr/>
              </p:nvSpPr>
              <p:spPr>
                <a:xfrm>
                  <a:off x="3615798" y="5613253"/>
                  <a:ext cx="496441" cy="219790"/>
                </a:xfrm>
                <a:custGeom>
                  <a:avLst/>
                  <a:gdLst>
                    <a:gd name="connsiteX0" fmla="*/ 469930 w 496441"/>
                    <a:gd name="connsiteY0" fmla="*/ 44927 h 219790"/>
                    <a:gd name="connsiteX1" fmla="*/ 417074 w 496441"/>
                    <a:gd name="connsiteY1" fmla="*/ 55498 h 219790"/>
                    <a:gd name="connsiteX2" fmla="*/ 361576 w 496441"/>
                    <a:gd name="connsiteY2" fmla="*/ 73998 h 219790"/>
                    <a:gd name="connsiteX3" fmla="*/ 135619 w 496441"/>
                    <a:gd name="connsiteY3" fmla="*/ 104390 h 219790"/>
                    <a:gd name="connsiteX4" fmla="*/ 125048 w 496441"/>
                    <a:gd name="connsiteY4" fmla="*/ 88533 h 219790"/>
                    <a:gd name="connsiteX5" fmla="*/ 101262 w 496441"/>
                    <a:gd name="connsiteY5" fmla="*/ 83248 h 219790"/>
                    <a:gd name="connsiteX6" fmla="*/ 52371 w 496441"/>
                    <a:gd name="connsiteY6" fmla="*/ 42285 h 219790"/>
                    <a:gd name="connsiteX7" fmla="*/ 24622 w 496441"/>
                    <a:gd name="connsiteY7" fmla="*/ 26428 h 219790"/>
                    <a:gd name="connsiteX8" fmla="*/ 10087 w 496441"/>
                    <a:gd name="connsiteY8" fmla="*/ 0 h 219790"/>
                    <a:gd name="connsiteX9" fmla="*/ 6123 w 496441"/>
                    <a:gd name="connsiteY9" fmla="*/ 9250 h 219790"/>
                    <a:gd name="connsiteX10" fmla="*/ 4801 w 496441"/>
                    <a:gd name="connsiteY10" fmla="*/ 80605 h 219790"/>
                    <a:gd name="connsiteX11" fmla="*/ 4801 w 496441"/>
                    <a:gd name="connsiteY11" fmla="*/ 83248 h 219790"/>
                    <a:gd name="connsiteX12" fmla="*/ 24622 w 496441"/>
                    <a:gd name="connsiteY12" fmla="*/ 133460 h 219790"/>
                    <a:gd name="connsiteX13" fmla="*/ 41800 w 496441"/>
                    <a:gd name="connsiteY13" fmla="*/ 145353 h 219790"/>
                    <a:gd name="connsiteX14" fmla="*/ 66907 w 496441"/>
                    <a:gd name="connsiteY14" fmla="*/ 202173 h 219790"/>
                    <a:gd name="connsiteX15" fmla="*/ 164689 w 496441"/>
                    <a:gd name="connsiteY15" fmla="*/ 218029 h 219790"/>
                    <a:gd name="connsiteX16" fmla="*/ 274364 w 496441"/>
                    <a:gd name="connsiteY16" fmla="*/ 198208 h 219790"/>
                    <a:gd name="connsiteX17" fmla="*/ 471251 w 496441"/>
                    <a:gd name="connsiteY17" fmla="*/ 101747 h 219790"/>
                    <a:gd name="connsiteX18" fmla="*/ 496358 w 496441"/>
                    <a:gd name="connsiteY18" fmla="*/ 68712 h 219790"/>
                    <a:gd name="connsiteX19" fmla="*/ 469930 w 496441"/>
                    <a:gd name="connsiteY19" fmla="*/ 44927 h 219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96441" h="219790">
                      <a:moveTo>
                        <a:pt x="469930" y="44927"/>
                      </a:moveTo>
                      <a:cubicBezTo>
                        <a:pt x="452752" y="43606"/>
                        <a:pt x="434252" y="50213"/>
                        <a:pt x="417074" y="55498"/>
                      </a:cubicBezTo>
                      <a:cubicBezTo>
                        <a:pt x="398575" y="60784"/>
                        <a:pt x="380075" y="67391"/>
                        <a:pt x="361576" y="73998"/>
                      </a:cubicBezTo>
                      <a:cubicBezTo>
                        <a:pt x="290221" y="100426"/>
                        <a:pt x="212259" y="129496"/>
                        <a:pt x="135619" y="104390"/>
                      </a:cubicBezTo>
                      <a:cubicBezTo>
                        <a:pt x="131655" y="99104"/>
                        <a:pt x="127690" y="93819"/>
                        <a:pt x="125048" y="88533"/>
                      </a:cubicBezTo>
                      <a:cubicBezTo>
                        <a:pt x="117119" y="88533"/>
                        <a:pt x="107869" y="85890"/>
                        <a:pt x="101262" y="83248"/>
                      </a:cubicBezTo>
                      <a:cubicBezTo>
                        <a:pt x="81442" y="75319"/>
                        <a:pt x="65585" y="59462"/>
                        <a:pt x="52371" y="42285"/>
                      </a:cubicBezTo>
                      <a:cubicBezTo>
                        <a:pt x="41800" y="38321"/>
                        <a:pt x="32551" y="33035"/>
                        <a:pt x="24622" y="26428"/>
                      </a:cubicBezTo>
                      <a:cubicBezTo>
                        <a:pt x="16694" y="18500"/>
                        <a:pt x="11408" y="10571"/>
                        <a:pt x="10087" y="0"/>
                      </a:cubicBezTo>
                      <a:cubicBezTo>
                        <a:pt x="8765" y="2643"/>
                        <a:pt x="7444" y="6607"/>
                        <a:pt x="6123" y="9250"/>
                      </a:cubicBezTo>
                      <a:cubicBezTo>
                        <a:pt x="-1806" y="31714"/>
                        <a:pt x="-1806" y="56820"/>
                        <a:pt x="4801" y="80605"/>
                      </a:cubicBezTo>
                      <a:cubicBezTo>
                        <a:pt x="4801" y="81926"/>
                        <a:pt x="4801" y="81926"/>
                        <a:pt x="4801" y="83248"/>
                      </a:cubicBezTo>
                      <a:cubicBezTo>
                        <a:pt x="8765" y="101747"/>
                        <a:pt x="12730" y="120246"/>
                        <a:pt x="24622" y="133460"/>
                      </a:cubicBezTo>
                      <a:cubicBezTo>
                        <a:pt x="29908" y="138746"/>
                        <a:pt x="35193" y="142710"/>
                        <a:pt x="41800" y="145353"/>
                      </a:cubicBezTo>
                      <a:cubicBezTo>
                        <a:pt x="39157" y="166495"/>
                        <a:pt x="48407" y="187637"/>
                        <a:pt x="66907" y="202173"/>
                      </a:cubicBezTo>
                      <a:cubicBezTo>
                        <a:pt x="94655" y="223315"/>
                        <a:pt x="132976" y="220672"/>
                        <a:pt x="164689" y="218029"/>
                      </a:cubicBezTo>
                      <a:cubicBezTo>
                        <a:pt x="201688" y="215386"/>
                        <a:pt x="238687" y="208779"/>
                        <a:pt x="274364" y="198208"/>
                      </a:cubicBezTo>
                      <a:cubicBezTo>
                        <a:pt x="345719" y="178387"/>
                        <a:pt x="413110" y="145353"/>
                        <a:pt x="471251" y="101747"/>
                      </a:cubicBezTo>
                      <a:cubicBezTo>
                        <a:pt x="481822" y="93819"/>
                        <a:pt x="497679" y="84569"/>
                        <a:pt x="496358" y="68712"/>
                      </a:cubicBezTo>
                      <a:cubicBezTo>
                        <a:pt x="497679" y="52855"/>
                        <a:pt x="483144" y="46249"/>
                        <a:pt x="469930" y="44927"/>
                      </a:cubicBezTo>
                      <a:close/>
                    </a:path>
                  </a:pathLst>
                </a:custGeom>
                <a:solidFill>
                  <a:srgbClr val="93C3FD">
                    <a:alpha val="50000"/>
                  </a:srgbClr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8" name="9Slide.vn 304">
                <a:extLst>
                  <a:ext uri="{FF2B5EF4-FFF2-40B4-BE49-F238E27FC236}">
                    <a16:creationId xmlns:a16="http://schemas.microsoft.com/office/drawing/2014/main" id="{3D5B18B2-B512-4F85-8074-C274925AD6AA}"/>
                  </a:ext>
                </a:extLst>
              </p:cNvPr>
              <p:cNvSpPr/>
              <p:nvPr/>
            </p:nvSpPr>
            <p:spPr>
              <a:xfrm>
                <a:off x="3441425" y="5608622"/>
                <a:ext cx="365783" cy="240862"/>
              </a:xfrm>
              <a:custGeom>
                <a:avLst/>
                <a:gdLst>
                  <a:gd name="connsiteX0" fmla="*/ 339063 w 365783"/>
                  <a:gd name="connsiteY0" fmla="*/ 15202 h 240862"/>
                  <a:gd name="connsiteX1" fmla="*/ 283564 w 365783"/>
                  <a:gd name="connsiteY1" fmla="*/ 667 h 240862"/>
                  <a:gd name="connsiteX2" fmla="*/ 235994 w 365783"/>
                  <a:gd name="connsiteY2" fmla="*/ 5952 h 240862"/>
                  <a:gd name="connsiteX3" fmla="*/ 235994 w 365783"/>
                  <a:gd name="connsiteY3" fmla="*/ 5952 h 240862"/>
                  <a:gd name="connsiteX4" fmla="*/ 197674 w 365783"/>
                  <a:gd name="connsiteY4" fmla="*/ 20488 h 240862"/>
                  <a:gd name="connsiteX5" fmla="*/ 151425 w 365783"/>
                  <a:gd name="connsiteY5" fmla="*/ 16524 h 240862"/>
                  <a:gd name="connsiteX6" fmla="*/ 118391 w 365783"/>
                  <a:gd name="connsiteY6" fmla="*/ 17845 h 240862"/>
                  <a:gd name="connsiteX7" fmla="*/ 93284 w 365783"/>
                  <a:gd name="connsiteY7" fmla="*/ 24452 h 240862"/>
                  <a:gd name="connsiteX8" fmla="*/ 91963 w 365783"/>
                  <a:gd name="connsiteY8" fmla="*/ 44273 h 240862"/>
                  <a:gd name="connsiteX9" fmla="*/ 115748 w 365783"/>
                  <a:gd name="connsiteY9" fmla="*/ 54844 h 240862"/>
                  <a:gd name="connsiteX10" fmla="*/ 126319 w 365783"/>
                  <a:gd name="connsiteY10" fmla="*/ 58808 h 240862"/>
                  <a:gd name="connsiteX11" fmla="*/ 58928 w 365783"/>
                  <a:gd name="connsiteY11" fmla="*/ 122235 h 240862"/>
                  <a:gd name="connsiteX12" fmla="*/ 17965 w 365783"/>
                  <a:gd name="connsiteY12" fmla="*/ 184340 h 240862"/>
                  <a:gd name="connsiteX13" fmla="*/ 4751 w 365783"/>
                  <a:gd name="connsiteY13" fmla="*/ 210767 h 240862"/>
                  <a:gd name="connsiteX14" fmla="*/ 11358 w 365783"/>
                  <a:gd name="connsiteY14" fmla="*/ 226624 h 240862"/>
                  <a:gd name="connsiteX15" fmla="*/ 21930 w 365783"/>
                  <a:gd name="connsiteY15" fmla="*/ 217374 h 240862"/>
                  <a:gd name="connsiteX16" fmla="*/ 78749 w 365783"/>
                  <a:gd name="connsiteY16" fmla="*/ 142056 h 240862"/>
                  <a:gd name="connsiteX17" fmla="*/ 123676 w 365783"/>
                  <a:gd name="connsiteY17" fmla="*/ 109021 h 240862"/>
                  <a:gd name="connsiteX18" fmla="*/ 95927 w 365783"/>
                  <a:gd name="connsiteY18" fmla="*/ 136770 h 240862"/>
                  <a:gd name="connsiteX19" fmla="*/ 62893 w 365783"/>
                  <a:gd name="connsiteY19" fmla="*/ 188304 h 240862"/>
                  <a:gd name="connsiteX20" fmla="*/ 44393 w 365783"/>
                  <a:gd name="connsiteY20" fmla="*/ 222660 h 240862"/>
                  <a:gd name="connsiteX21" fmla="*/ 44393 w 365783"/>
                  <a:gd name="connsiteY21" fmla="*/ 222660 h 240862"/>
                  <a:gd name="connsiteX22" fmla="*/ 51000 w 365783"/>
                  <a:gd name="connsiteY22" fmla="*/ 239838 h 240862"/>
                  <a:gd name="connsiteX23" fmla="*/ 69500 w 365783"/>
                  <a:gd name="connsiteY23" fmla="*/ 225303 h 240862"/>
                  <a:gd name="connsiteX24" fmla="*/ 113105 w 365783"/>
                  <a:gd name="connsiteY24" fmla="*/ 167162 h 240862"/>
                  <a:gd name="connsiteX25" fmla="*/ 150104 w 365783"/>
                  <a:gd name="connsiteY25" fmla="*/ 140734 h 240862"/>
                  <a:gd name="connsiteX26" fmla="*/ 124998 w 365783"/>
                  <a:gd name="connsiteY26" fmla="*/ 167162 h 240862"/>
                  <a:gd name="connsiteX27" fmla="*/ 85356 w 365783"/>
                  <a:gd name="connsiteY27" fmla="*/ 226624 h 240862"/>
                  <a:gd name="connsiteX28" fmla="*/ 89320 w 365783"/>
                  <a:gd name="connsiteY28" fmla="*/ 237195 h 240862"/>
                  <a:gd name="connsiteX29" fmla="*/ 117069 w 365783"/>
                  <a:gd name="connsiteY29" fmla="*/ 223981 h 240862"/>
                  <a:gd name="connsiteX30" fmla="*/ 144818 w 365783"/>
                  <a:gd name="connsiteY30" fmla="*/ 194911 h 240862"/>
                  <a:gd name="connsiteX31" fmla="*/ 177853 w 365783"/>
                  <a:gd name="connsiteY31" fmla="*/ 167162 h 240862"/>
                  <a:gd name="connsiteX32" fmla="*/ 135569 w 365783"/>
                  <a:gd name="connsiteY32" fmla="*/ 220017 h 240862"/>
                  <a:gd name="connsiteX33" fmla="*/ 142176 w 365783"/>
                  <a:gd name="connsiteY33" fmla="*/ 230588 h 240862"/>
                  <a:gd name="connsiteX34" fmla="*/ 210888 w 365783"/>
                  <a:gd name="connsiteY34" fmla="*/ 180376 h 240862"/>
                  <a:gd name="connsiteX35" fmla="*/ 212209 w 365783"/>
                  <a:gd name="connsiteY35" fmla="*/ 179054 h 240862"/>
                  <a:gd name="connsiteX36" fmla="*/ 213531 w 365783"/>
                  <a:gd name="connsiteY36" fmla="*/ 177733 h 240862"/>
                  <a:gd name="connsiteX37" fmla="*/ 216173 w 365783"/>
                  <a:gd name="connsiteY37" fmla="*/ 175090 h 240862"/>
                  <a:gd name="connsiteX38" fmla="*/ 216173 w 365783"/>
                  <a:gd name="connsiteY38" fmla="*/ 175090 h 240862"/>
                  <a:gd name="connsiteX39" fmla="*/ 249208 w 365783"/>
                  <a:gd name="connsiteY39" fmla="*/ 146020 h 240862"/>
                  <a:gd name="connsiteX40" fmla="*/ 306028 w 365783"/>
                  <a:gd name="connsiteY40" fmla="*/ 130163 h 240862"/>
                  <a:gd name="connsiteX41" fmla="*/ 339063 w 365783"/>
                  <a:gd name="connsiteY41" fmla="*/ 15202 h 240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65783" h="240862">
                    <a:moveTo>
                      <a:pt x="339063" y="15202"/>
                    </a:moveTo>
                    <a:cubicBezTo>
                      <a:pt x="323206" y="3310"/>
                      <a:pt x="303385" y="-1976"/>
                      <a:pt x="283564" y="667"/>
                    </a:cubicBezTo>
                    <a:cubicBezTo>
                      <a:pt x="271672" y="1988"/>
                      <a:pt x="253172" y="3310"/>
                      <a:pt x="235994" y="5952"/>
                    </a:cubicBezTo>
                    <a:cubicBezTo>
                      <a:pt x="235994" y="5952"/>
                      <a:pt x="235994" y="5952"/>
                      <a:pt x="235994" y="5952"/>
                    </a:cubicBezTo>
                    <a:cubicBezTo>
                      <a:pt x="234673" y="5952"/>
                      <a:pt x="217495" y="12559"/>
                      <a:pt x="197674" y="20488"/>
                    </a:cubicBezTo>
                    <a:cubicBezTo>
                      <a:pt x="181818" y="17845"/>
                      <a:pt x="167282" y="16524"/>
                      <a:pt x="151425" y="16524"/>
                    </a:cubicBezTo>
                    <a:cubicBezTo>
                      <a:pt x="140854" y="16524"/>
                      <a:pt x="130283" y="16524"/>
                      <a:pt x="118391" y="17845"/>
                    </a:cubicBezTo>
                    <a:cubicBezTo>
                      <a:pt x="110462" y="19166"/>
                      <a:pt x="99891" y="19166"/>
                      <a:pt x="93284" y="24452"/>
                    </a:cubicBezTo>
                    <a:cubicBezTo>
                      <a:pt x="86678" y="29738"/>
                      <a:pt x="86678" y="38987"/>
                      <a:pt x="91963" y="44273"/>
                    </a:cubicBezTo>
                    <a:cubicBezTo>
                      <a:pt x="98570" y="50880"/>
                      <a:pt x="107820" y="52201"/>
                      <a:pt x="115748" y="54844"/>
                    </a:cubicBezTo>
                    <a:cubicBezTo>
                      <a:pt x="119712" y="56165"/>
                      <a:pt x="122355" y="57486"/>
                      <a:pt x="126319" y="58808"/>
                    </a:cubicBezTo>
                    <a:cubicBezTo>
                      <a:pt x="98570" y="81272"/>
                      <a:pt x="68178" y="111663"/>
                      <a:pt x="58928" y="122235"/>
                    </a:cubicBezTo>
                    <a:cubicBezTo>
                      <a:pt x="48357" y="134127"/>
                      <a:pt x="31179" y="157912"/>
                      <a:pt x="17965" y="184340"/>
                    </a:cubicBezTo>
                    <a:cubicBezTo>
                      <a:pt x="12680" y="193590"/>
                      <a:pt x="8716" y="202839"/>
                      <a:pt x="4751" y="210767"/>
                    </a:cubicBezTo>
                    <a:cubicBezTo>
                      <a:pt x="-1856" y="225303"/>
                      <a:pt x="-3177" y="235874"/>
                      <a:pt x="11358" y="226624"/>
                    </a:cubicBezTo>
                    <a:cubicBezTo>
                      <a:pt x="15323" y="225303"/>
                      <a:pt x="17965" y="221339"/>
                      <a:pt x="21930" y="217374"/>
                    </a:cubicBezTo>
                    <a:cubicBezTo>
                      <a:pt x="44393" y="196232"/>
                      <a:pt x="69500" y="149984"/>
                      <a:pt x="78749" y="142056"/>
                    </a:cubicBezTo>
                    <a:cubicBezTo>
                      <a:pt x="89320" y="132806"/>
                      <a:pt x="121034" y="110342"/>
                      <a:pt x="123676" y="109021"/>
                    </a:cubicBezTo>
                    <a:cubicBezTo>
                      <a:pt x="122355" y="110342"/>
                      <a:pt x="103855" y="124877"/>
                      <a:pt x="95927" y="136770"/>
                    </a:cubicBezTo>
                    <a:cubicBezTo>
                      <a:pt x="87999" y="147341"/>
                      <a:pt x="80071" y="160555"/>
                      <a:pt x="62893" y="188304"/>
                    </a:cubicBezTo>
                    <a:cubicBezTo>
                      <a:pt x="54964" y="200197"/>
                      <a:pt x="48357" y="212089"/>
                      <a:pt x="44393" y="222660"/>
                    </a:cubicBezTo>
                    <a:lnTo>
                      <a:pt x="44393" y="222660"/>
                    </a:lnTo>
                    <a:cubicBezTo>
                      <a:pt x="39107" y="235874"/>
                      <a:pt x="39107" y="243802"/>
                      <a:pt x="51000" y="239838"/>
                    </a:cubicBezTo>
                    <a:cubicBezTo>
                      <a:pt x="56286" y="238517"/>
                      <a:pt x="62893" y="231910"/>
                      <a:pt x="69500" y="225303"/>
                    </a:cubicBezTo>
                    <a:cubicBezTo>
                      <a:pt x="86678" y="206803"/>
                      <a:pt x="103855" y="175090"/>
                      <a:pt x="113105" y="167162"/>
                    </a:cubicBezTo>
                    <a:cubicBezTo>
                      <a:pt x="123676" y="155269"/>
                      <a:pt x="148783" y="140734"/>
                      <a:pt x="150104" y="140734"/>
                    </a:cubicBezTo>
                    <a:cubicBezTo>
                      <a:pt x="136890" y="151305"/>
                      <a:pt x="138212" y="149984"/>
                      <a:pt x="124998" y="167162"/>
                    </a:cubicBezTo>
                    <a:cubicBezTo>
                      <a:pt x="115748" y="179054"/>
                      <a:pt x="91963" y="209446"/>
                      <a:pt x="85356" y="226624"/>
                    </a:cubicBezTo>
                    <a:cubicBezTo>
                      <a:pt x="82714" y="233231"/>
                      <a:pt x="82714" y="238517"/>
                      <a:pt x="89320" y="237195"/>
                    </a:cubicBezTo>
                    <a:cubicBezTo>
                      <a:pt x="98570" y="235874"/>
                      <a:pt x="109141" y="230588"/>
                      <a:pt x="117069" y="223981"/>
                    </a:cubicBezTo>
                    <a:cubicBezTo>
                      <a:pt x="127641" y="216053"/>
                      <a:pt x="136890" y="205482"/>
                      <a:pt x="144818" y="194911"/>
                    </a:cubicBezTo>
                    <a:cubicBezTo>
                      <a:pt x="160675" y="175090"/>
                      <a:pt x="177853" y="167162"/>
                      <a:pt x="177853" y="167162"/>
                    </a:cubicBezTo>
                    <a:cubicBezTo>
                      <a:pt x="158032" y="186983"/>
                      <a:pt x="142176" y="208125"/>
                      <a:pt x="135569" y="220017"/>
                    </a:cubicBezTo>
                    <a:cubicBezTo>
                      <a:pt x="131605" y="229267"/>
                      <a:pt x="132926" y="233231"/>
                      <a:pt x="142176" y="230588"/>
                    </a:cubicBezTo>
                    <a:cubicBezTo>
                      <a:pt x="160675" y="225303"/>
                      <a:pt x="197674" y="192268"/>
                      <a:pt x="210888" y="180376"/>
                    </a:cubicBezTo>
                    <a:cubicBezTo>
                      <a:pt x="210888" y="180376"/>
                      <a:pt x="212209" y="179054"/>
                      <a:pt x="212209" y="179054"/>
                    </a:cubicBezTo>
                    <a:cubicBezTo>
                      <a:pt x="212209" y="179054"/>
                      <a:pt x="213531" y="177733"/>
                      <a:pt x="213531" y="177733"/>
                    </a:cubicBezTo>
                    <a:cubicBezTo>
                      <a:pt x="214852" y="176411"/>
                      <a:pt x="216173" y="175090"/>
                      <a:pt x="216173" y="175090"/>
                    </a:cubicBezTo>
                    <a:lnTo>
                      <a:pt x="216173" y="175090"/>
                    </a:lnTo>
                    <a:cubicBezTo>
                      <a:pt x="226745" y="164519"/>
                      <a:pt x="238637" y="153948"/>
                      <a:pt x="249208" y="146020"/>
                    </a:cubicBezTo>
                    <a:cubicBezTo>
                      <a:pt x="266386" y="132806"/>
                      <a:pt x="283564" y="124877"/>
                      <a:pt x="306028" y="130163"/>
                    </a:cubicBezTo>
                    <a:cubicBezTo>
                      <a:pt x="356240" y="140734"/>
                      <a:pt x="393240" y="56165"/>
                      <a:pt x="339063" y="15202"/>
                    </a:cubicBezTo>
                    <a:close/>
                  </a:path>
                </a:pathLst>
              </a:custGeom>
              <a:solidFill>
                <a:srgbClr val="FBB990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9" name="9Slide.vn 305">
              <a:extLst>
                <a:ext uri="{FF2B5EF4-FFF2-40B4-BE49-F238E27FC236}">
                  <a16:creationId xmlns:a16="http://schemas.microsoft.com/office/drawing/2014/main" id="{1FCD4899-4885-424F-AEEB-6DAF57E44A70}"/>
                </a:ext>
              </a:extLst>
            </p:cNvPr>
            <p:cNvSpPr/>
            <p:nvPr/>
          </p:nvSpPr>
          <p:spPr>
            <a:xfrm>
              <a:off x="3691954" y="5461293"/>
              <a:ext cx="36998" cy="36998"/>
            </a:xfrm>
            <a:custGeom>
              <a:avLst/>
              <a:gdLst>
                <a:gd name="connsiteX0" fmla="*/ 36999 w 36998"/>
                <a:gd name="connsiteY0" fmla="*/ 18500 h 36998"/>
                <a:gd name="connsiteX1" fmla="*/ 18500 w 36998"/>
                <a:gd name="connsiteY1" fmla="*/ 36999 h 36998"/>
                <a:gd name="connsiteX2" fmla="*/ 0 w 36998"/>
                <a:gd name="connsiteY2" fmla="*/ 18500 h 36998"/>
                <a:gd name="connsiteX3" fmla="*/ 18500 w 36998"/>
                <a:gd name="connsiteY3" fmla="*/ 0 h 36998"/>
                <a:gd name="connsiteX4" fmla="*/ 36999 w 36998"/>
                <a:gd name="connsiteY4" fmla="*/ 18500 h 3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98" h="36998">
                  <a:moveTo>
                    <a:pt x="36999" y="18500"/>
                  </a:moveTo>
                  <a:cubicBezTo>
                    <a:pt x="36999" y="28716"/>
                    <a:pt x="28717" y="36999"/>
                    <a:pt x="18500" y="36999"/>
                  </a:cubicBezTo>
                  <a:cubicBezTo>
                    <a:pt x="8283" y="36999"/>
                    <a:pt x="0" y="28716"/>
                    <a:pt x="0" y="18500"/>
                  </a:cubicBezTo>
                  <a:cubicBezTo>
                    <a:pt x="0" y="8283"/>
                    <a:pt x="8283" y="0"/>
                    <a:pt x="18500" y="0"/>
                  </a:cubicBezTo>
                  <a:cubicBezTo>
                    <a:pt x="28717" y="0"/>
                    <a:pt x="36999" y="8283"/>
                    <a:pt x="36999" y="1850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9Slide.vn 306">
              <a:extLst>
                <a:ext uri="{FF2B5EF4-FFF2-40B4-BE49-F238E27FC236}">
                  <a16:creationId xmlns:a16="http://schemas.microsoft.com/office/drawing/2014/main" id="{DA8856AA-ACBC-4B51-8F10-3E1468B084B8}"/>
                </a:ext>
              </a:extLst>
            </p:cNvPr>
            <p:cNvSpPr/>
            <p:nvPr/>
          </p:nvSpPr>
          <p:spPr>
            <a:xfrm>
              <a:off x="3640420" y="5459972"/>
              <a:ext cx="21142" cy="21141"/>
            </a:xfrm>
            <a:custGeom>
              <a:avLst/>
              <a:gdLst>
                <a:gd name="connsiteX0" fmla="*/ 21142 w 21142"/>
                <a:gd name="connsiteY0" fmla="*/ 10571 h 21141"/>
                <a:gd name="connsiteX1" fmla="*/ 10571 w 21142"/>
                <a:gd name="connsiteY1" fmla="*/ 21142 h 21141"/>
                <a:gd name="connsiteX2" fmla="*/ 0 w 21142"/>
                <a:gd name="connsiteY2" fmla="*/ 10571 h 21141"/>
                <a:gd name="connsiteX3" fmla="*/ 10571 w 21142"/>
                <a:gd name="connsiteY3" fmla="*/ 0 h 21141"/>
                <a:gd name="connsiteX4" fmla="*/ 21142 w 21142"/>
                <a:gd name="connsiteY4" fmla="*/ 10571 h 2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42" h="21141">
                  <a:moveTo>
                    <a:pt x="21142" y="10571"/>
                  </a:moveTo>
                  <a:cubicBezTo>
                    <a:pt x="21142" y="15856"/>
                    <a:pt x="17178" y="21142"/>
                    <a:pt x="10571" y="21142"/>
                  </a:cubicBezTo>
                  <a:cubicBezTo>
                    <a:pt x="5285" y="21142"/>
                    <a:pt x="0" y="17178"/>
                    <a:pt x="0" y="10571"/>
                  </a:cubicBezTo>
                  <a:cubicBezTo>
                    <a:pt x="0" y="5285"/>
                    <a:pt x="3964" y="0"/>
                    <a:pt x="10571" y="0"/>
                  </a:cubicBezTo>
                  <a:cubicBezTo>
                    <a:pt x="17178" y="0"/>
                    <a:pt x="21142" y="5285"/>
                    <a:pt x="21142" y="10571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9Slide.vn 307">
              <a:extLst>
                <a:ext uri="{FF2B5EF4-FFF2-40B4-BE49-F238E27FC236}">
                  <a16:creationId xmlns:a16="http://schemas.microsoft.com/office/drawing/2014/main" id="{7892E2E4-2198-49A8-80F1-38E3098559DB}"/>
                </a:ext>
              </a:extLst>
            </p:cNvPr>
            <p:cNvSpPr/>
            <p:nvPr/>
          </p:nvSpPr>
          <p:spPr>
            <a:xfrm>
              <a:off x="3368214" y="5783712"/>
              <a:ext cx="26427" cy="26427"/>
            </a:xfrm>
            <a:custGeom>
              <a:avLst/>
              <a:gdLst>
                <a:gd name="connsiteX0" fmla="*/ 26428 w 26427"/>
                <a:gd name="connsiteY0" fmla="*/ 13214 h 26427"/>
                <a:gd name="connsiteX1" fmla="*/ 13214 w 26427"/>
                <a:gd name="connsiteY1" fmla="*/ 26428 h 26427"/>
                <a:gd name="connsiteX2" fmla="*/ 0 w 26427"/>
                <a:gd name="connsiteY2" fmla="*/ 13214 h 26427"/>
                <a:gd name="connsiteX3" fmla="*/ 13214 w 26427"/>
                <a:gd name="connsiteY3" fmla="*/ 0 h 26427"/>
                <a:gd name="connsiteX4" fmla="*/ 26428 w 26427"/>
                <a:gd name="connsiteY4" fmla="*/ 13214 h 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7" h="26427">
                  <a:moveTo>
                    <a:pt x="26428" y="13214"/>
                  </a:moveTo>
                  <a:cubicBezTo>
                    <a:pt x="26428" y="21142"/>
                    <a:pt x="19821" y="26428"/>
                    <a:pt x="13214" y="26428"/>
                  </a:cubicBezTo>
                  <a:cubicBezTo>
                    <a:pt x="6607" y="26428"/>
                    <a:pt x="0" y="19821"/>
                    <a:pt x="0" y="13214"/>
                  </a:cubicBezTo>
                  <a:cubicBezTo>
                    <a:pt x="0" y="5285"/>
                    <a:pt x="6607" y="0"/>
                    <a:pt x="13214" y="0"/>
                  </a:cubicBezTo>
                  <a:cubicBezTo>
                    <a:pt x="19821" y="0"/>
                    <a:pt x="26428" y="5285"/>
                    <a:pt x="26428" y="13214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9Slide.vn 308">
              <a:extLst>
                <a:ext uri="{FF2B5EF4-FFF2-40B4-BE49-F238E27FC236}">
                  <a16:creationId xmlns:a16="http://schemas.microsoft.com/office/drawing/2014/main" id="{6D8103CD-0CC1-45E9-9388-40F6F3FDEC71}"/>
                </a:ext>
              </a:extLst>
            </p:cNvPr>
            <p:cNvSpPr/>
            <p:nvPr/>
          </p:nvSpPr>
          <p:spPr>
            <a:xfrm>
              <a:off x="3302145" y="5763891"/>
              <a:ext cx="18499" cy="18499"/>
            </a:xfrm>
            <a:custGeom>
              <a:avLst/>
              <a:gdLst>
                <a:gd name="connsiteX0" fmla="*/ 18500 w 18499"/>
                <a:gd name="connsiteY0" fmla="*/ 9249 h 18499"/>
                <a:gd name="connsiteX1" fmla="*/ 9250 w 18499"/>
                <a:gd name="connsiteY1" fmla="*/ 18499 h 18499"/>
                <a:gd name="connsiteX2" fmla="*/ 0 w 18499"/>
                <a:gd name="connsiteY2" fmla="*/ 9249 h 18499"/>
                <a:gd name="connsiteX3" fmla="*/ 9250 w 18499"/>
                <a:gd name="connsiteY3" fmla="*/ 0 h 18499"/>
                <a:gd name="connsiteX4" fmla="*/ 18500 w 18499"/>
                <a:gd name="connsiteY4" fmla="*/ 9249 h 1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9" h="18499">
                  <a:moveTo>
                    <a:pt x="18500" y="9249"/>
                  </a:moveTo>
                  <a:cubicBezTo>
                    <a:pt x="18500" y="14535"/>
                    <a:pt x="14535" y="18499"/>
                    <a:pt x="9250" y="18499"/>
                  </a:cubicBezTo>
                  <a:cubicBezTo>
                    <a:pt x="3964" y="18499"/>
                    <a:pt x="0" y="14535"/>
                    <a:pt x="0" y="9249"/>
                  </a:cubicBezTo>
                  <a:cubicBezTo>
                    <a:pt x="0" y="3964"/>
                    <a:pt x="3964" y="0"/>
                    <a:pt x="9250" y="0"/>
                  </a:cubicBezTo>
                  <a:cubicBezTo>
                    <a:pt x="14535" y="0"/>
                    <a:pt x="18500" y="3964"/>
                    <a:pt x="18500" y="9249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9Slide.vn 309">
              <a:extLst>
                <a:ext uri="{FF2B5EF4-FFF2-40B4-BE49-F238E27FC236}">
                  <a16:creationId xmlns:a16="http://schemas.microsoft.com/office/drawing/2014/main" id="{E39CB2B2-E22F-4B81-A479-3CA314F35CCB}"/>
                </a:ext>
              </a:extLst>
            </p:cNvPr>
            <p:cNvSpPr/>
            <p:nvPr/>
          </p:nvSpPr>
          <p:spPr>
            <a:xfrm>
              <a:off x="3710454" y="5827317"/>
              <a:ext cx="23785" cy="23784"/>
            </a:xfrm>
            <a:custGeom>
              <a:avLst/>
              <a:gdLst>
                <a:gd name="connsiteX0" fmla="*/ 23785 w 23785"/>
                <a:gd name="connsiteY0" fmla="*/ 11892 h 23784"/>
                <a:gd name="connsiteX1" fmla="*/ 11893 w 23785"/>
                <a:gd name="connsiteY1" fmla="*/ 23785 h 23784"/>
                <a:gd name="connsiteX2" fmla="*/ 0 w 23785"/>
                <a:gd name="connsiteY2" fmla="*/ 11892 h 23784"/>
                <a:gd name="connsiteX3" fmla="*/ 11893 w 23785"/>
                <a:gd name="connsiteY3" fmla="*/ 0 h 23784"/>
                <a:gd name="connsiteX4" fmla="*/ 23785 w 23785"/>
                <a:gd name="connsiteY4" fmla="*/ 11892 h 2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5" h="23784">
                  <a:moveTo>
                    <a:pt x="23785" y="11892"/>
                  </a:moveTo>
                  <a:cubicBezTo>
                    <a:pt x="23785" y="18499"/>
                    <a:pt x="18500" y="23785"/>
                    <a:pt x="11893" y="23785"/>
                  </a:cubicBezTo>
                  <a:cubicBezTo>
                    <a:pt x="5286" y="23785"/>
                    <a:pt x="0" y="18499"/>
                    <a:pt x="0" y="11892"/>
                  </a:cubicBezTo>
                  <a:cubicBezTo>
                    <a:pt x="0" y="5285"/>
                    <a:pt x="5286" y="0"/>
                    <a:pt x="11893" y="0"/>
                  </a:cubicBezTo>
                  <a:cubicBezTo>
                    <a:pt x="18500" y="0"/>
                    <a:pt x="23785" y="5285"/>
                    <a:pt x="23785" y="11892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4" name="9Slide.vn 310">
            <a:extLst>
              <a:ext uri="{FF2B5EF4-FFF2-40B4-BE49-F238E27FC236}">
                <a16:creationId xmlns:a16="http://schemas.microsoft.com/office/drawing/2014/main" id="{5433BD8E-DBE7-4702-AD51-42B9C8141DD1}"/>
              </a:ext>
            </a:extLst>
          </p:cNvPr>
          <p:cNvSpPr/>
          <p:nvPr/>
        </p:nvSpPr>
        <p:spPr>
          <a:xfrm>
            <a:off x="2747828" y="4861698"/>
            <a:ext cx="8851376" cy="1565476"/>
          </a:xfrm>
          <a:custGeom>
            <a:avLst/>
            <a:gdLst>
              <a:gd name="connsiteX0" fmla="*/ 221993 w 6747003"/>
              <a:gd name="connsiteY0" fmla="*/ 0 h 1318744"/>
              <a:gd name="connsiteX1" fmla="*/ 0 w 6747003"/>
              <a:gd name="connsiteY1" fmla="*/ 0 h 1318744"/>
              <a:gd name="connsiteX2" fmla="*/ 0 w 6747003"/>
              <a:gd name="connsiteY2" fmla="*/ 1318744 h 1318744"/>
              <a:gd name="connsiteX3" fmla="*/ 6747004 w 6747003"/>
              <a:gd name="connsiteY3" fmla="*/ 1318744 h 1318744"/>
              <a:gd name="connsiteX4" fmla="*/ 6747004 w 6747003"/>
              <a:gd name="connsiteY4" fmla="*/ 0 h 1318744"/>
              <a:gd name="connsiteX5" fmla="*/ 2566134 w 6747003"/>
              <a:gd name="connsiteY5" fmla="*/ 0 h 131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47003" h="1318744">
                <a:moveTo>
                  <a:pt x="221993" y="0"/>
                </a:moveTo>
                <a:lnTo>
                  <a:pt x="0" y="0"/>
                </a:lnTo>
                <a:lnTo>
                  <a:pt x="0" y="1318744"/>
                </a:lnTo>
                <a:lnTo>
                  <a:pt x="6747004" y="1318744"/>
                </a:lnTo>
                <a:lnTo>
                  <a:pt x="6747004" y="0"/>
                </a:lnTo>
                <a:lnTo>
                  <a:pt x="2566134" y="0"/>
                </a:lnTo>
              </a:path>
            </a:pathLst>
          </a:custGeom>
          <a:noFill/>
          <a:ln w="1321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56" name="9Slide.vn 311">
            <a:extLst>
              <a:ext uri="{FF2B5EF4-FFF2-40B4-BE49-F238E27FC236}">
                <a16:creationId xmlns:a16="http://schemas.microsoft.com/office/drawing/2014/main" id="{F6D6E251-7CC3-4F6E-A622-1474CDC6621A}"/>
              </a:ext>
            </a:extLst>
          </p:cNvPr>
          <p:cNvGrpSpPr/>
          <p:nvPr/>
        </p:nvGrpSpPr>
        <p:grpSpPr>
          <a:xfrm>
            <a:off x="8485453" y="5055302"/>
            <a:ext cx="922455" cy="922455"/>
            <a:chOff x="7091865" y="5106962"/>
            <a:chExt cx="922455" cy="922455"/>
          </a:xfrm>
        </p:grpSpPr>
        <p:grpSp>
          <p:nvGrpSpPr>
            <p:cNvPr id="336" name="Graphic 2">
              <a:extLst>
                <a:ext uri="{FF2B5EF4-FFF2-40B4-BE49-F238E27FC236}">
                  <a16:creationId xmlns:a16="http://schemas.microsoft.com/office/drawing/2014/main" id="{048455BB-6877-4308-A35E-7C539EA216EC}"/>
                </a:ext>
              </a:extLst>
            </p:cNvPr>
            <p:cNvGrpSpPr/>
            <p:nvPr/>
          </p:nvGrpSpPr>
          <p:grpSpPr>
            <a:xfrm>
              <a:off x="7247807" y="5343617"/>
              <a:ext cx="626337" cy="444593"/>
              <a:chOff x="7247807" y="5343617"/>
              <a:chExt cx="626337" cy="444593"/>
            </a:xfrm>
            <a:solidFill>
              <a:schemeClr val="accent1"/>
            </a:solidFill>
          </p:grpSpPr>
          <p:grpSp>
            <p:nvGrpSpPr>
              <p:cNvPr id="337" name="Graphic 2">
                <a:extLst>
                  <a:ext uri="{FF2B5EF4-FFF2-40B4-BE49-F238E27FC236}">
                    <a16:creationId xmlns:a16="http://schemas.microsoft.com/office/drawing/2014/main" id="{048455BB-6877-4308-A35E-7C539EA216EC}"/>
                  </a:ext>
                </a:extLst>
              </p:cNvPr>
              <p:cNvGrpSpPr/>
              <p:nvPr/>
            </p:nvGrpSpPr>
            <p:grpSpPr>
              <a:xfrm>
                <a:off x="7294056" y="5343617"/>
                <a:ext cx="531197" cy="444593"/>
                <a:chOff x="7294056" y="5343617"/>
                <a:chExt cx="531197" cy="444593"/>
              </a:xfrm>
              <a:solidFill>
                <a:schemeClr val="accent1"/>
              </a:solidFill>
            </p:grpSpPr>
            <p:sp>
              <p:nvSpPr>
                <p:cNvPr id="338" name="9Slide.vn 312">
                  <a:extLst>
                    <a:ext uri="{FF2B5EF4-FFF2-40B4-BE49-F238E27FC236}">
                      <a16:creationId xmlns:a16="http://schemas.microsoft.com/office/drawing/2014/main" id="{7DD63B28-9094-487B-B331-478DC5529FA5}"/>
                    </a:ext>
                  </a:extLst>
                </p:cNvPr>
                <p:cNvSpPr/>
                <p:nvPr/>
              </p:nvSpPr>
              <p:spPr>
                <a:xfrm>
                  <a:off x="7294056" y="5343690"/>
                  <a:ext cx="531197" cy="444520"/>
                </a:xfrm>
                <a:custGeom>
                  <a:avLst/>
                  <a:gdLst>
                    <a:gd name="connsiteX0" fmla="*/ 371310 w 531197"/>
                    <a:gd name="connsiteY0" fmla="*/ 434736 h 444520"/>
                    <a:gd name="connsiteX1" fmla="*/ 515341 w 531197"/>
                    <a:gd name="connsiteY1" fmla="*/ 334311 h 444520"/>
                    <a:gd name="connsiteX2" fmla="*/ 515341 w 531197"/>
                    <a:gd name="connsiteY2" fmla="*/ 334311 h 444520"/>
                    <a:gd name="connsiteX3" fmla="*/ 521948 w 531197"/>
                    <a:gd name="connsiteY3" fmla="*/ 321097 h 444520"/>
                    <a:gd name="connsiteX4" fmla="*/ 528555 w 531197"/>
                    <a:gd name="connsiteY4" fmla="*/ 297312 h 444520"/>
                    <a:gd name="connsiteX5" fmla="*/ 531198 w 531197"/>
                    <a:gd name="connsiteY5" fmla="*/ 274849 h 444520"/>
                    <a:gd name="connsiteX6" fmla="*/ 531198 w 531197"/>
                    <a:gd name="connsiteY6" fmla="*/ 266920 h 444520"/>
                    <a:gd name="connsiteX7" fmla="*/ 531198 w 531197"/>
                    <a:gd name="connsiteY7" fmla="*/ 258992 h 444520"/>
                    <a:gd name="connsiteX8" fmla="*/ 525912 w 531197"/>
                    <a:gd name="connsiteY8" fmla="*/ 204815 h 444520"/>
                    <a:gd name="connsiteX9" fmla="*/ 507413 w 531197"/>
                    <a:gd name="connsiteY9" fmla="*/ 151960 h 444520"/>
                    <a:gd name="connsiteX10" fmla="*/ 484949 w 531197"/>
                    <a:gd name="connsiteY10" fmla="*/ 1321 h 444520"/>
                    <a:gd name="connsiteX11" fmla="*/ 369988 w 531197"/>
                    <a:gd name="connsiteY11" fmla="*/ 68712 h 444520"/>
                    <a:gd name="connsiteX12" fmla="*/ 331668 w 531197"/>
                    <a:gd name="connsiteY12" fmla="*/ 60784 h 444520"/>
                    <a:gd name="connsiteX13" fmla="*/ 290705 w 531197"/>
                    <a:gd name="connsiteY13" fmla="*/ 56820 h 444520"/>
                    <a:gd name="connsiteX14" fmla="*/ 264277 w 531197"/>
                    <a:gd name="connsiteY14" fmla="*/ 55498 h 444520"/>
                    <a:gd name="connsiteX15" fmla="*/ 206136 w 531197"/>
                    <a:gd name="connsiteY15" fmla="*/ 58141 h 444520"/>
                    <a:gd name="connsiteX16" fmla="*/ 188958 w 531197"/>
                    <a:gd name="connsiteY16" fmla="*/ 59462 h 444520"/>
                    <a:gd name="connsiteX17" fmla="*/ 150638 w 531197"/>
                    <a:gd name="connsiteY17" fmla="*/ 64748 h 444520"/>
                    <a:gd name="connsiteX18" fmla="*/ 142710 w 531197"/>
                    <a:gd name="connsiteY18" fmla="*/ 66069 h 444520"/>
                    <a:gd name="connsiteX19" fmla="*/ 54177 w 531197"/>
                    <a:gd name="connsiteY19" fmla="*/ 1321 h 444520"/>
                    <a:gd name="connsiteX20" fmla="*/ 47570 w 531197"/>
                    <a:gd name="connsiteY20" fmla="*/ 0 h 444520"/>
                    <a:gd name="connsiteX21" fmla="*/ 35678 w 531197"/>
                    <a:gd name="connsiteY21" fmla="*/ 5285 h 444520"/>
                    <a:gd name="connsiteX22" fmla="*/ 30392 w 531197"/>
                    <a:gd name="connsiteY22" fmla="*/ 132139 h 444520"/>
                    <a:gd name="connsiteX23" fmla="*/ 7928 w 531197"/>
                    <a:gd name="connsiteY23" fmla="*/ 210101 h 444520"/>
                    <a:gd name="connsiteX24" fmla="*/ 7928 w 531197"/>
                    <a:gd name="connsiteY24" fmla="*/ 211422 h 444520"/>
                    <a:gd name="connsiteX25" fmla="*/ 1321 w 531197"/>
                    <a:gd name="connsiteY25" fmla="*/ 257671 h 444520"/>
                    <a:gd name="connsiteX26" fmla="*/ 0 w 531197"/>
                    <a:gd name="connsiteY26" fmla="*/ 274849 h 444520"/>
                    <a:gd name="connsiteX27" fmla="*/ 3964 w 531197"/>
                    <a:gd name="connsiteY27" fmla="*/ 318454 h 444520"/>
                    <a:gd name="connsiteX28" fmla="*/ 29071 w 531197"/>
                    <a:gd name="connsiteY28" fmla="*/ 373953 h 444520"/>
                    <a:gd name="connsiteX29" fmla="*/ 112318 w 531197"/>
                    <a:gd name="connsiteY29" fmla="*/ 426808 h 444520"/>
                    <a:gd name="connsiteX30" fmla="*/ 371310 w 531197"/>
                    <a:gd name="connsiteY30" fmla="*/ 434736 h 444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31197" h="444520">
                      <a:moveTo>
                        <a:pt x="371310" y="434736"/>
                      </a:moveTo>
                      <a:cubicBezTo>
                        <a:pt x="453236" y="418880"/>
                        <a:pt x="499484" y="364703"/>
                        <a:pt x="515341" y="334311"/>
                      </a:cubicBezTo>
                      <a:lnTo>
                        <a:pt x="515341" y="334311"/>
                      </a:lnTo>
                      <a:cubicBezTo>
                        <a:pt x="517984" y="330347"/>
                        <a:pt x="519305" y="325061"/>
                        <a:pt x="521948" y="321097"/>
                      </a:cubicBezTo>
                      <a:cubicBezTo>
                        <a:pt x="524591" y="314490"/>
                        <a:pt x="527234" y="306562"/>
                        <a:pt x="528555" y="297312"/>
                      </a:cubicBezTo>
                      <a:cubicBezTo>
                        <a:pt x="529876" y="290705"/>
                        <a:pt x="531198" y="282777"/>
                        <a:pt x="531198" y="274849"/>
                      </a:cubicBezTo>
                      <a:cubicBezTo>
                        <a:pt x="531198" y="272206"/>
                        <a:pt x="531198" y="269563"/>
                        <a:pt x="531198" y="266920"/>
                      </a:cubicBezTo>
                      <a:cubicBezTo>
                        <a:pt x="531198" y="264277"/>
                        <a:pt x="531198" y="261635"/>
                        <a:pt x="531198" y="258992"/>
                      </a:cubicBezTo>
                      <a:cubicBezTo>
                        <a:pt x="531198" y="236528"/>
                        <a:pt x="528555" y="219350"/>
                        <a:pt x="525912" y="204815"/>
                      </a:cubicBezTo>
                      <a:cubicBezTo>
                        <a:pt x="519305" y="171780"/>
                        <a:pt x="507413" y="158566"/>
                        <a:pt x="507413" y="151960"/>
                      </a:cubicBezTo>
                      <a:cubicBezTo>
                        <a:pt x="507413" y="141389"/>
                        <a:pt x="516662" y="5285"/>
                        <a:pt x="484949" y="1321"/>
                      </a:cubicBezTo>
                      <a:cubicBezTo>
                        <a:pt x="453236" y="-1321"/>
                        <a:pt x="369988" y="68712"/>
                        <a:pt x="369988" y="68712"/>
                      </a:cubicBezTo>
                      <a:cubicBezTo>
                        <a:pt x="358096" y="64748"/>
                        <a:pt x="344882" y="62105"/>
                        <a:pt x="331668" y="60784"/>
                      </a:cubicBezTo>
                      <a:cubicBezTo>
                        <a:pt x="318454" y="58141"/>
                        <a:pt x="303919" y="56820"/>
                        <a:pt x="290705" y="56820"/>
                      </a:cubicBezTo>
                      <a:cubicBezTo>
                        <a:pt x="281455" y="56820"/>
                        <a:pt x="273527" y="55498"/>
                        <a:pt x="264277" y="55498"/>
                      </a:cubicBezTo>
                      <a:cubicBezTo>
                        <a:pt x="243136" y="55498"/>
                        <a:pt x="223315" y="56820"/>
                        <a:pt x="206136" y="58141"/>
                      </a:cubicBezTo>
                      <a:cubicBezTo>
                        <a:pt x="199529" y="58141"/>
                        <a:pt x="194244" y="59462"/>
                        <a:pt x="188958" y="59462"/>
                      </a:cubicBezTo>
                      <a:cubicBezTo>
                        <a:pt x="171780" y="62105"/>
                        <a:pt x="158566" y="63427"/>
                        <a:pt x="150638" y="64748"/>
                      </a:cubicBezTo>
                      <a:cubicBezTo>
                        <a:pt x="145353" y="66069"/>
                        <a:pt x="142710" y="66069"/>
                        <a:pt x="142710" y="66069"/>
                      </a:cubicBezTo>
                      <a:cubicBezTo>
                        <a:pt x="130818" y="55498"/>
                        <a:pt x="83247" y="10571"/>
                        <a:pt x="54177" y="1321"/>
                      </a:cubicBezTo>
                      <a:cubicBezTo>
                        <a:pt x="51534" y="0"/>
                        <a:pt x="48891" y="0"/>
                        <a:pt x="47570" y="0"/>
                      </a:cubicBezTo>
                      <a:cubicBezTo>
                        <a:pt x="42285" y="0"/>
                        <a:pt x="38321" y="1321"/>
                        <a:pt x="35678" y="5285"/>
                      </a:cubicBezTo>
                      <a:cubicBezTo>
                        <a:pt x="19821" y="31713"/>
                        <a:pt x="30392" y="120246"/>
                        <a:pt x="30392" y="132139"/>
                      </a:cubicBezTo>
                      <a:cubicBezTo>
                        <a:pt x="30392" y="144031"/>
                        <a:pt x="15857" y="161209"/>
                        <a:pt x="7928" y="210101"/>
                      </a:cubicBezTo>
                      <a:cubicBezTo>
                        <a:pt x="7928" y="210101"/>
                        <a:pt x="7928" y="211422"/>
                        <a:pt x="7928" y="211422"/>
                      </a:cubicBezTo>
                      <a:cubicBezTo>
                        <a:pt x="5286" y="225957"/>
                        <a:pt x="2643" y="241814"/>
                        <a:pt x="1321" y="257671"/>
                      </a:cubicBezTo>
                      <a:cubicBezTo>
                        <a:pt x="1321" y="262956"/>
                        <a:pt x="0" y="269563"/>
                        <a:pt x="0" y="274849"/>
                      </a:cubicBezTo>
                      <a:cubicBezTo>
                        <a:pt x="0" y="289384"/>
                        <a:pt x="0" y="303919"/>
                        <a:pt x="3964" y="318454"/>
                      </a:cubicBezTo>
                      <a:cubicBezTo>
                        <a:pt x="7928" y="338275"/>
                        <a:pt x="15857" y="356775"/>
                        <a:pt x="29071" y="373953"/>
                      </a:cubicBezTo>
                      <a:cubicBezTo>
                        <a:pt x="60783" y="413594"/>
                        <a:pt x="91176" y="422844"/>
                        <a:pt x="112318" y="426808"/>
                      </a:cubicBezTo>
                      <a:cubicBezTo>
                        <a:pt x="195565" y="446629"/>
                        <a:pt x="289384" y="450593"/>
                        <a:pt x="371310" y="4347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" name="9Slide.vn 313">
                  <a:extLst>
                    <a:ext uri="{FF2B5EF4-FFF2-40B4-BE49-F238E27FC236}">
                      <a16:creationId xmlns:a16="http://schemas.microsoft.com/office/drawing/2014/main" id="{88508DBD-CDC1-4C70-8B92-3594720B5F24}"/>
                    </a:ext>
                  </a:extLst>
                </p:cNvPr>
                <p:cNvSpPr/>
                <p:nvPr/>
              </p:nvSpPr>
              <p:spPr>
                <a:xfrm>
                  <a:off x="7348233" y="5343617"/>
                  <a:ext cx="477021" cy="437452"/>
                </a:xfrm>
                <a:custGeom>
                  <a:avLst/>
                  <a:gdLst>
                    <a:gd name="connsiteX0" fmla="*/ 68712 w 477021"/>
                    <a:gd name="connsiteY0" fmla="*/ 74071 h 437452"/>
                    <a:gd name="connsiteX1" fmla="*/ 92497 w 477021"/>
                    <a:gd name="connsiteY1" fmla="*/ 92570 h 437452"/>
                    <a:gd name="connsiteX2" fmla="*/ 117604 w 477021"/>
                    <a:gd name="connsiteY2" fmla="*/ 92570 h 437452"/>
                    <a:gd name="connsiteX3" fmla="*/ 264277 w 477021"/>
                    <a:gd name="connsiteY3" fmla="*/ 107105 h 437452"/>
                    <a:gd name="connsiteX4" fmla="*/ 338276 w 477021"/>
                    <a:gd name="connsiteY4" fmla="*/ 263029 h 437452"/>
                    <a:gd name="connsiteX5" fmla="*/ 330347 w 477021"/>
                    <a:gd name="connsiteY5" fmla="*/ 362133 h 437452"/>
                    <a:gd name="connsiteX6" fmla="*/ 293348 w 477021"/>
                    <a:gd name="connsiteY6" fmla="*/ 437452 h 437452"/>
                    <a:gd name="connsiteX7" fmla="*/ 317133 w 477021"/>
                    <a:gd name="connsiteY7" fmla="*/ 433488 h 437452"/>
                    <a:gd name="connsiteX8" fmla="*/ 461164 w 477021"/>
                    <a:gd name="connsiteY8" fmla="*/ 333063 h 437452"/>
                    <a:gd name="connsiteX9" fmla="*/ 461164 w 477021"/>
                    <a:gd name="connsiteY9" fmla="*/ 333063 h 437452"/>
                    <a:gd name="connsiteX10" fmla="*/ 467771 w 477021"/>
                    <a:gd name="connsiteY10" fmla="*/ 319849 h 437452"/>
                    <a:gd name="connsiteX11" fmla="*/ 474378 w 477021"/>
                    <a:gd name="connsiteY11" fmla="*/ 296064 h 437452"/>
                    <a:gd name="connsiteX12" fmla="*/ 477021 w 477021"/>
                    <a:gd name="connsiteY12" fmla="*/ 273600 h 437452"/>
                    <a:gd name="connsiteX13" fmla="*/ 477021 w 477021"/>
                    <a:gd name="connsiteY13" fmla="*/ 265672 h 437452"/>
                    <a:gd name="connsiteX14" fmla="*/ 477021 w 477021"/>
                    <a:gd name="connsiteY14" fmla="*/ 257743 h 437452"/>
                    <a:gd name="connsiteX15" fmla="*/ 471735 w 477021"/>
                    <a:gd name="connsiteY15" fmla="*/ 203567 h 437452"/>
                    <a:gd name="connsiteX16" fmla="*/ 453236 w 477021"/>
                    <a:gd name="connsiteY16" fmla="*/ 150711 h 437452"/>
                    <a:gd name="connsiteX17" fmla="*/ 430773 w 477021"/>
                    <a:gd name="connsiteY17" fmla="*/ 73 h 437452"/>
                    <a:gd name="connsiteX18" fmla="*/ 315812 w 477021"/>
                    <a:gd name="connsiteY18" fmla="*/ 67464 h 437452"/>
                    <a:gd name="connsiteX19" fmla="*/ 277491 w 477021"/>
                    <a:gd name="connsiteY19" fmla="*/ 59535 h 437452"/>
                    <a:gd name="connsiteX20" fmla="*/ 236529 w 477021"/>
                    <a:gd name="connsiteY20" fmla="*/ 55571 h 437452"/>
                    <a:gd name="connsiteX21" fmla="*/ 210101 w 477021"/>
                    <a:gd name="connsiteY21" fmla="*/ 54250 h 437452"/>
                    <a:gd name="connsiteX22" fmla="*/ 151960 w 477021"/>
                    <a:gd name="connsiteY22" fmla="*/ 56893 h 437452"/>
                    <a:gd name="connsiteX23" fmla="*/ 134782 w 477021"/>
                    <a:gd name="connsiteY23" fmla="*/ 58214 h 437452"/>
                    <a:gd name="connsiteX24" fmla="*/ 96462 w 477021"/>
                    <a:gd name="connsiteY24" fmla="*/ 63500 h 437452"/>
                    <a:gd name="connsiteX25" fmla="*/ 88533 w 477021"/>
                    <a:gd name="connsiteY25" fmla="*/ 64821 h 437452"/>
                    <a:gd name="connsiteX26" fmla="*/ 0 w 477021"/>
                    <a:gd name="connsiteY26" fmla="*/ 73 h 437452"/>
                    <a:gd name="connsiteX27" fmla="*/ 68712 w 477021"/>
                    <a:gd name="connsiteY27" fmla="*/ 74071 h 437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77021" h="437452">
                      <a:moveTo>
                        <a:pt x="68712" y="74071"/>
                      </a:moveTo>
                      <a:cubicBezTo>
                        <a:pt x="75319" y="81999"/>
                        <a:pt x="81926" y="89928"/>
                        <a:pt x="92497" y="92570"/>
                      </a:cubicBezTo>
                      <a:cubicBezTo>
                        <a:pt x="100426" y="95213"/>
                        <a:pt x="108354" y="93892"/>
                        <a:pt x="117604" y="92570"/>
                      </a:cubicBezTo>
                      <a:cubicBezTo>
                        <a:pt x="167816" y="85963"/>
                        <a:pt x="221994" y="80678"/>
                        <a:pt x="264277" y="107105"/>
                      </a:cubicBezTo>
                      <a:cubicBezTo>
                        <a:pt x="315812" y="138819"/>
                        <a:pt x="332990" y="203567"/>
                        <a:pt x="338276" y="263029"/>
                      </a:cubicBezTo>
                      <a:cubicBezTo>
                        <a:pt x="340919" y="296064"/>
                        <a:pt x="340919" y="330420"/>
                        <a:pt x="330347" y="362133"/>
                      </a:cubicBezTo>
                      <a:cubicBezTo>
                        <a:pt x="322419" y="384597"/>
                        <a:pt x="314491" y="424238"/>
                        <a:pt x="293348" y="437452"/>
                      </a:cubicBezTo>
                      <a:cubicBezTo>
                        <a:pt x="301277" y="436131"/>
                        <a:pt x="309205" y="434809"/>
                        <a:pt x="317133" y="433488"/>
                      </a:cubicBezTo>
                      <a:cubicBezTo>
                        <a:pt x="400381" y="418953"/>
                        <a:pt x="445308" y="363454"/>
                        <a:pt x="461164" y="333063"/>
                      </a:cubicBezTo>
                      <a:lnTo>
                        <a:pt x="461164" y="333063"/>
                      </a:lnTo>
                      <a:cubicBezTo>
                        <a:pt x="463807" y="329098"/>
                        <a:pt x="465128" y="323813"/>
                        <a:pt x="467771" y="319849"/>
                      </a:cubicBezTo>
                      <a:cubicBezTo>
                        <a:pt x="470414" y="313242"/>
                        <a:pt x="473057" y="305314"/>
                        <a:pt x="474378" y="296064"/>
                      </a:cubicBezTo>
                      <a:cubicBezTo>
                        <a:pt x="475699" y="289457"/>
                        <a:pt x="477021" y="281529"/>
                        <a:pt x="477021" y="273600"/>
                      </a:cubicBezTo>
                      <a:cubicBezTo>
                        <a:pt x="477021" y="270957"/>
                        <a:pt x="477021" y="268315"/>
                        <a:pt x="477021" y="265672"/>
                      </a:cubicBezTo>
                      <a:cubicBezTo>
                        <a:pt x="477021" y="263029"/>
                        <a:pt x="477021" y="260386"/>
                        <a:pt x="477021" y="257743"/>
                      </a:cubicBezTo>
                      <a:cubicBezTo>
                        <a:pt x="477021" y="235280"/>
                        <a:pt x="474378" y="218102"/>
                        <a:pt x="471735" y="203567"/>
                      </a:cubicBezTo>
                      <a:cubicBezTo>
                        <a:pt x="465128" y="170532"/>
                        <a:pt x="453236" y="157318"/>
                        <a:pt x="453236" y="150711"/>
                      </a:cubicBezTo>
                      <a:cubicBezTo>
                        <a:pt x="453236" y="140140"/>
                        <a:pt x="462486" y="4037"/>
                        <a:pt x="430773" y="73"/>
                      </a:cubicBezTo>
                      <a:cubicBezTo>
                        <a:pt x="399059" y="-2570"/>
                        <a:pt x="315812" y="67464"/>
                        <a:pt x="315812" y="67464"/>
                      </a:cubicBezTo>
                      <a:cubicBezTo>
                        <a:pt x="303919" y="63500"/>
                        <a:pt x="290705" y="60857"/>
                        <a:pt x="277491" y="59535"/>
                      </a:cubicBezTo>
                      <a:cubicBezTo>
                        <a:pt x="264277" y="56893"/>
                        <a:pt x="249743" y="55571"/>
                        <a:pt x="236529" y="55571"/>
                      </a:cubicBezTo>
                      <a:cubicBezTo>
                        <a:pt x="227279" y="55571"/>
                        <a:pt x="219351" y="54250"/>
                        <a:pt x="210101" y="54250"/>
                      </a:cubicBezTo>
                      <a:cubicBezTo>
                        <a:pt x="188959" y="54250"/>
                        <a:pt x="169138" y="55571"/>
                        <a:pt x="151960" y="56893"/>
                      </a:cubicBezTo>
                      <a:cubicBezTo>
                        <a:pt x="145353" y="56893"/>
                        <a:pt x="140068" y="58214"/>
                        <a:pt x="134782" y="58214"/>
                      </a:cubicBezTo>
                      <a:cubicBezTo>
                        <a:pt x="117604" y="60857"/>
                        <a:pt x="104390" y="62178"/>
                        <a:pt x="96462" y="63500"/>
                      </a:cubicBezTo>
                      <a:cubicBezTo>
                        <a:pt x="91176" y="64821"/>
                        <a:pt x="88533" y="64821"/>
                        <a:pt x="88533" y="64821"/>
                      </a:cubicBezTo>
                      <a:cubicBezTo>
                        <a:pt x="76641" y="54250"/>
                        <a:pt x="29071" y="9323"/>
                        <a:pt x="0" y="73"/>
                      </a:cubicBezTo>
                      <a:cubicBezTo>
                        <a:pt x="27750" y="21215"/>
                        <a:pt x="50213" y="54250"/>
                        <a:pt x="68712" y="74071"/>
                      </a:cubicBezTo>
                      <a:close/>
                    </a:path>
                  </a:pathLst>
                </a:custGeom>
                <a:solidFill>
                  <a:srgbClr val="93C3FD">
                    <a:alpha val="30000"/>
                  </a:srgbClr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40" name="Graphic 2">
                  <a:extLst>
                    <a:ext uri="{FF2B5EF4-FFF2-40B4-BE49-F238E27FC236}">
                      <a16:creationId xmlns:a16="http://schemas.microsoft.com/office/drawing/2014/main" id="{048455BB-6877-4308-A35E-7C539EA216EC}"/>
                    </a:ext>
                  </a:extLst>
                </p:cNvPr>
                <p:cNvGrpSpPr/>
                <p:nvPr/>
              </p:nvGrpSpPr>
              <p:grpSpPr>
                <a:xfrm>
                  <a:off x="7447337" y="5399188"/>
                  <a:ext cx="179709" cy="125036"/>
                  <a:chOff x="7447337" y="5399188"/>
                  <a:chExt cx="179709" cy="125036"/>
                </a:xfrm>
                <a:solidFill>
                  <a:srgbClr val="93C3FD"/>
                </a:solidFill>
              </p:grpSpPr>
              <p:sp>
                <p:nvSpPr>
                  <p:cNvPr id="341" name="9Slide.vn 314">
                    <a:extLst>
                      <a:ext uri="{FF2B5EF4-FFF2-40B4-BE49-F238E27FC236}">
                        <a16:creationId xmlns:a16="http://schemas.microsoft.com/office/drawing/2014/main" id="{03D056C9-9EB0-4E24-A2B7-4632AF964454}"/>
                      </a:ext>
                    </a:extLst>
                  </p:cNvPr>
                  <p:cNvSpPr/>
                  <p:nvPr/>
                </p:nvSpPr>
                <p:spPr>
                  <a:xfrm>
                    <a:off x="7502835" y="5399188"/>
                    <a:ext cx="56819" cy="125036"/>
                  </a:xfrm>
                  <a:custGeom>
                    <a:avLst/>
                    <a:gdLst>
                      <a:gd name="connsiteX0" fmla="*/ 56819 w 56819"/>
                      <a:gd name="connsiteY0" fmla="*/ 0 h 125036"/>
                      <a:gd name="connsiteX1" fmla="*/ 47570 w 56819"/>
                      <a:gd name="connsiteY1" fmla="*/ 93819 h 125036"/>
                      <a:gd name="connsiteX2" fmla="*/ 21143 w 56819"/>
                      <a:gd name="connsiteY2" fmla="*/ 93819 h 125036"/>
                      <a:gd name="connsiteX3" fmla="*/ 0 w 56819"/>
                      <a:gd name="connsiteY3" fmla="*/ 2643 h 125036"/>
                      <a:gd name="connsiteX4" fmla="*/ 56819 w 56819"/>
                      <a:gd name="connsiteY4" fmla="*/ 0 h 125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819" h="125036">
                        <a:moveTo>
                          <a:pt x="56819" y="0"/>
                        </a:moveTo>
                        <a:cubicBezTo>
                          <a:pt x="54177" y="25106"/>
                          <a:pt x="48891" y="66069"/>
                          <a:pt x="47570" y="93819"/>
                        </a:cubicBezTo>
                        <a:cubicBezTo>
                          <a:pt x="44927" y="124210"/>
                          <a:pt x="36999" y="145353"/>
                          <a:pt x="21143" y="93819"/>
                        </a:cubicBezTo>
                        <a:cubicBezTo>
                          <a:pt x="10571" y="59462"/>
                          <a:pt x="2643" y="23785"/>
                          <a:pt x="0" y="2643"/>
                        </a:cubicBezTo>
                        <a:cubicBezTo>
                          <a:pt x="15857" y="1321"/>
                          <a:pt x="35678" y="0"/>
                          <a:pt x="56819" y="0"/>
                        </a:cubicBezTo>
                        <a:close/>
                      </a:path>
                    </a:pathLst>
                  </a:custGeom>
                  <a:solidFill>
                    <a:srgbClr val="93C3FD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2" name="9Slide.vn 315">
                    <a:extLst>
                      <a:ext uri="{FF2B5EF4-FFF2-40B4-BE49-F238E27FC236}">
                        <a16:creationId xmlns:a16="http://schemas.microsoft.com/office/drawing/2014/main" id="{2C163632-F613-4FA5-9006-5AF16AABF32D}"/>
                      </a:ext>
                    </a:extLst>
                  </p:cNvPr>
                  <p:cNvSpPr/>
                  <p:nvPr/>
                </p:nvSpPr>
                <p:spPr>
                  <a:xfrm>
                    <a:off x="7447337" y="5404473"/>
                    <a:ext cx="36999" cy="81228"/>
                  </a:xfrm>
                  <a:custGeom>
                    <a:avLst/>
                    <a:gdLst>
                      <a:gd name="connsiteX0" fmla="*/ 36999 w 36999"/>
                      <a:gd name="connsiteY0" fmla="*/ 0 h 81228"/>
                      <a:gd name="connsiteX1" fmla="*/ 33035 w 36999"/>
                      <a:gd name="connsiteY1" fmla="*/ 51534 h 81228"/>
                      <a:gd name="connsiteX2" fmla="*/ 10572 w 36999"/>
                      <a:gd name="connsiteY2" fmla="*/ 51534 h 81228"/>
                      <a:gd name="connsiteX3" fmla="*/ 0 w 36999"/>
                      <a:gd name="connsiteY3" fmla="*/ 5285 h 81228"/>
                      <a:gd name="connsiteX4" fmla="*/ 36999 w 36999"/>
                      <a:gd name="connsiteY4" fmla="*/ 0 h 8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999" h="81228">
                        <a:moveTo>
                          <a:pt x="36999" y="0"/>
                        </a:moveTo>
                        <a:cubicBezTo>
                          <a:pt x="35678" y="18499"/>
                          <a:pt x="33035" y="36999"/>
                          <a:pt x="33035" y="51534"/>
                        </a:cubicBezTo>
                        <a:cubicBezTo>
                          <a:pt x="31714" y="80605"/>
                          <a:pt x="23786" y="100426"/>
                          <a:pt x="10572" y="51534"/>
                        </a:cubicBezTo>
                        <a:cubicBezTo>
                          <a:pt x="6607" y="35678"/>
                          <a:pt x="2643" y="19821"/>
                          <a:pt x="0" y="5285"/>
                        </a:cubicBezTo>
                        <a:cubicBezTo>
                          <a:pt x="6607" y="3964"/>
                          <a:pt x="19821" y="1321"/>
                          <a:pt x="36999" y="0"/>
                        </a:cubicBezTo>
                        <a:close/>
                      </a:path>
                    </a:pathLst>
                  </a:custGeom>
                  <a:solidFill>
                    <a:srgbClr val="93C3FD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3" name="9Slide.vn 316">
                    <a:extLst>
                      <a:ext uri="{FF2B5EF4-FFF2-40B4-BE49-F238E27FC236}">
                        <a16:creationId xmlns:a16="http://schemas.microsoft.com/office/drawing/2014/main" id="{AB4D91BB-359C-4C98-8189-956A9EC23861}"/>
                      </a:ext>
                    </a:extLst>
                  </p:cNvPr>
                  <p:cNvSpPr/>
                  <p:nvPr/>
                </p:nvSpPr>
                <p:spPr>
                  <a:xfrm>
                    <a:off x="7585092" y="5400509"/>
                    <a:ext cx="41954" cy="89395"/>
                  </a:xfrm>
                  <a:custGeom>
                    <a:avLst/>
                    <a:gdLst>
                      <a:gd name="connsiteX0" fmla="*/ 41954 w 41954"/>
                      <a:gd name="connsiteY0" fmla="*/ 3964 h 89395"/>
                      <a:gd name="connsiteX1" fmla="*/ 23455 w 41954"/>
                      <a:gd name="connsiteY1" fmla="*/ 62105 h 89395"/>
                      <a:gd name="connsiteX2" fmla="*/ 991 w 41954"/>
                      <a:gd name="connsiteY2" fmla="*/ 56819 h 89395"/>
                      <a:gd name="connsiteX3" fmla="*/ 991 w 41954"/>
                      <a:gd name="connsiteY3" fmla="*/ 0 h 89395"/>
                      <a:gd name="connsiteX4" fmla="*/ 41954 w 41954"/>
                      <a:gd name="connsiteY4" fmla="*/ 3964 h 89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954" h="89395">
                        <a:moveTo>
                          <a:pt x="41954" y="3964"/>
                        </a:moveTo>
                        <a:cubicBezTo>
                          <a:pt x="35347" y="23785"/>
                          <a:pt x="27419" y="44927"/>
                          <a:pt x="23455" y="62105"/>
                        </a:cubicBezTo>
                        <a:cubicBezTo>
                          <a:pt x="15527" y="89854"/>
                          <a:pt x="3634" y="108354"/>
                          <a:pt x="991" y="56819"/>
                        </a:cubicBezTo>
                        <a:cubicBezTo>
                          <a:pt x="-330" y="36999"/>
                          <a:pt x="-330" y="17178"/>
                          <a:pt x="991" y="0"/>
                        </a:cubicBezTo>
                        <a:cubicBezTo>
                          <a:pt x="14205" y="1321"/>
                          <a:pt x="27419" y="2643"/>
                          <a:pt x="41954" y="3964"/>
                        </a:cubicBezTo>
                        <a:close/>
                      </a:path>
                    </a:pathLst>
                  </a:custGeom>
                  <a:solidFill>
                    <a:srgbClr val="93C3FD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4" name="Graphic 2">
                  <a:extLst>
                    <a:ext uri="{FF2B5EF4-FFF2-40B4-BE49-F238E27FC236}">
                      <a16:creationId xmlns:a16="http://schemas.microsoft.com/office/drawing/2014/main" id="{048455BB-6877-4308-A35E-7C539EA216EC}"/>
                    </a:ext>
                  </a:extLst>
                </p:cNvPr>
                <p:cNvGrpSpPr/>
                <p:nvPr/>
              </p:nvGrpSpPr>
              <p:grpSpPr>
                <a:xfrm>
                  <a:off x="7295377" y="5548505"/>
                  <a:ext cx="529876" cy="116282"/>
                  <a:chOff x="7295377" y="5548505"/>
                  <a:chExt cx="529876" cy="116282"/>
                </a:xfrm>
                <a:solidFill>
                  <a:srgbClr val="93C3FD"/>
                </a:solidFill>
              </p:grpSpPr>
              <p:sp>
                <p:nvSpPr>
                  <p:cNvPr id="345" name="9Slide.vn 317">
                    <a:extLst>
                      <a:ext uri="{FF2B5EF4-FFF2-40B4-BE49-F238E27FC236}">
                        <a16:creationId xmlns:a16="http://schemas.microsoft.com/office/drawing/2014/main" id="{1B833AC9-A83B-4B9F-804E-33EC107F0DD6}"/>
                      </a:ext>
                    </a:extLst>
                  </p:cNvPr>
                  <p:cNvSpPr/>
                  <p:nvPr/>
                </p:nvSpPr>
                <p:spPr>
                  <a:xfrm>
                    <a:off x="7298020" y="5556433"/>
                    <a:ext cx="60130" cy="48880"/>
                  </a:xfrm>
                  <a:custGeom>
                    <a:avLst/>
                    <a:gdLst>
                      <a:gd name="connsiteX0" fmla="*/ 0 w 60130"/>
                      <a:gd name="connsiteY0" fmla="*/ 47570 h 48880"/>
                      <a:gd name="connsiteX1" fmla="*/ 6607 w 60130"/>
                      <a:gd name="connsiteY1" fmla="*/ 1321 h 48880"/>
                      <a:gd name="connsiteX2" fmla="*/ 6607 w 60130"/>
                      <a:gd name="connsiteY2" fmla="*/ 0 h 48880"/>
                      <a:gd name="connsiteX3" fmla="*/ 54177 w 60130"/>
                      <a:gd name="connsiteY3" fmla="*/ 33035 h 48880"/>
                      <a:gd name="connsiteX4" fmla="*/ 0 w 60130"/>
                      <a:gd name="connsiteY4" fmla="*/ 47570 h 48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130" h="48880">
                        <a:moveTo>
                          <a:pt x="0" y="47570"/>
                        </a:moveTo>
                        <a:cubicBezTo>
                          <a:pt x="1322" y="31713"/>
                          <a:pt x="3964" y="15857"/>
                          <a:pt x="6607" y="1321"/>
                        </a:cubicBezTo>
                        <a:cubicBezTo>
                          <a:pt x="6607" y="1321"/>
                          <a:pt x="6607" y="0"/>
                          <a:pt x="6607" y="0"/>
                        </a:cubicBezTo>
                        <a:cubicBezTo>
                          <a:pt x="19821" y="10571"/>
                          <a:pt x="39642" y="26428"/>
                          <a:pt x="54177" y="33035"/>
                        </a:cubicBezTo>
                        <a:cubicBezTo>
                          <a:pt x="72676" y="40963"/>
                          <a:pt x="46249" y="52855"/>
                          <a:pt x="0" y="47570"/>
                        </a:cubicBezTo>
                        <a:close/>
                      </a:path>
                    </a:pathLst>
                  </a:custGeom>
                  <a:solidFill>
                    <a:srgbClr val="93C3FD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6" name="9Slide.vn 318">
                    <a:extLst>
                      <a:ext uri="{FF2B5EF4-FFF2-40B4-BE49-F238E27FC236}">
                        <a16:creationId xmlns:a16="http://schemas.microsoft.com/office/drawing/2014/main" id="{C23C0235-1395-4A5F-9801-9374C785DE13}"/>
                      </a:ext>
                    </a:extLst>
                  </p:cNvPr>
                  <p:cNvSpPr/>
                  <p:nvPr/>
                </p:nvSpPr>
                <p:spPr>
                  <a:xfrm>
                    <a:off x="7295377" y="5621181"/>
                    <a:ext cx="53974" cy="43606"/>
                  </a:xfrm>
                  <a:custGeom>
                    <a:avLst/>
                    <a:gdLst>
                      <a:gd name="connsiteX0" fmla="*/ 3965 w 53974"/>
                      <a:gd name="connsiteY0" fmla="*/ 43606 h 43606"/>
                      <a:gd name="connsiteX1" fmla="*/ 0 w 53974"/>
                      <a:gd name="connsiteY1" fmla="*/ 0 h 43606"/>
                      <a:gd name="connsiteX2" fmla="*/ 46249 w 53974"/>
                      <a:gd name="connsiteY2" fmla="*/ 17178 h 43606"/>
                      <a:gd name="connsiteX3" fmla="*/ 3965 w 53974"/>
                      <a:gd name="connsiteY3" fmla="*/ 43606 h 43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3974" h="43606">
                        <a:moveTo>
                          <a:pt x="3965" y="43606"/>
                        </a:moveTo>
                        <a:cubicBezTo>
                          <a:pt x="1322" y="29071"/>
                          <a:pt x="0" y="14535"/>
                          <a:pt x="0" y="0"/>
                        </a:cubicBezTo>
                        <a:cubicBezTo>
                          <a:pt x="14536" y="6607"/>
                          <a:pt x="33035" y="14535"/>
                          <a:pt x="46249" y="17178"/>
                        </a:cubicBezTo>
                        <a:cubicBezTo>
                          <a:pt x="66069" y="21142"/>
                          <a:pt x="46249" y="36999"/>
                          <a:pt x="3965" y="43606"/>
                        </a:cubicBezTo>
                        <a:close/>
                      </a:path>
                    </a:pathLst>
                  </a:custGeom>
                  <a:solidFill>
                    <a:srgbClr val="93C3FD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7" name="9Slide.vn 319">
                    <a:extLst>
                      <a:ext uri="{FF2B5EF4-FFF2-40B4-BE49-F238E27FC236}">
                        <a16:creationId xmlns:a16="http://schemas.microsoft.com/office/drawing/2014/main" id="{1E5A257A-2F32-4364-AC6B-E243424309AE}"/>
                      </a:ext>
                    </a:extLst>
                  </p:cNvPr>
                  <p:cNvSpPr/>
                  <p:nvPr/>
                </p:nvSpPr>
                <p:spPr>
                  <a:xfrm>
                    <a:off x="7753222" y="5548505"/>
                    <a:ext cx="72031" cy="56759"/>
                  </a:xfrm>
                  <a:custGeom>
                    <a:avLst/>
                    <a:gdLst>
                      <a:gd name="connsiteX0" fmla="*/ 72032 w 72031"/>
                      <a:gd name="connsiteY0" fmla="*/ 54177 h 56759"/>
                      <a:gd name="connsiteX1" fmla="*/ 7283 w 72031"/>
                      <a:gd name="connsiteY1" fmla="*/ 39642 h 56759"/>
                      <a:gd name="connsiteX2" fmla="*/ 66746 w 72031"/>
                      <a:gd name="connsiteY2" fmla="*/ 0 h 56759"/>
                      <a:gd name="connsiteX3" fmla="*/ 72032 w 72031"/>
                      <a:gd name="connsiteY3" fmla="*/ 54177 h 567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31" h="56759">
                        <a:moveTo>
                          <a:pt x="72032" y="54177"/>
                        </a:moveTo>
                        <a:cubicBezTo>
                          <a:pt x="16533" y="62105"/>
                          <a:pt x="-15180" y="50213"/>
                          <a:pt x="7283" y="39642"/>
                        </a:cubicBezTo>
                        <a:cubicBezTo>
                          <a:pt x="27104" y="31713"/>
                          <a:pt x="56175" y="7928"/>
                          <a:pt x="66746" y="0"/>
                        </a:cubicBezTo>
                        <a:cubicBezTo>
                          <a:pt x="69389" y="14535"/>
                          <a:pt x="70710" y="31713"/>
                          <a:pt x="72032" y="54177"/>
                        </a:cubicBezTo>
                        <a:close/>
                      </a:path>
                    </a:pathLst>
                  </a:custGeom>
                  <a:solidFill>
                    <a:srgbClr val="93C3FD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8" name="9Slide.vn 320">
                    <a:extLst>
                      <a:ext uri="{FF2B5EF4-FFF2-40B4-BE49-F238E27FC236}">
                        <a16:creationId xmlns:a16="http://schemas.microsoft.com/office/drawing/2014/main" id="{BBF75D93-01BE-4E65-825E-59681CA34F3F}"/>
                      </a:ext>
                    </a:extLst>
                  </p:cNvPr>
                  <p:cNvSpPr/>
                  <p:nvPr/>
                </p:nvSpPr>
                <p:spPr>
                  <a:xfrm>
                    <a:off x="7762833" y="5618538"/>
                    <a:ext cx="62421" cy="46248"/>
                  </a:xfrm>
                  <a:custGeom>
                    <a:avLst/>
                    <a:gdLst>
                      <a:gd name="connsiteX0" fmla="*/ 62421 w 62421"/>
                      <a:gd name="connsiteY0" fmla="*/ 0 h 46248"/>
                      <a:gd name="connsiteX1" fmla="*/ 59778 w 62421"/>
                      <a:gd name="connsiteY1" fmla="*/ 22463 h 46248"/>
                      <a:gd name="connsiteX2" fmla="*/ 53171 w 62421"/>
                      <a:gd name="connsiteY2" fmla="*/ 46249 h 46248"/>
                      <a:gd name="connsiteX3" fmla="*/ 8244 w 62421"/>
                      <a:gd name="connsiteY3" fmla="*/ 19821 h 46248"/>
                      <a:gd name="connsiteX4" fmla="*/ 62421 w 62421"/>
                      <a:gd name="connsiteY4" fmla="*/ 0 h 46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421" h="46248">
                        <a:moveTo>
                          <a:pt x="62421" y="0"/>
                        </a:moveTo>
                        <a:cubicBezTo>
                          <a:pt x="62421" y="7928"/>
                          <a:pt x="61099" y="15856"/>
                          <a:pt x="59778" y="22463"/>
                        </a:cubicBezTo>
                        <a:cubicBezTo>
                          <a:pt x="58457" y="30392"/>
                          <a:pt x="55814" y="38320"/>
                          <a:pt x="53171" y="46249"/>
                        </a:cubicBezTo>
                        <a:cubicBezTo>
                          <a:pt x="8244" y="40963"/>
                          <a:pt x="-12898" y="25106"/>
                          <a:pt x="8244" y="19821"/>
                        </a:cubicBezTo>
                        <a:cubicBezTo>
                          <a:pt x="22780" y="17178"/>
                          <a:pt x="46564" y="6607"/>
                          <a:pt x="62421" y="0"/>
                        </a:cubicBezTo>
                        <a:close/>
                      </a:path>
                    </a:pathLst>
                  </a:custGeom>
                  <a:solidFill>
                    <a:srgbClr val="93C3FD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9" name="Graphic 2">
                  <a:extLst>
                    <a:ext uri="{FF2B5EF4-FFF2-40B4-BE49-F238E27FC236}">
                      <a16:creationId xmlns:a16="http://schemas.microsoft.com/office/drawing/2014/main" id="{048455BB-6877-4308-A35E-7C539EA216EC}"/>
                    </a:ext>
                  </a:extLst>
                </p:cNvPr>
                <p:cNvGrpSpPr/>
                <p:nvPr/>
              </p:nvGrpSpPr>
              <p:grpSpPr>
                <a:xfrm>
                  <a:off x="7339140" y="5378046"/>
                  <a:ext cx="444820" cy="78104"/>
                  <a:chOff x="7339140" y="5378046"/>
                  <a:chExt cx="444820" cy="78104"/>
                </a:xfrm>
                <a:solidFill>
                  <a:srgbClr val="FA7764"/>
                </a:solidFill>
              </p:grpSpPr>
              <p:sp>
                <p:nvSpPr>
                  <p:cNvPr id="350" name="9Slide.vn 321">
                    <a:extLst>
                      <a:ext uri="{FF2B5EF4-FFF2-40B4-BE49-F238E27FC236}">
                        <a16:creationId xmlns:a16="http://schemas.microsoft.com/office/drawing/2014/main" id="{0F3756AA-A8D1-48C6-A58C-890A5C384826}"/>
                      </a:ext>
                    </a:extLst>
                  </p:cNvPr>
                  <p:cNvSpPr/>
                  <p:nvPr/>
                </p:nvSpPr>
                <p:spPr>
                  <a:xfrm>
                    <a:off x="7339140" y="5378046"/>
                    <a:ext cx="54418" cy="73517"/>
                  </a:xfrm>
                  <a:custGeom>
                    <a:avLst/>
                    <a:gdLst>
                      <a:gd name="connsiteX0" fmla="*/ 10414 w 54418"/>
                      <a:gd name="connsiteY0" fmla="*/ 72676 h 73517"/>
                      <a:gd name="connsiteX1" fmla="*/ 54020 w 54418"/>
                      <a:gd name="connsiteY1" fmla="*/ 51534 h 73517"/>
                      <a:gd name="connsiteX2" fmla="*/ 2485 w 54418"/>
                      <a:gd name="connsiteY2" fmla="*/ 0 h 73517"/>
                      <a:gd name="connsiteX3" fmla="*/ 10414 w 54418"/>
                      <a:gd name="connsiteY3" fmla="*/ 72676 h 73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418" h="73517">
                        <a:moveTo>
                          <a:pt x="10414" y="72676"/>
                        </a:moveTo>
                        <a:cubicBezTo>
                          <a:pt x="17021" y="77962"/>
                          <a:pt x="50056" y="56819"/>
                          <a:pt x="54020" y="51534"/>
                        </a:cubicBezTo>
                        <a:cubicBezTo>
                          <a:pt x="59306" y="46249"/>
                          <a:pt x="10414" y="0"/>
                          <a:pt x="2485" y="0"/>
                        </a:cubicBezTo>
                        <a:cubicBezTo>
                          <a:pt x="-4122" y="1321"/>
                          <a:pt x="3807" y="66069"/>
                          <a:pt x="10414" y="72676"/>
                        </a:cubicBezTo>
                        <a:close/>
                      </a:path>
                    </a:pathLst>
                  </a:custGeom>
                  <a:solidFill>
                    <a:srgbClr val="FA7764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1" name="9Slide.vn 322">
                    <a:extLst>
                      <a:ext uri="{FF2B5EF4-FFF2-40B4-BE49-F238E27FC236}">
                        <a16:creationId xmlns:a16="http://schemas.microsoft.com/office/drawing/2014/main" id="{0710F6DB-796E-44DE-9AFC-150C38929AE9}"/>
                      </a:ext>
                    </a:extLst>
                  </p:cNvPr>
                  <p:cNvSpPr/>
                  <p:nvPr/>
                </p:nvSpPr>
                <p:spPr>
                  <a:xfrm>
                    <a:off x="7729705" y="5382010"/>
                    <a:ext cx="54255" cy="74140"/>
                  </a:xfrm>
                  <a:custGeom>
                    <a:avLst/>
                    <a:gdLst>
                      <a:gd name="connsiteX0" fmla="*/ 409 w 54255"/>
                      <a:gd name="connsiteY0" fmla="*/ 54177 h 74140"/>
                      <a:gd name="connsiteX1" fmla="*/ 49301 w 54255"/>
                      <a:gd name="connsiteY1" fmla="*/ 0 h 74140"/>
                      <a:gd name="connsiteX2" fmla="*/ 49301 w 54255"/>
                      <a:gd name="connsiteY2" fmla="*/ 73998 h 74140"/>
                      <a:gd name="connsiteX3" fmla="*/ 409 w 54255"/>
                      <a:gd name="connsiteY3" fmla="*/ 54177 h 74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255" h="74140">
                        <a:moveTo>
                          <a:pt x="409" y="54177"/>
                        </a:moveTo>
                        <a:cubicBezTo>
                          <a:pt x="-4877" y="50213"/>
                          <a:pt x="42694" y="0"/>
                          <a:pt x="49301" y="0"/>
                        </a:cubicBezTo>
                        <a:cubicBezTo>
                          <a:pt x="55907" y="0"/>
                          <a:pt x="55907" y="71355"/>
                          <a:pt x="49301" y="73998"/>
                        </a:cubicBezTo>
                        <a:cubicBezTo>
                          <a:pt x="42694" y="75319"/>
                          <a:pt x="16266" y="67391"/>
                          <a:pt x="409" y="54177"/>
                        </a:cubicBezTo>
                        <a:close/>
                      </a:path>
                    </a:pathLst>
                  </a:custGeom>
                  <a:solidFill>
                    <a:srgbClr val="FA7764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" name="Graphic 2">
                <a:extLst>
                  <a:ext uri="{FF2B5EF4-FFF2-40B4-BE49-F238E27FC236}">
                    <a16:creationId xmlns:a16="http://schemas.microsoft.com/office/drawing/2014/main" id="{048455BB-6877-4308-A35E-7C539EA216EC}"/>
                  </a:ext>
                </a:extLst>
              </p:cNvPr>
              <p:cNvGrpSpPr/>
              <p:nvPr/>
            </p:nvGrpSpPr>
            <p:grpSpPr>
              <a:xfrm>
                <a:off x="7247807" y="5585504"/>
                <a:ext cx="626337" cy="110996"/>
                <a:chOff x="7247807" y="5585504"/>
                <a:chExt cx="626337" cy="110996"/>
              </a:xfrm>
              <a:solidFill>
                <a:schemeClr val="accent1"/>
              </a:solidFill>
            </p:grpSpPr>
            <p:grpSp>
              <p:nvGrpSpPr>
                <p:cNvPr id="353" name="Graphic 2">
                  <a:extLst>
                    <a:ext uri="{FF2B5EF4-FFF2-40B4-BE49-F238E27FC236}">
                      <a16:creationId xmlns:a16="http://schemas.microsoft.com/office/drawing/2014/main" id="{048455BB-6877-4308-A35E-7C539EA216EC}"/>
                    </a:ext>
                  </a:extLst>
                </p:cNvPr>
                <p:cNvGrpSpPr/>
                <p:nvPr/>
              </p:nvGrpSpPr>
              <p:grpSpPr>
                <a:xfrm>
                  <a:off x="7247807" y="5585504"/>
                  <a:ext cx="626337" cy="110996"/>
                  <a:chOff x="7247807" y="5585504"/>
                  <a:chExt cx="626337" cy="110996"/>
                </a:xfrm>
                <a:solidFill>
                  <a:srgbClr val="181818"/>
                </a:solidFill>
              </p:grpSpPr>
              <p:sp>
                <p:nvSpPr>
                  <p:cNvPr id="354" name="9Slide.vn 323">
                    <a:extLst>
                      <a:ext uri="{FF2B5EF4-FFF2-40B4-BE49-F238E27FC236}">
                        <a16:creationId xmlns:a16="http://schemas.microsoft.com/office/drawing/2014/main" id="{5755342A-A6A4-4BB2-97DF-F594463BF66F}"/>
                      </a:ext>
                    </a:extLst>
                  </p:cNvPr>
                  <p:cNvSpPr/>
                  <p:nvPr/>
                </p:nvSpPr>
                <p:spPr>
                  <a:xfrm>
                    <a:off x="7251253" y="5616698"/>
                    <a:ext cx="48606" cy="13732"/>
                  </a:xfrm>
                  <a:custGeom>
                    <a:avLst/>
                    <a:gdLst>
                      <a:gd name="connsiteX0" fmla="*/ 45446 w 48606"/>
                      <a:gd name="connsiteY0" fmla="*/ 13732 h 13732"/>
                      <a:gd name="connsiteX1" fmla="*/ 45446 w 48606"/>
                      <a:gd name="connsiteY1" fmla="*/ 13732 h 13732"/>
                      <a:gd name="connsiteX2" fmla="*/ 3161 w 48606"/>
                      <a:gd name="connsiteY2" fmla="*/ 7125 h 13732"/>
                      <a:gd name="connsiteX3" fmla="*/ 518 w 48606"/>
                      <a:gd name="connsiteY3" fmla="*/ 3161 h 13732"/>
                      <a:gd name="connsiteX4" fmla="*/ 4482 w 48606"/>
                      <a:gd name="connsiteY4" fmla="*/ 518 h 13732"/>
                      <a:gd name="connsiteX5" fmla="*/ 45446 w 48606"/>
                      <a:gd name="connsiteY5" fmla="*/ 7125 h 13732"/>
                      <a:gd name="connsiteX6" fmla="*/ 48089 w 48606"/>
                      <a:gd name="connsiteY6" fmla="*/ 11089 h 13732"/>
                      <a:gd name="connsiteX7" fmla="*/ 45446 w 48606"/>
                      <a:gd name="connsiteY7" fmla="*/ 13732 h 13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606" h="13732">
                        <a:moveTo>
                          <a:pt x="45446" y="13732"/>
                        </a:moveTo>
                        <a:cubicBezTo>
                          <a:pt x="45446" y="13732"/>
                          <a:pt x="44124" y="13732"/>
                          <a:pt x="45446" y="13732"/>
                        </a:cubicBezTo>
                        <a:lnTo>
                          <a:pt x="3161" y="7125"/>
                        </a:lnTo>
                        <a:cubicBezTo>
                          <a:pt x="518" y="7125"/>
                          <a:pt x="-803" y="4482"/>
                          <a:pt x="518" y="3161"/>
                        </a:cubicBezTo>
                        <a:cubicBezTo>
                          <a:pt x="518" y="518"/>
                          <a:pt x="3161" y="-803"/>
                          <a:pt x="4482" y="518"/>
                        </a:cubicBezTo>
                        <a:lnTo>
                          <a:pt x="45446" y="7125"/>
                        </a:lnTo>
                        <a:cubicBezTo>
                          <a:pt x="48089" y="7125"/>
                          <a:pt x="49410" y="9768"/>
                          <a:pt x="48089" y="11089"/>
                        </a:cubicBezTo>
                        <a:cubicBezTo>
                          <a:pt x="48089" y="12411"/>
                          <a:pt x="46767" y="13732"/>
                          <a:pt x="45446" y="13732"/>
                        </a:cubicBezTo>
                        <a:close/>
                      </a:path>
                    </a:pathLst>
                  </a:custGeom>
                  <a:solidFill>
                    <a:srgbClr val="181818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5" name="9Slide.vn 324">
                    <a:extLst>
                      <a:ext uri="{FF2B5EF4-FFF2-40B4-BE49-F238E27FC236}">
                        <a16:creationId xmlns:a16="http://schemas.microsoft.com/office/drawing/2014/main" id="{CE3170C8-1A10-4E76-867A-7BD53F359847}"/>
                      </a:ext>
                    </a:extLst>
                  </p:cNvPr>
                  <p:cNvSpPr/>
                  <p:nvPr/>
                </p:nvSpPr>
                <p:spPr>
                  <a:xfrm>
                    <a:off x="7247807" y="5647609"/>
                    <a:ext cx="52855" cy="11892"/>
                  </a:xfrm>
                  <a:custGeom>
                    <a:avLst/>
                    <a:gdLst>
                      <a:gd name="connsiteX0" fmla="*/ 3964 w 52855"/>
                      <a:gd name="connsiteY0" fmla="*/ 11892 h 11892"/>
                      <a:gd name="connsiteX1" fmla="*/ 0 w 52855"/>
                      <a:gd name="connsiteY1" fmla="*/ 7928 h 11892"/>
                      <a:gd name="connsiteX2" fmla="*/ 3964 w 52855"/>
                      <a:gd name="connsiteY2" fmla="*/ 3964 h 11892"/>
                      <a:gd name="connsiteX3" fmla="*/ 48891 w 52855"/>
                      <a:gd name="connsiteY3" fmla="*/ 0 h 11892"/>
                      <a:gd name="connsiteX4" fmla="*/ 52855 w 52855"/>
                      <a:gd name="connsiteY4" fmla="*/ 3964 h 11892"/>
                      <a:gd name="connsiteX5" fmla="*/ 48891 w 52855"/>
                      <a:gd name="connsiteY5" fmla="*/ 7928 h 11892"/>
                      <a:gd name="connsiteX6" fmla="*/ 3964 w 52855"/>
                      <a:gd name="connsiteY6" fmla="*/ 11892 h 11892"/>
                      <a:gd name="connsiteX7" fmla="*/ 3964 w 52855"/>
                      <a:gd name="connsiteY7" fmla="*/ 11892 h 11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2855" h="11892">
                        <a:moveTo>
                          <a:pt x="3964" y="11892"/>
                        </a:moveTo>
                        <a:cubicBezTo>
                          <a:pt x="2643" y="11892"/>
                          <a:pt x="0" y="10571"/>
                          <a:pt x="0" y="7928"/>
                        </a:cubicBezTo>
                        <a:cubicBezTo>
                          <a:pt x="0" y="5285"/>
                          <a:pt x="1321" y="3964"/>
                          <a:pt x="3964" y="3964"/>
                        </a:cubicBezTo>
                        <a:lnTo>
                          <a:pt x="48891" y="0"/>
                        </a:lnTo>
                        <a:cubicBezTo>
                          <a:pt x="51534" y="0"/>
                          <a:pt x="52855" y="1321"/>
                          <a:pt x="52855" y="3964"/>
                        </a:cubicBezTo>
                        <a:cubicBezTo>
                          <a:pt x="52855" y="6607"/>
                          <a:pt x="51534" y="7928"/>
                          <a:pt x="48891" y="7928"/>
                        </a:cubicBezTo>
                        <a:lnTo>
                          <a:pt x="3964" y="11892"/>
                        </a:lnTo>
                        <a:cubicBezTo>
                          <a:pt x="3964" y="11892"/>
                          <a:pt x="3964" y="11892"/>
                          <a:pt x="3964" y="11892"/>
                        </a:cubicBezTo>
                        <a:close/>
                      </a:path>
                    </a:pathLst>
                  </a:custGeom>
                  <a:solidFill>
                    <a:srgbClr val="181818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6" name="9Slide.vn 325">
                    <a:extLst>
                      <a:ext uri="{FF2B5EF4-FFF2-40B4-BE49-F238E27FC236}">
                        <a16:creationId xmlns:a16="http://schemas.microsoft.com/office/drawing/2014/main" id="{8CEC88E5-FCF8-4FAC-A0D9-38AB8F57C912}"/>
                      </a:ext>
                    </a:extLst>
                  </p:cNvPr>
                  <p:cNvSpPr/>
                  <p:nvPr/>
                </p:nvSpPr>
                <p:spPr>
                  <a:xfrm>
                    <a:off x="7257860" y="5673518"/>
                    <a:ext cx="49927" cy="22982"/>
                  </a:xfrm>
                  <a:custGeom>
                    <a:avLst/>
                    <a:gdLst>
                      <a:gd name="connsiteX0" fmla="*/ 4482 w 49927"/>
                      <a:gd name="connsiteY0" fmla="*/ 22982 h 22982"/>
                      <a:gd name="connsiteX1" fmla="*/ 518 w 49927"/>
                      <a:gd name="connsiteY1" fmla="*/ 20339 h 22982"/>
                      <a:gd name="connsiteX2" fmla="*/ 3161 w 49927"/>
                      <a:gd name="connsiteY2" fmla="*/ 15054 h 22982"/>
                      <a:gd name="connsiteX3" fmla="*/ 44124 w 49927"/>
                      <a:gd name="connsiteY3" fmla="*/ 518 h 22982"/>
                      <a:gd name="connsiteX4" fmla="*/ 49410 w 49927"/>
                      <a:gd name="connsiteY4" fmla="*/ 3161 h 22982"/>
                      <a:gd name="connsiteX5" fmla="*/ 46767 w 49927"/>
                      <a:gd name="connsiteY5" fmla="*/ 8447 h 22982"/>
                      <a:gd name="connsiteX6" fmla="*/ 4482 w 49927"/>
                      <a:gd name="connsiteY6" fmla="*/ 22982 h 22982"/>
                      <a:gd name="connsiteX7" fmla="*/ 4482 w 49927"/>
                      <a:gd name="connsiteY7" fmla="*/ 22982 h 22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9927" h="22982">
                        <a:moveTo>
                          <a:pt x="4482" y="22982"/>
                        </a:moveTo>
                        <a:cubicBezTo>
                          <a:pt x="3161" y="22982"/>
                          <a:pt x="1840" y="21661"/>
                          <a:pt x="518" y="20339"/>
                        </a:cubicBezTo>
                        <a:cubicBezTo>
                          <a:pt x="-803" y="19018"/>
                          <a:pt x="518" y="16375"/>
                          <a:pt x="3161" y="15054"/>
                        </a:cubicBezTo>
                        <a:lnTo>
                          <a:pt x="44124" y="518"/>
                        </a:lnTo>
                        <a:cubicBezTo>
                          <a:pt x="45446" y="-803"/>
                          <a:pt x="48089" y="518"/>
                          <a:pt x="49410" y="3161"/>
                        </a:cubicBezTo>
                        <a:cubicBezTo>
                          <a:pt x="50731" y="4483"/>
                          <a:pt x="49410" y="7125"/>
                          <a:pt x="46767" y="8447"/>
                        </a:cubicBezTo>
                        <a:lnTo>
                          <a:pt x="4482" y="22982"/>
                        </a:lnTo>
                        <a:cubicBezTo>
                          <a:pt x="5804" y="22982"/>
                          <a:pt x="4482" y="22982"/>
                          <a:pt x="4482" y="22982"/>
                        </a:cubicBezTo>
                        <a:close/>
                      </a:path>
                    </a:pathLst>
                  </a:custGeom>
                  <a:solidFill>
                    <a:srgbClr val="181818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7" name="9Slide.vn 326">
                    <a:extLst>
                      <a:ext uri="{FF2B5EF4-FFF2-40B4-BE49-F238E27FC236}">
                        <a16:creationId xmlns:a16="http://schemas.microsoft.com/office/drawing/2014/main" id="{AB1DBBE9-715F-4EF4-9F7E-480EEE42681C}"/>
                      </a:ext>
                    </a:extLst>
                  </p:cNvPr>
                  <p:cNvSpPr/>
                  <p:nvPr/>
                </p:nvSpPr>
                <p:spPr>
                  <a:xfrm>
                    <a:off x="7821290" y="5585504"/>
                    <a:ext cx="48890" cy="21141"/>
                  </a:xfrm>
                  <a:custGeom>
                    <a:avLst/>
                    <a:gdLst>
                      <a:gd name="connsiteX0" fmla="*/ 3964 w 48890"/>
                      <a:gd name="connsiteY0" fmla="*/ 21142 h 21141"/>
                      <a:gd name="connsiteX1" fmla="*/ 0 w 48890"/>
                      <a:gd name="connsiteY1" fmla="*/ 18499 h 21141"/>
                      <a:gd name="connsiteX2" fmla="*/ 2642 w 48890"/>
                      <a:gd name="connsiteY2" fmla="*/ 13214 h 21141"/>
                      <a:gd name="connsiteX3" fmla="*/ 43606 w 48890"/>
                      <a:gd name="connsiteY3" fmla="*/ 0 h 21141"/>
                      <a:gd name="connsiteX4" fmla="*/ 48891 w 48890"/>
                      <a:gd name="connsiteY4" fmla="*/ 2643 h 21141"/>
                      <a:gd name="connsiteX5" fmla="*/ 46249 w 48890"/>
                      <a:gd name="connsiteY5" fmla="*/ 7928 h 21141"/>
                      <a:gd name="connsiteX6" fmla="*/ 3964 w 48890"/>
                      <a:gd name="connsiteY6" fmla="*/ 21142 h 21141"/>
                      <a:gd name="connsiteX7" fmla="*/ 3964 w 48890"/>
                      <a:gd name="connsiteY7" fmla="*/ 21142 h 21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890" h="21141">
                        <a:moveTo>
                          <a:pt x="3964" y="21142"/>
                        </a:moveTo>
                        <a:cubicBezTo>
                          <a:pt x="2642" y="21142"/>
                          <a:pt x="1321" y="19821"/>
                          <a:pt x="0" y="18499"/>
                        </a:cubicBezTo>
                        <a:cubicBezTo>
                          <a:pt x="0" y="15856"/>
                          <a:pt x="0" y="14535"/>
                          <a:pt x="2642" y="13214"/>
                        </a:cubicBezTo>
                        <a:lnTo>
                          <a:pt x="43606" y="0"/>
                        </a:lnTo>
                        <a:cubicBezTo>
                          <a:pt x="46249" y="0"/>
                          <a:pt x="47570" y="0"/>
                          <a:pt x="48891" y="2643"/>
                        </a:cubicBezTo>
                        <a:cubicBezTo>
                          <a:pt x="48891" y="5285"/>
                          <a:pt x="48891" y="6607"/>
                          <a:pt x="46249" y="7928"/>
                        </a:cubicBezTo>
                        <a:lnTo>
                          <a:pt x="3964" y="21142"/>
                        </a:lnTo>
                        <a:cubicBezTo>
                          <a:pt x="3964" y="21142"/>
                          <a:pt x="3964" y="21142"/>
                          <a:pt x="3964" y="21142"/>
                        </a:cubicBezTo>
                        <a:close/>
                      </a:path>
                    </a:pathLst>
                  </a:custGeom>
                  <a:solidFill>
                    <a:srgbClr val="181818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8" name="9Slide.vn 327">
                    <a:extLst>
                      <a:ext uri="{FF2B5EF4-FFF2-40B4-BE49-F238E27FC236}">
                        <a16:creationId xmlns:a16="http://schemas.microsoft.com/office/drawing/2014/main" id="{58665CEA-3150-434C-BF82-0916B46BE928}"/>
                      </a:ext>
                    </a:extLst>
                  </p:cNvPr>
                  <p:cNvSpPr/>
                  <p:nvPr/>
                </p:nvSpPr>
                <p:spPr>
                  <a:xfrm>
                    <a:off x="7818647" y="5622502"/>
                    <a:ext cx="55498" cy="13213"/>
                  </a:xfrm>
                  <a:custGeom>
                    <a:avLst/>
                    <a:gdLst>
                      <a:gd name="connsiteX0" fmla="*/ 3964 w 55498"/>
                      <a:gd name="connsiteY0" fmla="*/ 13214 h 13213"/>
                      <a:gd name="connsiteX1" fmla="*/ 0 w 55498"/>
                      <a:gd name="connsiteY1" fmla="*/ 9250 h 13213"/>
                      <a:gd name="connsiteX2" fmla="*/ 3964 w 55498"/>
                      <a:gd name="connsiteY2" fmla="*/ 5285 h 13213"/>
                      <a:gd name="connsiteX3" fmla="*/ 51534 w 55498"/>
                      <a:gd name="connsiteY3" fmla="*/ 0 h 13213"/>
                      <a:gd name="connsiteX4" fmla="*/ 55498 w 55498"/>
                      <a:gd name="connsiteY4" fmla="*/ 3964 h 13213"/>
                      <a:gd name="connsiteX5" fmla="*/ 51534 w 55498"/>
                      <a:gd name="connsiteY5" fmla="*/ 7928 h 13213"/>
                      <a:gd name="connsiteX6" fmla="*/ 3964 w 55498"/>
                      <a:gd name="connsiteY6" fmla="*/ 13214 h 13213"/>
                      <a:gd name="connsiteX7" fmla="*/ 3964 w 55498"/>
                      <a:gd name="connsiteY7" fmla="*/ 13214 h 132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5498" h="13213">
                        <a:moveTo>
                          <a:pt x="3964" y="13214"/>
                        </a:moveTo>
                        <a:cubicBezTo>
                          <a:pt x="2643" y="13214"/>
                          <a:pt x="0" y="11892"/>
                          <a:pt x="0" y="9250"/>
                        </a:cubicBezTo>
                        <a:cubicBezTo>
                          <a:pt x="0" y="6607"/>
                          <a:pt x="1321" y="5285"/>
                          <a:pt x="3964" y="5285"/>
                        </a:cubicBezTo>
                        <a:lnTo>
                          <a:pt x="51534" y="0"/>
                        </a:lnTo>
                        <a:cubicBezTo>
                          <a:pt x="52855" y="0"/>
                          <a:pt x="55498" y="1321"/>
                          <a:pt x="55498" y="3964"/>
                        </a:cubicBezTo>
                        <a:cubicBezTo>
                          <a:pt x="55498" y="6607"/>
                          <a:pt x="54177" y="7928"/>
                          <a:pt x="51534" y="7928"/>
                        </a:cubicBezTo>
                        <a:lnTo>
                          <a:pt x="3964" y="13214"/>
                        </a:lnTo>
                        <a:cubicBezTo>
                          <a:pt x="3964" y="13214"/>
                          <a:pt x="3964" y="13214"/>
                          <a:pt x="3964" y="13214"/>
                        </a:cubicBezTo>
                        <a:close/>
                      </a:path>
                    </a:pathLst>
                  </a:custGeom>
                  <a:solidFill>
                    <a:srgbClr val="181818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9" name="9Slide.vn 328">
                    <a:extLst>
                      <a:ext uri="{FF2B5EF4-FFF2-40B4-BE49-F238E27FC236}">
                        <a16:creationId xmlns:a16="http://schemas.microsoft.com/office/drawing/2014/main" id="{5E81E3C3-8CE9-4756-9F00-6510147D6E3F}"/>
                      </a:ext>
                    </a:extLst>
                  </p:cNvPr>
                  <p:cNvSpPr/>
                  <p:nvPr/>
                </p:nvSpPr>
                <p:spPr>
                  <a:xfrm>
                    <a:off x="7806754" y="5651573"/>
                    <a:ext cx="52855" cy="25106"/>
                  </a:xfrm>
                  <a:custGeom>
                    <a:avLst/>
                    <a:gdLst>
                      <a:gd name="connsiteX0" fmla="*/ 48891 w 52855"/>
                      <a:gd name="connsiteY0" fmla="*/ 25106 h 25106"/>
                      <a:gd name="connsiteX1" fmla="*/ 48891 w 52855"/>
                      <a:gd name="connsiteY1" fmla="*/ 25106 h 25106"/>
                      <a:gd name="connsiteX2" fmla="*/ 2643 w 52855"/>
                      <a:gd name="connsiteY2" fmla="*/ 7928 h 25106"/>
                      <a:gd name="connsiteX3" fmla="*/ 0 w 52855"/>
                      <a:gd name="connsiteY3" fmla="*/ 2643 h 25106"/>
                      <a:gd name="connsiteX4" fmla="*/ 5286 w 52855"/>
                      <a:gd name="connsiteY4" fmla="*/ 0 h 25106"/>
                      <a:gd name="connsiteX5" fmla="*/ 50213 w 52855"/>
                      <a:gd name="connsiteY5" fmla="*/ 15856 h 25106"/>
                      <a:gd name="connsiteX6" fmla="*/ 52855 w 52855"/>
                      <a:gd name="connsiteY6" fmla="*/ 21142 h 25106"/>
                      <a:gd name="connsiteX7" fmla="*/ 48891 w 52855"/>
                      <a:gd name="connsiteY7" fmla="*/ 25106 h 251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2855" h="25106">
                        <a:moveTo>
                          <a:pt x="48891" y="25106"/>
                        </a:moveTo>
                        <a:cubicBezTo>
                          <a:pt x="48891" y="25106"/>
                          <a:pt x="48891" y="25106"/>
                          <a:pt x="48891" y="25106"/>
                        </a:cubicBezTo>
                        <a:lnTo>
                          <a:pt x="2643" y="7928"/>
                        </a:lnTo>
                        <a:cubicBezTo>
                          <a:pt x="1322" y="6607"/>
                          <a:pt x="0" y="5285"/>
                          <a:pt x="0" y="2643"/>
                        </a:cubicBezTo>
                        <a:cubicBezTo>
                          <a:pt x="1322" y="1321"/>
                          <a:pt x="2643" y="0"/>
                          <a:pt x="5286" y="0"/>
                        </a:cubicBezTo>
                        <a:lnTo>
                          <a:pt x="50213" y="15856"/>
                        </a:lnTo>
                        <a:cubicBezTo>
                          <a:pt x="51534" y="17178"/>
                          <a:pt x="52855" y="18499"/>
                          <a:pt x="52855" y="21142"/>
                        </a:cubicBezTo>
                        <a:cubicBezTo>
                          <a:pt x="52855" y="23785"/>
                          <a:pt x="50213" y="25106"/>
                          <a:pt x="48891" y="25106"/>
                        </a:cubicBezTo>
                        <a:close/>
                      </a:path>
                    </a:pathLst>
                  </a:custGeom>
                  <a:solidFill>
                    <a:srgbClr val="181818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0" name="9Slide.vn 329">
                  <a:extLst>
                    <a:ext uri="{FF2B5EF4-FFF2-40B4-BE49-F238E27FC236}">
                      <a16:creationId xmlns:a16="http://schemas.microsoft.com/office/drawing/2014/main" id="{141BB2BD-248F-4C34-867E-00A56DA6F5B2}"/>
                    </a:ext>
                  </a:extLst>
                </p:cNvPr>
                <p:cNvSpPr/>
                <p:nvPr/>
              </p:nvSpPr>
              <p:spPr>
                <a:xfrm>
                  <a:off x="7517276" y="5593432"/>
                  <a:ext cx="44338" cy="33034"/>
                </a:xfrm>
                <a:custGeom>
                  <a:avLst/>
                  <a:gdLst>
                    <a:gd name="connsiteX0" fmla="*/ 21237 w 44338"/>
                    <a:gd name="connsiteY0" fmla="*/ 33035 h 33034"/>
                    <a:gd name="connsiteX1" fmla="*/ 15951 w 44338"/>
                    <a:gd name="connsiteY1" fmla="*/ 31714 h 33034"/>
                    <a:gd name="connsiteX2" fmla="*/ 21237 w 44338"/>
                    <a:gd name="connsiteY2" fmla="*/ 0 h 33034"/>
                    <a:gd name="connsiteX3" fmla="*/ 31808 w 44338"/>
                    <a:gd name="connsiteY3" fmla="*/ 1321 h 33034"/>
                    <a:gd name="connsiteX4" fmla="*/ 21237 w 44338"/>
                    <a:gd name="connsiteY4" fmla="*/ 33035 h 33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338" h="33034">
                      <a:moveTo>
                        <a:pt x="21237" y="33035"/>
                      </a:moveTo>
                      <a:cubicBezTo>
                        <a:pt x="19916" y="33035"/>
                        <a:pt x="17273" y="33035"/>
                        <a:pt x="15951" y="31714"/>
                      </a:cubicBezTo>
                      <a:cubicBezTo>
                        <a:pt x="2737" y="25107"/>
                        <a:pt x="-14441" y="0"/>
                        <a:pt x="21237" y="0"/>
                      </a:cubicBezTo>
                      <a:cubicBezTo>
                        <a:pt x="25201" y="0"/>
                        <a:pt x="29165" y="0"/>
                        <a:pt x="31808" y="1321"/>
                      </a:cubicBezTo>
                      <a:cubicBezTo>
                        <a:pt x="59557" y="6607"/>
                        <a:pt x="34451" y="33035"/>
                        <a:pt x="21237" y="33035"/>
                      </a:cubicBezTo>
                      <a:close/>
                    </a:path>
                  </a:pathLst>
                </a:custGeom>
                <a:solidFill>
                  <a:srgbClr val="FA7764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" name="9Slide.vn 330">
                  <a:extLst>
                    <a:ext uri="{FF2B5EF4-FFF2-40B4-BE49-F238E27FC236}">
                      <a16:creationId xmlns:a16="http://schemas.microsoft.com/office/drawing/2014/main" id="{1CC0B5BC-FC1F-43BE-9DC4-603F92B7A2F9}"/>
                    </a:ext>
                  </a:extLst>
                </p:cNvPr>
                <p:cNvSpPr/>
                <p:nvPr/>
              </p:nvSpPr>
              <p:spPr>
                <a:xfrm>
                  <a:off x="7514368" y="5623824"/>
                  <a:ext cx="47929" cy="67750"/>
                </a:xfrm>
                <a:custGeom>
                  <a:avLst/>
                  <a:gdLst>
                    <a:gd name="connsiteX0" fmla="*/ 47930 w 47929"/>
                    <a:gd name="connsiteY0" fmla="*/ 62105 h 67750"/>
                    <a:gd name="connsiteX1" fmla="*/ 38680 w 47929"/>
                    <a:gd name="connsiteY1" fmla="*/ 48891 h 67750"/>
                    <a:gd name="connsiteX2" fmla="*/ 26788 w 47929"/>
                    <a:gd name="connsiteY2" fmla="*/ 43606 h 67750"/>
                    <a:gd name="connsiteX3" fmla="*/ 26788 w 47929"/>
                    <a:gd name="connsiteY3" fmla="*/ 3964 h 67750"/>
                    <a:gd name="connsiteX4" fmla="*/ 22824 w 47929"/>
                    <a:gd name="connsiteY4" fmla="*/ 0 h 67750"/>
                    <a:gd name="connsiteX5" fmla="*/ 18859 w 47929"/>
                    <a:gd name="connsiteY5" fmla="*/ 3964 h 67750"/>
                    <a:gd name="connsiteX6" fmla="*/ 18859 w 47929"/>
                    <a:gd name="connsiteY6" fmla="*/ 43606 h 67750"/>
                    <a:gd name="connsiteX7" fmla="*/ 360 w 47929"/>
                    <a:gd name="connsiteY7" fmla="*/ 59462 h 67750"/>
                    <a:gd name="connsiteX8" fmla="*/ 3003 w 47929"/>
                    <a:gd name="connsiteY8" fmla="*/ 64748 h 67750"/>
                    <a:gd name="connsiteX9" fmla="*/ 8288 w 47929"/>
                    <a:gd name="connsiteY9" fmla="*/ 62105 h 67750"/>
                    <a:gd name="connsiteX10" fmla="*/ 24145 w 47929"/>
                    <a:gd name="connsiteY10" fmla="*/ 51534 h 67750"/>
                    <a:gd name="connsiteX11" fmla="*/ 40002 w 47929"/>
                    <a:gd name="connsiteY11" fmla="*/ 64748 h 67750"/>
                    <a:gd name="connsiteX12" fmla="*/ 45287 w 47929"/>
                    <a:gd name="connsiteY12" fmla="*/ 67391 h 67750"/>
                    <a:gd name="connsiteX13" fmla="*/ 47930 w 47929"/>
                    <a:gd name="connsiteY13" fmla="*/ 62105 h 67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7929" h="67750">
                      <a:moveTo>
                        <a:pt x="47930" y="62105"/>
                      </a:moveTo>
                      <a:cubicBezTo>
                        <a:pt x="45287" y="56819"/>
                        <a:pt x="43966" y="52855"/>
                        <a:pt x="38680" y="48891"/>
                      </a:cubicBezTo>
                      <a:cubicBezTo>
                        <a:pt x="34716" y="46249"/>
                        <a:pt x="30752" y="44927"/>
                        <a:pt x="26788" y="43606"/>
                      </a:cubicBezTo>
                      <a:cubicBezTo>
                        <a:pt x="28109" y="30392"/>
                        <a:pt x="28109" y="17178"/>
                        <a:pt x="26788" y="3964"/>
                      </a:cubicBezTo>
                      <a:cubicBezTo>
                        <a:pt x="26788" y="1321"/>
                        <a:pt x="25466" y="0"/>
                        <a:pt x="22824" y="0"/>
                      </a:cubicBezTo>
                      <a:cubicBezTo>
                        <a:pt x="21502" y="0"/>
                        <a:pt x="18859" y="1321"/>
                        <a:pt x="18859" y="3964"/>
                      </a:cubicBezTo>
                      <a:cubicBezTo>
                        <a:pt x="20181" y="17178"/>
                        <a:pt x="20181" y="30392"/>
                        <a:pt x="18859" y="43606"/>
                      </a:cubicBezTo>
                      <a:cubicBezTo>
                        <a:pt x="10931" y="44927"/>
                        <a:pt x="3003" y="51534"/>
                        <a:pt x="360" y="59462"/>
                      </a:cubicBezTo>
                      <a:cubicBezTo>
                        <a:pt x="-962" y="60784"/>
                        <a:pt x="1681" y="63426"/>
                        <a:pt x="3003" y="64748"/>
                      </a:cubicBezTo>
                      <a:cubicBezTo>
                        <a:pt x="5645" y="64748"/>
                        <a:pt x="6967" y="63426"/>
                        <a:pt x="8288" y="62105"/>
                      </a:cubicBezTo>
                      <a:cubicBezTo>
                        <a:pt x="10931" y="55498"/>
                        <a:pt x="17538" y="51534"/>
                        <a:pt x="24145" y="51534"/>
                      </a:cubicBezTo>
                      <a:cubicBezTo>
                        <a:pt x="32073" y="51534"/>
                        <a:pt x="37359" y="58141"/>
                        <a:pt x="40002" y="64748"/>
                      </a:cubicBezTo>
                      <a:cubicBezTo>
                        <a:pt x="41323" y="66069"/>
                        <a:pt x="42645" y="68712"/>
                        <a:pt x="45287" y="67391"/>
                      </a:cubicBezTo>
                      <a:cubicBezTo>
                        <a:pt x="46609" y="66069"/>
                        <a:pt x="47930" y="63426"/>
                        <a:pt x="47930" y="62105"/>
                      </a:cubicBezTo>
                      <a:close/>
                    </a:path>
                  </a:pathLst>
                </a:custGeom>
                <a:solidFill>
                  <a:srgbClr val="181818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62" name="9Slide.vn 331">
                <a:extLst>
                  <a:ext uri="{FF2B5EF4-FFF2-40B4-BE49-F238E27FC236}">
                    <a16:creationId xmlns:a16="http://schemas.microsoft.com/office/drawing/2014/main" id="{839B054D-FF4B-41A2-A882-C729605850A7}"/>
                  </a:ext>
                </a:extLst>
              </p:cNvPr>
              <p:cNvSpPr/>
              <p:nvPr/>
            </p:nvSpPr>
            <p:spPr>
              <a:xfrm>
                <a:off x="7411660" y="5581539"/>
                <a:ext cx="34356" cy="50212"/>
              </a:xfrm>
              <a:custGeom>
                <a:avLst/>
                <a:gdLst>
                  <a:gd name="connsiteX0" fmla="*/ 34356 w 34356"/>
                  <a:gd name="connsiteY0" fmla="*/ 25106 h 50212"/>
                  <a:gd name="connsiteX1" fmla="*/ 17178 w 34356"/>
                  <a:gd name="connsiteY1" fmla="*/ 50212 h 50212"/>
                  <a:gd name="connsiteX2" fmla="*/ 0 w 34356"/>
                  <a:gd name="connsiteY2" fmla="*/ 25106 h 50212"/>
                  <a:gd name="connsiteX3" fmla="*/ 17178 w 34356"/>
                  <a:gd name="connsiteY3" fmla="*/ 0 h 50212"/>
                  <a:gd name="connsiteX4" fmla="*/ 34356 w 34356"/>
                  <a:gd name="connsiteY4" fmla="*/ 25106 h 50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56" h="50212">
                    <a:moveTo>
                      <a:pt x="34356" y="25106"/>
                    </a:moveTo>
                    <a:cubicBezTo>
                      <a:pt x="34356" y="38972"/>
                      <a:pt x="26665" y="50212"/>
                      <a:pt x="17178" y="50212"/>
                    </a:cubicBezTo>
                    <a:cubicBezTo>
                      <a:pt x="7691" y="50212"/>
                      <a:pt x="0" y="38972"/>
                      <a:pt x="0" y="25106"/>
                    </a:cubicBezTo>
                    <a:cubicBezTo>
                      <a:pt x="0" y="11240"/>
                      <a:pt x="7691" y="0"/>
                      <a:pt x="17178" y="0"/>
                    </a:cubicBezTo>
                    <a:cubicBezTo>
                      <a:pt x="26665" y="0"/>
                      <a:pt x="34356" y="11240"/>
                      <a:pt x="34356" y="25106"/>
                    </a:cubicBez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9Slide.vn 332">
                <a:extLst>
                  <a:ext uri="{FF2B5EF4-FFF2-40B4-BE49-F238E27FC236}">
                    <a16:creationId xmlns:a16="http://schemas.microsoft.com/office/drawing/2014/main" id="{E8D0E549-424F-4771-85D3-253C69698CCC}"/>
                  </a:ext>
                </a:extLst>
              </p:cNvPr>
              <p:cNvSpPr/>
              <p:nvPr/>
            </p:nvSpPr>
            <p:spPr>
              <a:xfrm>
                <a:off x="7625724" y="5573611"/>
                <a:ext cx="34356" cy="50212"/>
              </a:xfrm>
              <a:custGeom>
                <a:avLst/>
                <a:gdLst>
                  <a:gd name="connsiteX0" fmla="*/ 34357 w 34356"/>
                  <a:gd name="connsiteY0" fmla="*/ 25107 h 50212"/>
                  <a:gd name="connsiteX1" fmla="*/ 17179 w 34356"/>
                  <a:gd name="connsiteY1" fmla="*/ 50213 h 50212"/>
                  <a:gd name="connsiteX2" fmla="*/ 0 w 34356"/>
                  <a:gd name="connsiteY2" fmla="*/ 25107 h 50212"/>
                  <a:gd name="connsiteX3" fmla="*/ 17179 w 34356"/>
                  <a:gd name="connsiteY3" fmla="*/ 0 h 50212"/>
                  <a:gd name="connsiteX4" fmla="*/ 34357 w 34356"/>
                  <a:gd name="connsiteY4" fmla="*/ 25107 h 50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56" h="50212">
                    <a:moveTo>
                      <a:pt x="34357" y="25107"/>
                    </a:moveTo>
                    <a:cubicBezTo>
                      <a:pt x="34357" y="39642"/>
                      <a:pt x="26428" y="50213"/>
                      <a:pt x="17179" y="50213"/>
                    </a:cubicBezTo>
                    <a:cubicBezTo>
                      <a:pt x="7929" y="50213"/>
                      <a:pt x="0" y="38321"/>
                      <a:pt x="0" y="25107"/>
                    </a:cubicBezTo>
                    <a:cubicBezTo>
                      <a:pt x="0" y="10571"/>
                      <a:pt x="7929" y="0"/>
                      <a:pt x="17179" y="0"/>
                    </a:cubicBezTo>
                    <a:cubicBezTo>
                      <a:pt x="26428" y="0"/>
                      <a:pt x="34357" y="10571"/>
                      <a:pt x="34357" y="25107"/>
                    </a:cubicBez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4" name="Graphic 2">
              <a:extLst>
                <a:ext uri="{FF2B5EF4-FFF2-40B4-BE49-F238E27FC236}">
                  <a16:creationId xmlns:a16="http://schemas.microsoft.com/office/drawing/2014/main" id="{048455BB-6877-4308-A35E-7C539EA216EC}"/>
                </a:ext>
              </a:extLst>
            </p:cNvPr>
            <p:cNvGrpSpPr/>
            <p:nvPr/>
          </p:nvGrpSpPr>
          <p:grpSpPr>
            <a:xfrm>
              <a:off x="7091865" y="5106962"/>
              <a:ext cx="922455" cy="922455"/>
              <a:chOff x="7091865" y="5106962"/>
              <a:chExt cx="922455" cy="922455"/>
            </a:xfrm>
            <a:noFill/>
          </p:grpSpPr>
          <p:sp>
            <p:nvSpPr>
              <p:cNvPr id="365" name="9Slide.vn 333">
                <a:extLst>
                  <a:ext uri="{FF2B5EF4-FFF2-40B4-BE49-F238E27FC236}">
                    <a16:creationId xmlns:a16="http://schemas.microsoft.com/office/drawing/2014/main" id="{BC2ACE26-68F6-4BAA-AE0D-91C67AFF47AB}"/>
                  </a:ext>
                </a:extLst>
              </p:cNvPr>
              <p:cNvSpPr/>
              <p:nvPr/>
            </p:nvSpPr>
            <p:spPr>
              <a:xfrm rot="-2245060">
                <a:off x="7224078" y="5239176"/>
                <a:ext cx="658028" cy="658028"/>
              </a:xfrm>
              <a:custGeom>
                <a:avLst/>
                <a:gdLst>
                  <a:gd name="connsiteX0" fmla="*/ 658028 w 658028"/>
                  <a:gd name="connsiteY0" fmla="*/ 329014 h 658028"/>
                  <a:gd name="connsiteX1" fmla="*/ 329014 w 658028"/>
                  <a:gd name="connsiteY1" fmla="*/ 658028 h 658028"/>
                  <a:gd name="connsiteX2" fmla="*/ -1 w 658028"/>
                  <a:gd name="connsiteY2" fmla="*/ 329014 h 658028"/>
                  <a:gd name="connsiteX3" fmla="*/ 329014 w 658028"/>
                  <a:gd name="connsiteY3" fmla="*/ 0 h 658028"/>
                  <a:gd name="connsiteX4" fmla="*/ 658028 w 658028"/>
                  <a:gd name="connsiteY4" fmla="*/ 329014 h 658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028" h="658028">
                    <a:moveTo>
                      <a:pt x="658028" y="329014"/>
                    </a:moveTo>
                    <a:cubicBezTo>
                      <a:pt x="658028" y="510724"/>
                      <a:pt x="510723" y="658028"/>
                      <a:pt x="329014" y="658028"/>
                    </a:cubicBezTo>
                    <a:cubicBezTo>
                      <a:pt x="147304" y="658028"/>
                      <a:pt x="-1" y="510724"/>
                      <a:pt x="-1" y="329014"/>
                    </a:cubicBezTo>
                    <a:cubicBezTo>
                      <a:pt x="-1" y="147305"/>
                      <a:pt x="147304" y="0"/>
                      <a:pt x="329014" y="0"/>
                    </a:cubicBezTo>
                    <a:cubicBezTo>
                      <a:pt x="510723" y="0"/>
                      <a:pt x="658028" y="147305"/>
                      <a:pt x="658028" y="329014"/>
                    </a:cubicBezTo>
                    <a:close/>
                  </a:path>
                </a:pathLst>
              </a:custGeom>
              <a:noFill/>
              <a:ln w="57617" cap="flat">
                <a:solidFill>
                  <a:srgbClr val="F2433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9Slide.vn 334">
                <a:extLst>
                  <a:ext uri="{FF2B5EF4-FFF2-40B4-BE49-F238E27FC236}">
                    <a16:creationId xmlns:a16="http://schemas.microsoft.com/office/drawing/2014/main" id="{D6245BD8-C270-4D5B-B22F-A08803AFBB6E}"/>
                  </a:ext>
                </a:extLst>
              </p:cNvPr>
              <p:cNvSpPr/>
              <p:nvPr/>
            </p:nvSpPr>
            <p:spPr>
              <a:xfrm>
                <a:off x="7337662" y="5318583"/>
                <a:ext cx="432093" cy="496841"/>
              </a:xfrm>
              <a:custGeom>
                <a:avLst/>
                <a:gdLst>
                  <a:gd name="connsiteX0" fmla="*/ 0 w 432093"/>
                  <a:gd name="connsiteY0" fmla="*/ 0 h 496841"/>
                  <a:gd name="connsiteX1" fmla="*/ 432094 w 432093"/>
                  <a:gd name="connsiteY1" fmla="*/ 496842 h 496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093" h="496841">
                    <a:moveTo>
                      <a:pt x="0" y="0"/>
                    </a:moveTo>
                    <a:lnTo>
                      <a:pt x="432094" y="496842"/>
                    </a:lnTo>
                  </a:path>
                </a:pathLst>
              </a:custGeom>
              <a:ln w="45791" cap="flat">
                <a:solidFill>
                  <a:srgbClr val="F2433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58" name="9Slide.vn 335">
            <a:extLst>
              <a:ext uri="{FF2B5EF4-FFF2-40B4-BE49-F238E27FC236}">
                <a16:creationId xmlns:a16="http://schemas.microsoft.com/office/drawing/2014/main" id="{3DED1EEA-8D9C-4D41-BCCC-6CFC72123742}"/>
              </a:ext>
            </a:extLst>
          </p:cNvPr>
          <p:cNvGrpSpPr/>
          <p:nvPr/>
        </p:nvGrpSpPr>
        <p:grpSpPr>
          <a:xfrm>
            <a:off x="4894638" y="5272874"/>
            <a:ext cx="843913" cy="486954"/>
            <a:chOff x="4556595" y="5390576"/>
            <a:chExt cx="843913" cy="486954"/>
          </a:xfrm>
        </p:grpSpPr>
        <p:grpSp>
          <p:nvGrpSpPr>
            <p:cNvPr id="368" name="Graphic 2">
              <a:extLst>
                <a:ext uri="{FF2B5EF4-FFF2-40B4-BE49-F238E27FC236}">
                  <a16:creationId xmlns:a16="http://schemas.microsoft.com/office/drawing/2014/main" id="{048455BB-6877-4308-A35E-7C539EA216EC}"/>
                </a:ext>
              </a:extLst>
            </p:cNvPr>
            <p:cNvGrpSpPr/>
            <p:nvPr/>
          </p:nvGrpSpPr>
          <p:grpSpPr>
            <a:xfrm>
              <a:off x="4556595" y="5494328"/>
              <a:ext cx="843913" cy="383202"/>
              <a:chOff x="4556595" y="5494328"/>
              <a:chExt cx="843913" cy="383202"/>
            </a:xfrm>
            <a:solidFill>
              <a:schemeClr val="accent1"/>
            </a:solidFill>
          </p:grpSpPr>
          <p:sp>
            <p:nvSpPr>
              <p:cNvPr id="369" name="9Slide.vn 336">
                <a:extLst>
                  <a:ext uri="{FF2B5EF4-FFF2-40B4-BE49-F238E27FC236}">
                    <a16:creationId xmlns:a16="http://schemas.microsoft.com/office/drawing/2014/main" id="{728ACDF1-55E4-4310-8F56-939686FAC483}"/>
                  </a:ext>
                </a:extLst>
              </p:cNvPr>
              <p:cNvSpPr/>
              <p:nvPr/>
            </p:nvSpPr>
            <p:spPr>
              <a:xfrm>
                <a:off x="4558925" y="5494328"/>
                <a:ext cx="840446" cy="378464"/>
              </a:xfrm>
              <a:custGeom>
                <a:avLst/>
                <a:gdLst>
                  <a:gd name="connsiteX0" fmla="*/ 840262 w 840446"/>
                  <a:gd name="connsiteY0" fmla="*/ 198208 h 378464"/>
                  <a:gd name="connsiteX1" fmla="*/ 840262 w 840446"/>
                  <a:gd name="connsiteY1" fmla="*/ 79283 h 378464"/>
                  <a:gd name="connsiteX2" fmla="*/ 836297 w 840446"/>
                  <a:gd name="connsiteY2" fmla="*/ 75319 h 378464"/>
                  <a:gd name="connsiteX3" fmla="*/ 833655 w 840446"/>
                  <a:gd name="connsiteY3" fmla="*/ 72676 h 378464"/>
                  <a:gd name="connsiteX4" fmla="*/ 501986 w 840446"/>
                  <a:gd name="connsiteY4" fmla="*/ 18500 h 378464"/>
                  <a:gd name="connsiteX5" fmla="*/ 409489 w 840446"/>
                  <a:gd name="connsiteY5" fmla="*/ 0 h 378464"/>
                  <a:gd name="connsiteX6" fmla="*/ 405525 w 840446"/>
                  <a:gd name="connsiteY6" fmla="*/ 1321 h 378464"/>
                  <a:gd name="connsiteX7" fmla="*/ 402882 w 840446"/>
                  <a:gd name="connsiteY7" fmla="*/ 1321 h 378464"/>
                  <a:gd name="connsiteX8" fmla="*/ 92356 w 840446"/>
                  <a:gd name="connsiteY8" fmla="*/ 138746 h 378464"/>
                  <a:gd name="connsiteX9" fmla="*/ 2502 w 840446"/>
                  <a:gd name="connsiteY9" fmla="*/ 174423 h 378464"/>
                  <a:gd name="connsiteX10" fmla="*/ 2502 w 840446"/>
                  <a:gd name="connsiteY10" fmla="*/ 174423 h 378464"/>
                  <a:gd name="connsiteX11" fmla="*/ 2502 w 840446"/>
                  <a:gd name="connsiteY11" fmla="*/ 181030 h 378464"/>
                  <a:gd name="connsiteX12" fmla="*/ 2502 w 840446"/>
                  <a:gd name="connsiteY12" fmla="*/ 181030 h 378464"/>
                  <a:gd name="connsiteX13" fmla="*/ 2502 w 840446"/>
                  <a:gd name="connsiteY13" fmla="*/ 325061 h 378464"/>
                  <a:gd name="connsiteX14" fmla="*/ 10430 w 840446"/>
                  <a:gd name="connsiteY14" fmla="*/ 325061 h 378464"/>
                  <a:gd name="connsiteX15" fmla="*/ 10430 w 840446"/>
                  <a:gd name="connsiteY15" fmla="*/ 323740 h 378464"/>
                  <a:gd name="connsiteX16" fmla="*/ 11752 w 840446"/>
                  <a:gd name="connsiteY16" fmla="*/ 325061 h 378464"/>
                  <a:gd name="connsiteX17" fmla="*/ 347384 w 840446"/>
                  <a:gd name="connsiteY17" fmla="*/ 364703 h 378464"/>
                  <a:gd name="connsiteX18" fmla="*/ 442524 w 840446"/>
                  <a:gd name="connsiteY18" fmla="*/ 375274 h 378464"/>
                  <a:gd name="connsiteX19" fmla="*/ 450452 w 840446"/>
                  <a:gd name="connsiteY19" fmla="*/ 376595 h 378464"/>
                  <a:gd name="connsiteX20" fmla="*/ 455738 w 840446"/>
                  <a:gd name="connsiteY20" fmla="*/ 377917 h 378464"/>
                  <a:gd name="connsiteX21" fmla="*/ 757014 w 840446"/>
                  <a:gd name="connsiteY21" fmla="*/ 243136 h 378464"/>
                  <a:gd name="connsiteX22" fmla="*/ 840262 w 840446"/>
                  <a:gd name="connsiteY22" fmla="*/ 198208 h 37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40446" h="378464">
                    <a:moveTo>
                      <a:pt x="840262" y="198208"/>
                    </a:moveTo>
                    <a:lnTo>
                      <a:pt x="840262" y="79283"/>
                    </a:lnTo>
                    <a:cubicBezTo>
                      <a:pt x="840262" y="76641"/>
                      <a:pt x="838940" y="76641"/>
                      <a:pt x="836297" y="75319"/>
                    </a:cubicBezTo>
                    <a:cubicBezTo>
                      <a:pt x="836297" y="73998"/>
                      <a:pt x="834976" y="72676"/>
                      <a:pt x="833655" y="72676"/>
                    </a:cubicBezTo>
                    <a:cubicBezTo>
                      <a:pt x="722658" y="58141"/>
                      <a:pt x="611661" y="39642"/>
                      <a:pt x="501986" y="18500"/>
                    </a:cubicBezTo>
                    <a:cubicBezTo>
                      <a:pt x="471595" y="11893"/>
                      <a:pt x="441202" y="6607"/>
                      <a:pt x="409489" y="0"/>
                    </a:cubicBezTo>
                    <a:cubicBezTo>
                      <a:pt x="408168" y="0"/>
                      <a:pt x="406846" y="0"/>
                      <a:pt x="405525" y="1321"/>
                    </a:cubicBezTo>
                    <a:cubicBezTo>
                      <a:pt x="404204" y="1321"/>
                      <a:pt x="402882" y="1321"/>
                      <a:pt x="402882" y="1321"/>
                    </a:cubicBezTo>
                    <a:cubicBezTo>
                      <a:pt x="301135" y="50213"/>
                      <a:pt x="198067" y="96462"/>
                      <a:pt x="92356" y="138746"/>
                    </a:cubicBezTo>
                    <a:cubicBezTo>
                      <a:pt x="63286" y="150638"/>
                      <a:pt x="32894" y="162531"/>
                      <a:pt x="2502" y="174423"/>
                    </a:cubicBezTo>
                    <a:cubicBezTo>
                      <a:pt x="2502" y="174423"/>
                      <a:pt x="2502" y="174423"/>
                      <a:pt x="2502" y="174423"/>
                    </a:cubicBezTo>
                    <a:cubicBezTo>
                      <a:pt x="-141" y="175745"/>
                      <a:pt x="-1462" y="179709"/>
                      <a:pt x="2502" y="181030"/>
                    </a:cubicBezTo>
                    <a:cubicBezTo>
                      <a:pt x="2502" y="181030"/>
                      <a:pt x="2502" y="181030"/>
                      <a:pt x="2502" y="181030"/>
                    </a:cubicBezTo>
                    <a:lnTo>
                      <a:pt x="2502" y="325061"/>
                    </a:lnTo>
                    <a:cubicBezTo>
                      <a:pt x="2502" y="330347"/>
                      <a:pt x="10430" y="330347"/>
                      <a:pt x="10430" y="325061"/>
                    </a:cubicBezTo>
                    <a:lnTo>
                      <a:pt x="10430" y="323740"/>
                    </a:lnTo>
                    <a:cubicBezTo>
                      <a:pt x="10430" y="323740"/>
                      <a:pt x="11752" y="325061"/>
                      <a:pt x="11752" y="325061"/>
                    </a:cubicBezTo>
                    <a:cubicBezTo>
                      <a:pt x="124069" y="339597"/>
                      <a:pt x="235066" y="352811"/>
                      <a:pt x="347384" y="364703"/>
                    </a:cubicBezTo>
                    <a:cubicBezTo>
                      <a:pt x="379097" y="368667"/>
                      <a:pt x="410811" y="371310"/>
                      <a:pt x="442524" y="375274"/>
                    </a:cubicBezTo>
                    <a:cubicBezTo>
                      <a:pt x="445167" y="375274"/>
                      <a:pt x="447809" y="376595"/>
                      <a:pt x="450452" y="376595"/>
                    </a:cubicBezTo>
                    <a:cubicBezTo>
                      <a:pt x="451774" y="377917"/>
                      <a:pt x="454416" y="379238"/>
                      <a:pt x="455738" y="377917"/>
                    </a:cubicBezTo>
                    <a:cubicBezTo>
                      <a:pt x="557485" y="334311"/>
                      <a:pt x="656589" y="289384"/>
                      <a:pt x="757014" y="243136"/>
                    </a:cubicBezTo>
                    <a:cubicBezTo>
                      <a:pt x="783442" y="232564"/>
                      <a:pt x="844226" y="199530"/>
                      <a:pt x="840262" y="198208"/>
                    </a:cubicBez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9Slide.vn 337">
                <a:extLst>
                  <a:ext uri="{FF2B5EF4-FFF2-40B4-BE49-F238E27FC236}">
                    <a16:creationId xmlns:a16="http://schemas.microsoft.com/office/drawing/2014/main" id="{5BC5948B-B984-4AD3-9B24-81B1177DBF52}"/>
                  </a:ext>
                </a:extLst>
              </p:cNvPr>
              <p:cNvSpPr/>
              <p:nvPr/>
            </p:nvSpPr>
            <p:spPr>
              <a:xfrm>
                <a:off x="4556595" y="5670072"/>
                <a:ext cx="459563" cy="207457"/>
              </a:xfrm>
              <a:custGeom>
                <a:avLst/>
                <a:gdLst>
                  <a:gd name="connsiteX0" fmla="*/ 452783 w 459563"/>
                  <a:gd name="connsiteY0" fmla="*/ 52855 h 207457"/>
                  <a:gd name="connsiteX1" fmla="*/ 448818 w 459563"/>
                  <a:gd name="connsiteY1" fmla="*/ 48891 h 207457"/>
                  <a:gd name="connsiteX2" fmla="*/ 102615 w 459563"/>
                  <a:gd name="connsiteY2" fmla="*/ 13214 h 207457"/>
                  <a:gd name="connsiteX3" fmla="*/ 6153 w 459563"/>
                  <a:gd name="connsiteY3" fmla="*/ 0 h 207457"/>
                  <a:gd name="connsiteX4" fmla="*/ 868 w 459563"/>
                  <a:gd name="connsiteY4" fmla="*/ 3964 h 207457"/>
                  <a:gd name="connsiteX5" fmla="*/ 868 w 459563"/>
                  <a:gd name="connsiteY5" fmla="*/ 5285 h 207457"/>
                  <a:gd name="connsiteX6" fmla="*/ 868 w 459563"/>
                  <a:gd name="connsiteY6" fmla="*/ 147995 h 207457"/>
                  <a:gd name="connsiteX7" fmla="*/ 2189 w 459563"/>
                  <a:gd name="connsiteY7" fmla="*/ 153281 h 207457"/>
                  <a:gd name="connsiteX8" fmla="*/ 353679 w 459563"/>
                  <a:gd name="connsiteY8" fmla="*/ 195565 h 207457"/>
                  <a:gd name="connsiteX9" fmla="*/ 452783 w 459563"/>
                  <a:gd name="connsiteY9" fmla="*/ 207458 h 207457"/>
                  <a:gd name="connsiteX10" fmla="*/ 458068 w 459563"/>
                  <a:gd name="connsiteY10" fmla="*/ 203494 h 207457"/>
                  <a:gd name="connsiteX11" fmla="*/ 459390 w 459563"/>
                  <a:gd name="connsiteY11" fmla="*/ 200851 h 207457"/>
                  <a:gd name="connsiteX12" fmla="*/ 459390 w 459563"/>
                  <a:gd name="connsiteY12" fmla="*/ 54177 h 207457"/>
                  <a:gd name="connsiteX13" fmla="*/ 452783 w 459563"/>
                  <a:gd name="connsiteY13" fmla="*/ 52855 h 20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563" h="207457">
                    <a:moveTo>
                      <a:pt x="452783" y="52855"/>
                    </a:moveTo>
                    <a:cubicBezTo>
                      <a:pt x="452783" y="51534"/>
                      <a:pt x="451461" y="48891"/>
                      <a:pt x="448818" y="48891"/>
                    </a:cubicBezTo>
                    <a:cubicBezTo>
                      <a:pt x="332536" y="40963"/>
                      <a:pt x="217575" y="29070"/>
                      <a:pt x="102615" y="13214"/>
                    </a:cubicBezTo>
                    <a:cubicBezTo>
                      <a:pt x="70902" y="9249"/>
                      <a:pt x="39188" y="3964"/>
                      <a:pt x="6153" y="0"/>
                    </a:cubicBezTo>
                    <a:cubicBezTo>
                      <a:pt x="2189" y="0"/>
                      <a:pt x="868" y="2643"/>
                      <a:pt x="868" y="3964"/>
                    </a:cubicBezTo>
                    <a:cubicBezTo>
                      <a:pt x="868" y="3964"/>
                      <a:pt x="868" y="3964"/>
                      <a:pt x="868" y="5285"/>
                    </a:cubicBezTo>
                    <a:lnTo>
                      <a:pt x="868" y="147995"/>
                    </a:lnTo>
                    <a:cubicBezTo>
                      <a:pt x="-453" y="150638"/>
                      <a:pt x="-453" y="153281"/>
                      <a:pt x="2189" y="153281"/>
                    </a:cubicBezTo>
                    <a:cubicBezTo>
                      <a:pt x="119793" y="167816"/>
                      <a:pt x="236075" y="181030"/>
                      <a:pt x="353679" y="195565"/>
                    </a:cubicBezTo>
                    <a:cubicBezTo>
                      <a:pt x="386713" y="199530"/>
                      <a:pt x="419748" y="203494"/>
                      <a:pt x="452783" y="207458"/>
                    </a:cubicBezTo>
                    <a:cubicBezTo>
                      <a:pt x="455425" y="207458"/>
                      <a:pt x="458068" y="206137"/>
                      <a:pt x="458068" y="203494"/>
                    </a:cubicBezTo>
                    <a:cubicBezTo>
                      <a:pt x="459390" y="203494"/>
                      <a:pt x="459390" y="202172"/>
                      <a:pt x="459390" y="200851"/>
                    </a:cubicBezTo>
                    <a:lnTo>
                      <a:pt x="459390" y="54177"/>
                    </a:lnTo>
                    <a:cubicBezTo>
                      <a:pt x="460711" y="50213"/>
                      <a:pt x="454104" y="48891"/>
                      <a:pt x="452783" y="52855"/>
                    </a:cubicBezTo>
                    <a:close/>
                  </a:path>
                </a:pathLst>
              </a:custGeom>
              <a:solidFill>
                <a:srgbClr val="F2433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9Slide.vn 338">
                <a:extLst>
                  <a:ext uri="{FF2B5EF4-FFF2-40B4-BE49-F238E27FC236}">
                    <a16:creationId xmlns:a16="http://schemas.microsoft.com/office/drawing/2014/main" id="{BD703A90-0960-4B16-9D65-81C298BDD029}"/>
                  </a:ext>
                </a:extLst>
              </p:cNvPr>
              <p:cNvSpPr/>
              <p:nvPr/>
            </p:nvSpPr>
            <p:spPr>
              <a:xfrm>
                <a:off x="5007818" y="5565471"/>
                <a:ext cx="392690" cy="311272"/>
              </a:xfrm>
              <a:custGeom>
                <a:avLst/>
                <a:gdLst>
                  <a:gd name="connsiteX0" fmla="*/ 380798 w 392690"/>
                  <a:gd name="connsiteY0" fmla="*/ 211 h 311272"/>
                  <a:gd name="connsiteX1" fmla="*/ 5524 w 392690"/>
                  <a:gd name="connsiteY1" fmla="*/ 152171 h 311272"/>
                  <a:gd name="connsiteX2" fmla="*/ 4202 w 392690"/>
                  <a:gd name="connsiteY2" fmla="*/ 158778 h 311272"/>
                  <a:gd name="connsiteX3" fmla="*/ 2881 w 392690"/>
                  <a:gd name="connsiteY3" fmla="*/ 160099 h 311272"/>
                  <a:gd name="connsiteX4" fmla="*/ 2881 w 392690"/>
                  <a:gd name="connsiteY4" fmla="*/ 304131 h 311272"/>
                  <a:gd name="connsiteX5" fmla="*/ 5524 w 392690"/>
                  <a:gd name="connsiteY5" fmla="*/ 310737 h 311272"/>
                  <a:gd name="connsiteX6" fmla="*/ 301514 w 392690"/>
                  <a:gd name="connsiteY6" fmla="*/ 175956 h 311272"/>
                  <a:gd name="connsiteX7" fmla="*/ 392691 w 392690"/>
                  <a:gd name="connsiteY7" fmla="*/ 133671 h 311272"/>
                  <a:gd name="connsiteX8" fmla="*/ 392691 w 392690"/>
                  <a:gd name="connsiteY8" fmla="*/ 2854 h 311272"/>
                  <a:gd name="connsiteX9" fmla="*/ 380798 w 392690"/>
                  <a:gd name="connsiteY9" fmla="*/ 211 h 31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2690" h="311272">
                    <a:moveTo>
                      <a:pt x="380798" y="211"/>
                    </a:moveTo>
                    <a:cubicBezTo>
                      <a:pt x="330585" y="13425"/>
                      <a:pt x="35916" y="146885"/>
                      <a:pt x="5524" y="152171"/>
                    </a:cubicBezTo>
                    <a:cubicBezTo>
                      <a:pt x="1560" y="153492"/>
                      <a:pt x="1560" y="156135"/>
                      <a:pt x="4202" y="158778"/>
                    </a:cubicBezTo>
                    <a:cubicBezTo>
                      <a:pt x="4202" y="158778"/>
                      <a:pt x="2881" y="160099"/>
                      <a:pt x="2881" y="160099"/>
                    </a:cubicBezTo>
                    <a:lnTo>
                      <a:pt x="2881" y="304131"/>
                    </a:lnTo>
                    <a:cubicBezTo>
                      <a:pt x="-2405" y="305452"/>
                      <a:pt x="238" y="313380"/>
                      <a:pt x="5524" y="310737"/>
                    </a:cubicBezTo>
                    <a:cubicBezTo>
                      <a:pt x="108592" y="273738"/>
                      <a:pt x="203732" y="222204"/>
                      <a:pt x="301514" y="175956"/>
                    </a:cubicBezTo>
                    <a:cubicBezTo>
                      <a:pt x="329264" y="162742"/>
                      <a:pt x="392691" y="137636"/>
                      <a:pt x="392691" y="133671"/>
                    </a:cubicBezTo>
                    <a:lnTo>
                      <a:pt x="392691" y="2854"/>
                    </a:lnTo>
                    <a:cubicBezTo>
                      <a:pt x="392691" y="-1110"/>
                      <a:pt x="382119" y="211"/>
                      <a:pt x="380798" y="211"/>
                    </a:cubicBezTo>
                    <a:close/>
                  </a:path>
                </a:pathLst>
              </a:custGeom>
              <a:solidFill>
                <a:srgbClr val="FA7764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2" name="9Slide.vn 339">
              <a:extLst>
                <a:ext uri="{FF2B5EF4-FFF2-40B4-BE49-F238E27FC236}">
                  <a16:creationId xmlns:a16="http://schemas.microsoft.com/office/drawing/2014/main" id="{0D448D77-1726-43F7-811D-74E76BD1C731}"/>
                </a:ext>
              </a:extLst>
            </p:cNvPr>
            <p:cNvSpPr/>
            <p:nvPr/>
          </p:nvSpPr>
          <p:spPr>
            <a:xfrm>
              <a:off x="4840227" y="5390576"/>
              <a:ext cx="288869" cy="285161"/>
            </a:xfrm>
            <a:custGeom>
              <a:avLst/>
              <a:gdLst>
                <a:gd name="connsiteX0" fmla="*/ 153294 w 288869"/>
                <a:gd name="connsiteY0" fmla="*/ 33718 h 285161"/>
                <a:gd name="connsiteX1" fmla="*/ 58155 w 288869"/>
                <a:gd name="connsiteY1" fmla="*/ 74681 h 285161"/>
                <a:gd name="connsiteX2" fmla="*/ 11906 w 288869"/>
                <a:gd name="connsiteY2" fmla="*/ 135465 h 285161"/>
                <a:gd name="connsiteX3" fmla="*/ 58155 w 288869"/>
                <a:gd name="connsiteY3" fmla="*/ 229283 h 285161"/>
                <a:gd name="connsiteX4" fmla="*/ 50226 w 288869"/>
                <a:gd name="connsiteY4" fmla="*/ 234569 h 285161"/>
                <a:gd name="connsiteX5" fmla="*/ 31727 w 288869"/>
                <a:gd name="connsiteY5" fmla="*/ 250426 h 285161"/>
                <a:gd name="connsiteX6" fmla="*/ 33048 w 288869"/>
                <a:gd name="connsiteY6" fmla="*/ 259676 h 285161"/>
                <a:gd name="connsiteX7" fmla="*/ 44941 w 288869"/>
                <a:gd name="connsiteY7" fmla="*/ 267604 h 285161"/>
                <a:gd name="connsiteX8" fmla="*/ 71368 w 288869"/>
                <a:gd name="connsiteY8" fmla="*/ 279496 h 285161"/>
                <a:gd name="connsiteX9" fmla="*/ 126866 w 288869"/>
                <a:gd name="connsiteY9" fmla="*/ 280818 h 285161"/>
                <a:gd name="connsiteX10" fmla="*/ 269577 w 288869"/>
                <a:gd name="connsiteY10" fmla="*/ 189642 h 285161"/>
                <a:gd name="connsiteX11" fmla="*/ 252398 w 288869"/>
                <a:gd name="connsiteY11" fmla="*/ 175107 h 285161"/>
                <a:gd name="connsiteX12" fmla="*/ 244470 w 288869"/>
                <a:gd name="connsiteY12" fmla="*/ 172464 h 285161"/>
                <a:gd name="connsiteX13" fmla="*/ 282790 w 288869"/>
                <a:gd name="connsiteY13" fmla="*/ 33718 h 285161"/>
                <a:gd name="connsiteX14" fmla="*/ 153294 w 288869"/>
                <a:gd name="connsiteY14" fmla="*/ 33718 h 2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8869" h="285161">
                  <a:moveTo>
                    <a:pt x="153294" y="33718"/>
                  </a:moveTo>
                  <a:cubicBezTo>
                    <a:pt x="174437" y="66753"/>
                    <a:pt x="112331" y="102431"/>
                    <a:pt x="58155" y="74681"/>
                  </a:cubicBezTo>
                  <a:cubicBezTo>
                    <a:pt x="3978" y="46932"/>
                    <a:pt x="-14522" y="119608"/>
                    <a:pt x="11906" y="135465"/>
                  </a:cubicBezTo>
                  <a:cubicBezTo>
                    <a:pt x="33048" y="148679"/>
                    <a:pt x="55512" y="204177"/>
                    <a:pt x="58155" y="229283"/>
                  </a:cubicBezTo>
                  <a:cubicBezTo>
                    <a:pt x="52869" y="231926"/>
                    <a:pt x="50226" y="234569"/>
                    <a:pt x="50226" y="234569"/>
                  </a:cubicBezTo>
                  <a:cubicBezTo>
                    <a:pt x="42298" y="238533"/>
                    <a:pt x="34369" y="242497"/>
                    <a:pt x="31727" y="250426"/>
                  </a:cubicBezTo>
                  <a:cubicBezTo>
                    <a:pt x="30405" y="253069"/>
                    <a:pt x="30405" y="257033"/>
                    <a:pt x="33048" y="259676"/>
                  </a:cubicBezTo>
                  <a:cubicBezTo>
                    <a:pt x="35691" y="262318"/>
                    <a:pt x="40976" y="264961"/>
                    <a:pt x="44941" y="267604"/>
                  </a:cubicBezTo>
                  <a:cubicBezTo>
                    <a:pt x="52869" y="272889"/>
                    <a:pt x="62119" y="276853"/>
                    <a:pt x="71368" y="279496"/>
                  </a:cubicBezTo>
                  <a:cubicBezTo>
                    <a:pt x="88546" y="286103"/>
                    <a:pt x="108367" y="287425"/>
                    <a:pt x="126866" y="280818"/>
                  </a:cubicBezTo>
                  <a:cubicBezTo>
                    <a:pt x="145366" y="274211"/>
                    <a:pt x="276184" y="209463"/>
                    <a:pt x="269577" y="189642"/>
                  </a:cubicBezTo>
                  <a:cubicBezTo>
                    <a:pt x="266934" y="181714"/>
                    <a:pt x="259005" y="177749"/>
                    <a:pt x="252398" y="175107"/>
                  </a:cubicBezTo>
                  <a:cubicBezTo>
                    <a:pt x="249756" y="173785"/>
                    <a:pt x="247113" y="172464"/>
                    <a:pt x="244470" y="172464"/>
                  </a:cubicBezTo>
                  <a:cubicBezTo>
                    <a:pt x="244470" y="143393"/>
                    <a:pt x="249756" y="77324"/>
                    <a:pt x="282790" y="33718"/>
                  </a:cubicBezTo>
                  <a:cubicBezTo>
                    <a:pt x="325075" y="-21780"/>
                    <a:pt x="132152" y="684"/>
                    <a:pt x="153294" y="33718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7" name="9Slide.vn 340">
            <a:extLst>
              <a:ext uri="{FF2B5EF4-FFF2-40B4-BE49-F238E27FC236}">
                <a16:creationId xmlns:a16="http://schemas.microsoft.com/office/drawing/2014/main" id="{EFB3F77C-1EDB-4B79-9DA2-1AEF3F8B7535}"/>
              </a:ext>
            </a:extLst>
          </p:cNvPr>
          <p:cNvGrpSpPr/>
          <p:nvPr/>
        </p:nvGrpSpPr>
        <p:grpSpPr>
          <a:xfrm>
            <a:off x="6877675" y="5137286"/>
            <a:ext cx="665982" cy="758130"/>
            <a:chOff x="5944164" y="5143465"/>
            <a:chExt cx="745887" cy="849092"/>
          </a:xfrm>
        </p:grpSpPr>
        <p:grpSp>
          <p:nvGrpSpPr>
            <p:cNvPr id="374" name="Graphic 2">
              <a:extLst>
                <a:ext uri="{FF2B5EF4-FFF2-40B4-BE49-F238E27FC236}">
                  <a16:creationId xmlns:a16="http://schemas.microsoft.com/office/drawing/2014/main" id="{048455BB-6877-4308-A35E-7C539EA216EC}"/>
                </a:ext>
              </a:extLst>
            </p:cNvPr>
            <p:cNvGrpSpPr/>
            <p:nvPr/>
          </p:nvGrpSpPr>
          <p:grpSpPr>
            <a:xfrm>
              <a:off x="5944164" y="5143465"/>
              <a:ext cx="745887" cy="849092"/>
              <a:chOff x="5944164" y="5143465"/>
              <a:chExt cx="745887" cy="849092"/>
            </a:xfrm>
            <a:solidFill>
              <a:schemeClr val="accent1"/>
            </a:solidFill>
          </p:grpSpPr>
          <p:grpSp>
            <p:nvGrpSpPr>
              <p:cNvPr id="375" name="Graphic 2">
                <a:extLst>
                  <a:ext uri="{FF2B5EF4-FFF2-40B4-BE49-F238E27FC236}">
                    <a16:creationId xmlns:a16="http://schemas.microsoft.com/office/drawing/2014/main" id="{048455BB-6877-4308-A35E-7C539EA216EC}"/>
                  </a:ext>
                </a:extLst>
              </p:cNvPr>
              <p:cNvGrpSpPr/>
              <p:nvPr/>
            </p:nvGrpSpPr>
            <p:grpSpPr>
              <a:xfrm>
                <a:off x="6177529" y="5143465"/>
                <a:ext cx="406391" cy="307732"/>
                <a:chOff x="6177529" y="5143465"/>
                <a:chExt cx="406391" cy="307732"/>
              </a:xfrm>
              <a:solidFill>
                <a:schemeClr val="accent1"/>
              </a:solidFill>
            </p:grpSpPr>
            <p:sp>
              <p:nvSpPr>
                <p:cNvPr id="376" name="9Slide.vn 341">
                  <a:extLst>
                    <a:ext uri="{FF2B5EF4-FFF2-40B4-BE49-F238E27FC236}">
                      <a16:creationId xmlns:a16="http://schemas.microsoft.com/office/drawing/2014/main" id="{E30A7BF2-D4EE-4948-8BE4-2312DADB91CC}"/>
                    </a:ext>
                  </a:extLst>
                </p:cNvPr>
                <p:cNvSpPr/>
                <p:nvPr/>
              </p:nvSpPr>
              <p:spPr>
                <a:xfrm>
                  <a:off x="6292445" y="5173178"/>
                  <a:ext cx="276564" cy="262910"/>
                </a:xfrm>
                <a:custGeom>
                  <a:avLst/>
                  <a:gdLst>
                    <a:gd name="connsiteX0" fmla="*/ 13214 w 276564"/>
                    <a:gd name="connsiteY0" fmla="*/ 183726 h 262910"/>
                    <a:gd name="connsiteX1" fmla="*/ 125532 w 276564"/>
                    <a:gd name="connsiteY1" fmla="*/ 224689 h 262910"/>
                    <a:gd name="connsiteX2" fmla="*/ 203494 w 276564"/>
                    <a:gd name="connsiteY2" fmla="*/ 261687 h 262910"/>
                    <a:gd name="connsiteX3" fmla="*/ 260313 w 276564"/>
                    <a:gd name="connsiteY3" fmla="*/ 216760 h 262910"/>
                    <a:gd name="connsiteX4" fmla="*/ 63426 w 276564"/>
                    <a:gd name="connsiteY4" fmla="*/ 2696 h 262910"/>
                    <a:gd name="connsiteX5" fmla="*/ 0 w 276564"/>
                    <a:gd name="connsiteY5" fmla="*/ 100478 h 262910"/>
                    <a:gd name="connsiteX6" fmla="*/ 13214 w 276564"/>
                    <a:gd name="connsiteY6" fmla="*/ 183726 h 262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564" h="262910">
                      <a:moveTo>
                        <a:pt x="13214" y="183726"/>
                      </a:moveTo>
                      <a:lnTo>
                        <a:pt x="125532" y="224689"/>
                      </a:lnTo>
                      <a:cubicBezTo>
                        <a:pt x="125532" y="224689"/>
                        <a:pt x="159888" y="270937"/>
                        <a:pt x="203494" y="261687"/>
                      </a:cubicBezTo>
                      <a:cubicBezTo>
                        <a:pt x="220671" y="257723"/>
                        <a:pt x="240492" y="244509"/>
                        <a:pt x="260313" y="216760"/>
                      </a:cubicBezTo>
                      <a:cubicBezTo>
                        <a:pt x="329025" y="117656"/>
                        <a:pt x="163852" y="-21089"/>
                        <a:pt x="63426" y="2696"/>
                      </a:cubicBezTo>
                      <a:cubicBezTo>
                        <a:pt x="14535" y="14588"/>
                        <a:pt x="1321" y="58194"/>
                        <a:pt x="0" y="100478"/>
                      </a:cubicBezTo>
                      <a:cubicBezTo>
                        <a:pt x="0" y="142762"/>
                        <a:pt x="13214" y="183726"/>
                        <a:pt x="13214" y="183726"/>
                      </a:cubicBezTo>
                      <a:close/>
                    </a:path>
                  </a:pathLst>
                </a:custGeom>
                <a:solidFill>
                  <a:srgbClr val="181818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9Slide.vn 342">
                  <a:extLst>
                    <a:ext uri="{FF2B5EF4-FFF2-40B4-BE49-F238E27FC236}">
                      <a16:creationId xmlns:a16="http://schemas.microsoft.com/office/drawing/2014/main" id="{84610755-E98C-43CF-9270-333D599AE60E}"/>
                    </a:ext>
                  </a:extLst>
                </p:cNvPr>
                <p:cNvSpPr/>
                <p:nvPr/>
              </p:nvSpPr>
              <p:spPr>
                <a:xfrm>
                  <a:off x="6293673" y="5272335"/>
                  <a:ext cx="202265" cy="163753"/>
                </a:xfrm>
                <a:custGeom>
                  <a:avLst/>
                  <a:gdLst>
                    <a:gd name="connsiteX0" fmla="*/ 11986 w 202265"/>
                    <a:gd name="connsiteY0" fmla="*/ 84569 h 163753"/>
                    <a:gd name="connsiteX1" fmla="*/ 124304 w 202265"/>
                    <a:gd name="connsiteY1" fmla="*/ 125532 h 163753"/>
                    <a:gd name="connsiteX2" fmla="*/ 202265 w 202265"/>
                    <a:gd name="connsiteY2" fmla="*/ 162530 h 163753"/>
                    <a:gd name="connsiteX3" fmla="*/ 93 w 202265"/>
                    <a:gd name="connsiteY3" fmla="*/ 0 h 163753"/>
                    <a:gd name="connsiteX4" fmla="*/ 11986 w 202265"/>
                    <a:gd name="connsiteY4" fmla="*/ 84569 h 163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265" h="163753">
                      <a:moveTo>
                        <a:pt x="11986" y="84569"/>
                      </a:moveTo>
                      <a:lnTo>
                        <a:pt x="124304" y="125532"/>
                      </a:lnTo>
                      <a:cubicBezTo>
                        <a:pt x="124304" y="125532"/>
                        <a:pt x="158659" y="171780"/>
                        <a:pt x="202265" y="162530"/>
                      </a:cubicBezTo>
                      <a:cubicBezTo>
                        <a:pt x="202265" y="110996"/>
                        <a:pt x="129589" y="17178"/>
                        <a:pt x="93" y="0"/>
                      </a:cubicBezTo>
                      <a:cubicBezTo>
                        <a:pt x="-1228" y="43606"/>
                        <a:pt x="11986" y="84569"/>
                        <a:pt x="11986" y="84569"/>
                      </a:cubicBezTo>
                      <a:close/>
                    </a:path>
                  </a:pathLst>
                </a:custGeom>
                <a:solidFill>
                  <a:srgbClr val="FDC228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9Slide.vn 343">
                  <a:extLst>
                    <a:ext uri="{FF2B5EF4-FFF2-40B4-BE49-F238E27FC236}">
                      <a16:creationId xmlns:a16="http://schemas.microsoft.com/office/drawing/2014/main" id="{92166728-AE0E-4C57-931B-EE2A2EDDCDC9}"/>
                    </a:ext>
                  </a:extLst>
                </p:cNvPr>
                <p:cNvSpPr/>
                <p:nvPr/>
              </p:nvSpPr>
              <p:spPr>
                <a:xfrm>
                  <a:off x="6271630" y="5143465"/>
                  <a:ext cx="70868" cy="155297"/>
                </a:xfrm>
                <a:custGeom>
                  <a:avLst/>
                  <a:gdLst>
                    <a:gd name="connsiteX0" fmla="*/ 24779 w 70868"/>
                    <a:gd name="connsiteY0" fmla="*/ 155297 h 155297"/>
                    <a:gd name="connsiteX1" fmla="*/ 18172 w 70868"/>
                    <a:gd name="connsiteY1" fmla="*/ 150012 h 155297"/>
                    <a:gd name="connsiteX2" fmla="*/ 11565 w 70868"/>
                    <a:gd name="connsiteY2" fmla="*/ 9945 h 155297"/>
                    <a:gd name="connsiteX3" fmla="*/ 44599 w 70868"/>
                    <a:gd name="connsiteY3" fmla="*/ 695 h 155297"/>
                    <a:gd name="connsiteX4" fmla="*/ 67063 w 70868"/>
                    <a:gd name="connsiteY4" fmla="*/ 17873 h 155297"/>
                    <a:gd name="connsiteX5" fmla="*/ 32707 w 70868"/>
                    <a:gd name="connsiteY5" fmla="*/ 151333 h 155297"/>
                    <a:gd name="connsiteX6" fmla="*/ 24779 w 70868"/>
                    <a:gd name="connsiteY6" fmla="*/ 155297 h 155297"/>
                    <a:gd name="connsiteX7" fmla="*/ 24779 w 70868"/>
                    <a:gd name="connsiteY7" fmla="*/ 155297 h 155297"/>
                    <a:gd name="connsiteX8" fmla="*/ 23457 w 70868"/>
                    <a:gd name="connsiteY8" fmla="*/ 20516 h 155297"/>
                    <a:gd name="connsiteX9" fmla="*/ 28743 w 70868"/>
                    <a:gd name="connsiteY9" fmla="*/ 130191 h 155297"/>
                    <a:gd name="connsiteX10" fmla="*/ 55170 w 70868"/>
                    <a:gd name="connsiteY10" fmla="*/ 25802 h 155297"/>
                    <a:gd name="connsiteX11" fmla="*/ 43278 w 70868"/>
                    <a:gd name="connsiteY11" fmla="*/ 16552 h 155297"/>
                    <a:gd name="connsiteX12" fmla="*/ 36671 w 70868"/>
                    <a:gd name="connsiteY12" fmla="*/ 15230 h 155297"/>
                    <a:gd name="connsiteX13" fmla="*/ 23457 w 70868"/>
                    <a:gd name="connsiteY13" fmla="*/ 20516 h 155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0868" h="155297">
                      <a:moveTo>
                        <a:pt x="24779" y="155297"/>
                      </a:moveTo>
                      <a:cubicBezTo>
                        <a:pt x="22136" y="155297"/>
                        <a:pt x="19493" y="152654"/>
                        <a:pt x="18172" y="150012"/>
                      </a:cubicBezTo>
                      <a:cubicBezTo>
                        <a:pt x="14208" y="139441"/>
                        <a:pt x="-16185" y="41658"/>
                        <a:pt x="11565" y="9945"/>
                      </a:cubicBezTo>
                      <a:cubicBezTo>
                        <a:pt x="16850" y="3338"/>
                        <a:pt x="27422" y="-1948"/>
                        <a:pt x="44599" y="695"/>
                      </a:cubicBezTo>
                      <a:cubicBezTo>
                        <a:pt x="55170" y="3338"/>
                        <a:pt x="61777" y="8623"/>
                        <a:pt x="67063" y="17873"/>
                      </a:cubicBezTo>
                      <a:cubicBezTo>
                        <a:pt x="84241" y="54872"/>
                        <a:pt x="37992" y="140762"/>
                        <a:pt x="32707" y="151333"/>
                      </a:cubicBezTo>
                      <a:cubicBezTo>
                        <a:pt x="31386" y="153976"/>
                        <a:pt x="28743" y="155297"/>
                        <a:pt x="24779" y="155297"/>
                      </a:cubicBezTo>
                      <a:cubicBezTo>
                        <a:pt x="26100" y="155297"/>
                        <a:pt x="24779" y="155297"/>
                        <a:pt x="24779" y="155297"/>
                      </a:cubicBezTo>
                      <a:close/>
                      <a:moveTo>
                        <a:pt x="23457" y="20516"/>
                      </a:moveTo>
                      <a:cubicBezTo>
                        <a:pt x="7601" y="39015"/>
                        <a:pt x="18172" y="95835"/>
                        <a:pt x="28743" y="130191"/>
                      </a:cubicBezTo>
                      <a:cubicBezTo>
                        <a:pt x="44599" y="99799"/>
                        <a:pt x="65742" y="46943"/>
                        <a:pt x="55170" y="25802"/>
                      </a:cubicBezTo>
                      <a:cubicBezTo>
                        <a:pt x="52528" y="20516"/>
                        <a:pt x="48563" y="17873"/>
                        <a:pt x="43278" y="16552"/>
                      </a:cubicBezTo>
                      <a:cubicBezTo>
                        <a:pt x="40635" y="16552"/>
                        <a:pt x="39314" y="15230"/>
                        <a:pt x="36671" y="15230"/>
                      </a:cubicBezTo>
                      <a:cubicBezTo>
                        <a:pt x="30064" y="15230"/>
                        <a:pt x="26100" y="16552"/>
                        <a:pt x="23457" y="20516"/>
                      </a:cubicBezTo>
                      <a:close/>
                    </a:path>
                  </a:pathLst>
                </a:custGeom>
                <a:solidFill>
                  <a:srgbClr val="FDC228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9Slide.vn 344">
                  <a:extLst>
                    <a:ext uri="{FF2B5EF4-FFF2-40B4-BE49-F238E27FC236}">
                      <a16:creationId xmlns:a16="http://schemas.microsoft.com/office/drawing/2014/main" id="{91F9754F-7279-4B34-A15F-B68AE2A1A1E9}"/>
                    </a:ext>
                  </a:extLst>
                </p:cNvPr>
                <p:cNvSpPr/>
                <p:nvPr/>
              </p:nvSpPr>
              <p:spPr>
                <a:xfrm>
                  <a:off x="6177529" y="5178121"/>
                  <a:ext cx="123390" cy="120641"/>
                </a:xfrm>
                <a:custGeom>
                  <a:avLst/>
                  <a:gdLst>
                    <a:gd name="connsiteX0" fmla="*/ 114916 w 123390"/>
                    <a:gd name="connsiteY0" fmla="*/ 120642 h 120641"/>
                    <a:gd name="connsiteX1" fmla="*/ 1276 w 123390"/>
                    <a:gd name="connsiteY1" fmla="*/ 42680 h 120641"/>
                    <a:gd name="connsiteX2" fmla="*/ 6562 w 123390"/>
                    <a:gd name="connsiteY2" fmla="*/ 14931 h 120641"/>
                    <a:gd name="connsiteX3" fmla="*/ 36953 w 123390"/>
                    <a:gd name="connsiteY3" fmla="*/ 395 h 120641"/>
                    <a:gd name="connsiteX4" fmla="*/ 122844 w 123390"/>
                    <a:gd name="connsiteY4" fmla="*/ 110071 h 120641"/>
                    <a:gd name="connsiteX5" fmla="*/ 121523 w 123390"/>
                    <a:gd name="connsiteY5" fmla="*/ 117999 h 120641"/>
                    <a:gd name="connsiteX6" fmla="*/ 116237 w 123390"/>
                    <a:gd name="connsiteY6" fmla="*/ 120642 h 120641"/>
                    <a:gd name="connsiteX7" fmla="*/ 114916 w 123390"/>
                    <a:gd name="connsiteY7" fmla="*/ 120642 h 120641"/>
                    <a:gd name="connsiteX8" fmla="*/ 18454 w 123390"/>
                    <a:gd name="connsiteY8" fmla="*/ 24180 h 120641"/>
                    <a:gd name="connsiteX9" fmla="*/ 15812 w 123390"/>
                    <a:gd name="connsiteY9" fmla="*/ 38715 h 120641"/>
                    <a:gd name="connsiteX10" fmla="*/ 104344 w 123390"/>
                    <a:gd name="connsiteY10" fmla="*/ 100821 h 120641"/>
                    <a:gd name="connsiteX11" fmla="*/ 36953 w 123390"/>
                    <a:gd name="connsiteY11" fmla="*/ 14931 h 120641"/>
                    <a:gd name="connsiteX12" fmla="*/ 34311 w 123390"/>
                    <a:gd name="connsiteY12" fmla="*/ 14931 h 120641"/>
                    <a:gd name="connsiteX13" fmla="*/ 18454 w 123390"/>
                    <a:gd name="connsiteY13" fmla="*/ 24180 h 120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3390" h="120641">
                      <a:moveTo>
                        <a:pt x="114916" y="120642"/>
                      </a:moveTo>
                      <a:cubicBezTo>
                        <a:pt x="104344" y="116678"/>
                        <a:pt x="13169" y="82321"/>
                        <a:pt x="1276" y="42680"/>
                      </a:cubicBezTo>
                      <a:cubicBezTo>
                        <a:pt x="-1367" y="33430"/>
                        <a:pt x="-45" y="24180"/>
                        <a:pt x="6562" y="14931"/>
                      </a:cubicBezTo>
                      <a:cubicBezTo>
                        <a:pt x="17133" y="395"/>
                        <a:pt x="29025" y="-926"/>
                        <a:pt x="36953" y="395"/>
                      </a:cubicBezTo>
                      <a:cubicBezTo>
                        <a:pt x="77917" y="5681"/>
                        <a:pt x="118880" y="99499"/>
                        <a:pt x="122844" y="110071"/>
                      </a:cubicBezTo>
                      <a:cubicBezTo>
                        <a:pt x="124165" y="112713"/>
                        <a:pt x="122844" y="115356"/>
                        <a:pt x="121523" y="117999"/>
                      </a:cubicBezTo>
                      <a:cubicBezTo>
                        <a:pt x="120201" y="119320"/>
                        <a:pt x="118880" y="120642"/>
                        <a:pt x="116237" y="120642"/>
                      </a:cubicBezTo>
                      <a:cubicBezTo>
                        <a:pt x="117558" y="120642"/>
                        <a:pt x="116237" y="120642"/>
                        <a:pt x="114916" y="120642"/>
                      </a:cubicBezTo>
                      <a:close/>
                      <a:moveTo>
                        <a:pt x="18454" y="24180"/>
                      </a:moveTo>
                      <a:cubicBezTo>
                        <a:pt x="14490" y="29466"/>
                        <a:pt x="13169" y="33430"/>
                        <a:pt x="15812" y="38715"/>
                      </a:cubicBezTo>
                      <a:cubicBezTo>
                        <a:pt x="22418" y="62501"/>
                        <a:pt x="72631" y="87607"/>
                        <a:pt x="104344" y="100821"/>
                      </a:cubicBezTo>
                      <a:cubicBezTo>
                        <a:pt x="88488" y="69107"/>
                        <a:pt x="60739" y="18895"/>
                        <a:pt x="36953" y="14931"/>
                      </a:cubicBezTo>
                      <a:cubicBezTo>
                        <a:pt x="35632" y="14931"/>
                        <a:pt x="35632" y="14931"/>
                        <a:pt x="34311" y="14931"/>
                      </a:cubicBezTo>
                      <a:cubicBezTo>
                        <a:pt x="29025" y="14931"/>
                        <a:pt x="23740" y="17573"/>
                        <a:pt x="18454" y="24180"/>
                      </a:cubicBezTo>
                      <a:close/>
                    </a:path>
                  </a:pathLst>
                </a:custGeom>
                <a:solidFill>
                  <a:srgbClr val="FDC228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9Slide.vn 345">
                  <a:extLst>
                    <a:ext uri="{FF2B5EF4-FFF2-40B4-BE49-F238E27FC236}">
                      <a16:creationId xmlns:a16="http://schemas.microsoft.com/office/drawing/2014/main" id="{DA044A8C-3BB3-4D64-B099-D39834137F32}"/>
                    </a:ext>
                  </a:extLst>
                </p:cNvPr>
                <p:cNvSpPr/>
                <p:nvPr/>
              </p:nvSpPr>
              <p:spPr>
                <a:xfrm>
                  <a:off x="6449171" y="5237111"/>
                  <a:ext cx="134748" cy="214086"/>
                </a:xfrm>
                <a:custGeom>
                  <a:avLst/>
                  <a:gdLst>
                    <a:gd name="connsiteX0" fmla="*/ 54695 w 134748"/>
                    <a:gd name="connsiteY0" fmla="*/ 212290 h 214086"/>
                    <a:gd name="connsiteX1" fmla="*/ 124729 w 134748"/>
                    <a:gd name="connsiteY1" fmla="*/ 159434 h 214086"/>
                    <a:gd name="connsiteX2" fmla="*/ 66588 w 134748"/>
                    <a:gd name="connsiteY2" fmla="*/ 868 h 214086"/>
                    <a:gd name="connsiteX3" fmla="*/ 59981 w 134748"/>
                    <a:gd name="connsiteY3" fmla="*/ 2189 h 214086"/>
                    <a:gd name="connsiteX4" fmla="*/ 61302 w 134748"/>
                    <a:gd name="connsiteY4" fmla="*/ 8796 h 214086"/>
                    <a:gd name="connsiteX5" fmla="*/ 116800 w 134748"/>
                    <a:gd name="connsiteY5" fmla="*/ 155470 h 214086"/>
                    <a:gd name="connsiteX6" fmla="*/ 5804 w 134748"/>
                    <a:gd name="connsiteY6" fmla="*/ 200398 h 214086"/>
                    <a:gd name="connsiteX7" fmla="*/ 518 w 134748"/>
                    <a:gd name="connsiteY7" fmla="*/ 203041 h 214086"/>
                    <a:gd name="connsiteX8" fmla="*/ 3161 w 134748"/>
                    <a:gd name="connsiteY8" fmla="*/ 208326 h 214086"/>
                    <a:gd name="connsiteX9" fmla="*/ 54695 w 134748"/>
                    <a:gd name="connsiteY9" fmla="*/ 212290 h 214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4748" h="214086">
                      <a:moveTo>
                        <a:pt x="54695" y="212290"/>
                      </a:moveTo>
                      <a:cubicBezTo>
                        <a:pt x="79802" y="208326"/>
                        <a:pt x="107551" y="195112"/>
                        <a:pt x="124729" y="159434"/>
                      </a:cubicBezTo>
                      <a:cubicBezTo>
                        <a:pt x="165692" y="73544"/>
                        <a:pt x="67909" y="2189"/>
                        <a:pt x="66588" y="868"/>
                      </a:cubicBezTo>
                      <a:cubicBezTo>
                        <a:pt x="63945" y="-453"/>
                        <a:pt x="61302" y="-453"/>
                        <a:pt x="59981" y="2189"/>
                      </a:cubicBezTo>
                      <a:cubicBezTo>
                        <a:pt x="58659" y="4832"/>
                        <a:pt x="58659" y="7475"/>
                        <a:pt x="61302" y="8796"/>
                      </a:cubicBezTo>
                      <a:cubicBezTo>
                        <a:pt x="62623" y="10118"/>
                        <a:pt x="153799" y="77509"/>
                        <a:pt x="116800" y="155470"/>
                      </a:cubicBezTo>
                      <a:cubicBezTo>
                        <a:pt x="83766" y="225504"/>
                        <a:pt x="8447" y="200398"/>
                        <a:pt x="5804" y="200398"/>
                      </a:cubicBezTo>
                      <a:cubicBezTo>
                        <a:pt x="3161" y="199076"/>
                        <a:pt x="518" y="200398"/>
                        <a:pt x="518" y="203041"/>
                      </a:cubicBezTo>
                      <a:cubicBezTo>
                        <a:pt x="-803" y="205683"/>
                        <a:pt x="518" y="208326"/>
                        <a:pt x="3161" y="208326"/>
                      </a:cubicBezTo>
                      <a:cubicBezTo>
                        <a:pt x="3161" y="209647"/>
                        <a:pt x="26946" y="217575"/>
                        <a:pt x="54695" y="212290"/>
                      </a:cubicBezTo>
                      <a:close/>
                    </a:path>
                  </a:pathLst>
                </a:custGeom>
                <a:solidFill>
                  <a:srgbClr val="181818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81" name="9Slide.vn 346">
                <a:extLst>
                  <a:ext uri="{FF2B5EF4-FFF2-40B4-BE49-F238E27FC236}">
                    <a16:creationId xmlns:a16="http://schemas.microsoft.com/office/drawing/2014/main" id="{B82009B4-C8AC-45FB-9D7F-1BB5FA7EF92E}"/>
                  </a:ext>
                </a:extLst>
              </p:cNvPr>
              <p:cNvSpPr/>
              <p:nvPr/>
            </p:nvSpPr>
            <p:spPr>
              <a:xfrm>
                <a:off x="5944164" y="5290834"/>
                <a:ext cx="330313" cy="673158"/>
              </a:xfrm>
              <a:custGeom>
                <a:avLst/>
                <a:gdLst>
                  <a:gd name="connsiteX0" fmla="*/ 234642 w 330313"/>
                  <a:gd name="connsiteY0" fmla="*/ 169138 h 673158"/>
                  <a:gd name="connsiteX1" fmla="*/ 251819 w 330313"/>
                  <a:gd name="connsiteY1" fmla="*/ 473057 h 673158"/>
                  <a:gd name="connsiteX2" fmla="*/ 286176 w 330313"/>
                  <a:gd name="connsiteY2" fmla="*/ 662015 h 673158"/>
                  <a:gd name="connsiteX3" fmla="*/ 32469 w 330313"/>
                  <a:gd name="connsiteY3" fmla="*/ 664658 h 673158"/>
                  <a:gd name="connsiteX4" fmla="*/ 82682 w 330313"/>
                  <a:gd name="connsiteY4" fmla="*/ 179709 h 673158"/>
                  <a:gd name="connsiteX5" fmla="*/ 320532 w 330313"/>
                  <a:gd name="connsiteY5" fmla="*/ 0 h 673158"/>
                  <a:gd name="connsiteX6" fmla="*/ 234642 w 330313"/>
                  <a:gd name="connsiteY6" fmla="*/ 169138 h 673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313" h="673158">
                    <a:moveTo>
                      <a:pt x="234642" y="169138"/>
                    </a:moveTo>
                    <a:cubicBezTo>
                      <a:pt x="234642" y="169138"/>
                      <a:pt x="191036" y="354132"/>
                      <a:pt x="251819" y="473057"/>
                    </a:cubicBezTo>
                    <a:cubicBezTo>
                      <a:pt x="312603" y="591982"/>
                      <a:pt x="374709" y="625016"/>
                      <a:pt x="286176" y="662015"/>
                    </a:cubicBezTo>
                    <a:cubicBezTo>
                      <a:pt x="198964" y="699014"/>
                      <a:pt x="98538" y="628980"/>
                      <a:pt x="32469" y="664658"/>
                    </a:cubicBezTo>
                    <a:cubicBezTo>
                      <a:pt x="-48135" y="709585"/>
                      <a:pt x="41719" y="336954"/>
                      <a:pt x="82682" y="179709"/>
                    </a:cubicBezTo>
                    <a:cubicBezTo>
                      <a:pt x="123645" y="18499"/>
                      <a:pt x="320532" y="0"/>
                      <a:pt x="320532" y="0"/>
                    </a:cubicBezTo>
                    <a:lnTo>
                      <a:pt x="234642" y="169138"/>
                    </a:ln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9Slide.vn 347">
                <a:extLst>
                  <a:ext uri="{FF2B5EF4-FFF2-40B4-BE49-F238E27FC236}">
                    <a16:creationId xmlns:a16="http://schemas.microsoft.com/office/drawing/2014/main" id="{33A480EC-0B6F-4269-A906-8BEFC76B2193}"/>
                  </a:ext>
                </a:extLst>
              </p:cNvPr>
              <p:cNvSpPr/>
              <p:nvPr/>
            </p:nvSpPr>
            <p:spPr>
              <a:xfrm>
                <a:off x="6041823" y="5289694"/>
                <a:ext cx="438468" cy="303737"/>
              </a:xfrm>
              <a:custGeom>
                <a:avLst/>
                <a:gdLst>
                  <a:gd name="connsiteX0" fmla="*/ 20700 w 438468"/>
                  <a:gd name="connsiteY0" fmla="*/ 303738 h 303737"/>
                  <a:gd name="connsiteX1" fmla="*/ 89412 w 438468"/>
                  <a:gd name="connsiteY1" fmla="*/ 39460 h 303737"/>
                  <a:gd name="connsiteX2" fmla="*/ 425045 w 438468"/>
                  <a:gd name="connsiteY2" fmla="*/ 116101 h 303737"/>
                  <a:gd name="connsiteX3" fmla="*/ 403902 w 438468"/>
                  <a:gd name="connsiteY3" fmla="*/ 277310 h 303737"/>
                  <a:gd name="connsiteX4" fmla="*/ 20700 w 438468"/>
                  <a:gd name="connsiteY4" fmla="*/ 303738 h 303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468" h="303737">
                    <a:moveTo>
                      <a:pt x="20700" y="303738"/>
                    </a:moveTo>
                    <a:cubicBezTo>
                      <a:pt x="20700" y="303738"/>
                      <a:pt x="-57262" y="124030"/>
                      <a:pt x="89412" y="39460"/>
                    </a:cubicBezTo>
                    <a:cubicBezTo>
                      <a:pt x="236087" y="-45108"/>
                      <a:pt x="385403" y="18319"/>
                      <a:pt x="425045" y="116101"/>
                    </a:cubicBezTo>
                    <a:cubicBezTo>
                      <a:pt x="464686" y="213884"/>
                      <a:pt x="403902" y="277310"/>
                      <a:pt x="403902" y="277310"/>
                    </a:cubicBezTo>
                    <a:lnTo>
                      <a:pt x="20700" y="303738"/>
                    </a:ln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83" name="Graphic 2">
                <a:extLst>
                  <a:ext uri="{FF2B5EF4-FFF2-40B4-BE49-F238E27FC236}">
                    <a16:creationId xmlns:a16="http://schemas.microsoft.com/office/drawing/2014/main" id="{048455BB-6877-4308-A35E-7C539EA216EC}"/>
                  </a:ext>
                </a:extLst>
              </p:cNvPr>
              <p:cNvGrpSpPr/>
              <p:nvPr/>
            </p:nvGrpSpPr>
            <p:grpSpPr>
              <a:xfrm>
                <a:off x="6226375" y="5779747"/>
                <a:ext cx="192922" cy="196725"/>
                <a:chOff x="6226375" y="5779747"/>
                <a:chExt cx="192922" cy="196725"/>
              </a:xfrm>
              <a:solidFill>
                <a:schemeClr val="accent1"/>
              </a:solidFill>
            </p:grpSpPr>
            <p:sp>
              <p:nvSpPr>
                <p:cNvPr id="384" name="9Slide.vn 348">
                  <a:extLst>
                    <a:ext uri="{FF2B5EF4-FFF2-40B4-BE49-F238E27FC236}">
                      <a16:creationId xmlns:a16="http://schemas.microsoft.com/office/drawing/2014/main" id="{BB45D387-C861-423C-8737-C87B8659CF9A}"/>
                    </a:ext>
                  </a:extLst>
                </p:cNvPr>
                <p:cNvSpPr/>
                <p:nvPr/>
              </p:nvSpPr>
              <p:spPr>
                <a:xfrm>
                  <a:off x="6226375" y="5779747"/>
                  <a:ext cx="192922" cy="196725"/>
                </a:xfrm>
                <a:custGeom>
                  <a:avLst/>
                  <a:gdLst>
                    <a:gd name="connsiteX0" fmla="*/ 88533 w 192922"/>
                    <a:gd name="connsiteY0" fmla="*/ 192923 h 196725"/>
                    <a:gd name="connsiteX1" fmla="*/ 15856 w 192922"/>
                    <a:gd name="connsiteY1" fmla="*/ 171780 h 196725"/>
                    <a:gd name="connsiteX2" fmla="*/ 6607 w 192922"/>
                    <a:gd name="connsiteY2" fmla="*/ 95140 h 196725"/>
                    <a:gd name="connsiteX3" fmla="*/ 1321 w 192922"/>
                    <a:gd name="connsiteY3" fmla="*/ 50213 h 196725"/>
                    <a:gd name="connsiteX4" fmla="*/ 0 w 192922"/>
                    <a:gd name="connsiteY4" fmla="*/ 43606 h 196725"/>
                    <a:gd name="connsiteX5" fmla="*/ 19821 w 192922"/>
                    <a:gd name="connsiteY5" fmla="*/ 40963 h 196725"/>
                    <a:gd name="connsiteX6" fmla="*/ 163852 w 192922"/>
                    <a:gd name="connsiteY6" fmla="*/ 0 h 196725"/>
                    <a:gd name="connsiteX7" fmla="*/ 183673 w 192922"/>
                    <a:gd name="connsiteY7" fmla="*/ 91176 h 196725"/>
                    <a:gd name="connsiteX8" fmla="*/ 192922 w 192922"/>
                    <a:gd name="connsiteY8" fmla="*/ 134782 h 196725"/>
                    <a:gd name="connsiteX9" fmla="*/ 88533 w 192922"/>
                    <a:gd name="connsiteY9" fmla="*/ 192923 h 19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2922" h="196725">
                      <a:moveTo>
                        <a:pt x="88533" y="192923"/>
                      </a:moveTo>
                      <a:cubicBezTo>
                        <a:pt x="46249" y="204815"/>
                        <a:pt x="29070" y="186316"/>
                        <a:pt x="15856" y="171780"/>
                      </a:cubicBezTo>
                      <a:lnTo>
                        <a:pt x="6607" y="95140"/>
                      </a:lnTo>
                      <a:lnTo>
                        <a:pt x="1321" y="50213"/>
                      </a:lnTo>
                      <a:lnTo>
                        <a:pt x="0" y="43606"/>
                      </a:lnTo>
                      <a:lnTo>
                        <a:pt x="19821" y="40963"/>
                      </a:lnTo>
                      <a:lnTo>
                        <a:pt x="163852" y="0"/>
                      </a:lnTo>
                      <a:lnTo>
                        <a:pt x="183673" y="91176"/>
                      </a:lnTo>
                      <a:lnTo>
                        <a:pt x="192922" y="134782"/>
                      </a:lnTo>
                      <a:cubicBezTo>
                        <a:pt x="174423" y="153281"/>
                        <a:pt x="149317" y="175745"/>
                        <a:pt x="88533" y="192923"/>
                      </a:cubicBezTo>
                      <a:close/>
                    </a:path>
                  </a:pathLst>
                </a:custGeom>
                <a:solidFill>
                  <a:srgbClr val="FBB990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9Slide.vn 349">
                  <a:extLst>
                    <a:ext uri="{FF2B5EF4-FFF2-40B4-BE49-F238E27FC236}">
                      <a16:creationId xmlns:a16="http://schemas.microsoft.com/office/drawing/2014/main" id="{85F89840-4FB3-463A-B3E6-6E7D901B4B12}"/>
                    </a:ext>
                  </a:extLst>
                </p:cNvPr>
                <p:cNvSpPr/>
                <p:nvPr/>
              </p:nvSpPr>
              <p:spPr>
                <a:xfrm>
                  <a:off x="6226375" y="5781069"/>
                  <a:ext cx="183672" cy="105269"/>
                </a:xfrm>
                <a:custGeom>
                  <a:avLst/>
                  <a:gdLst>
                    <a:gd name="connsiteX0" fmla="*/ 6607 w 183672"/>
                    <a:gd name="connsiteY0" fmla="*/ 93819 h 105269"/>
                    <a:gd name="connsiteX1" fmla="*/ 183673 w 183672"/>
                    <a:gd name="connsiteY1" fmla="*/ 91176 h 105269"/>
                    <a:gd name="connsiteX2" fmla="*/ 183673 w 183672"/>
                    <a:gd name="connsiteY2" fmla="*/ 91176 h 105269"/>
                    <a:gd name="connsiteX3" fmla="*/ 163852 w 183672"/>
                    <a:gd name="connsiteY3" fmla="*/ 0 h 105269"/>
                    <a:gd name="connsiteX4" fmla="*/ 19821 w 183672"/>
                    <a:gd name="connsiteY4" fmla="*/ 40963 h 105269"/>
                    <a:gd name="connsiteX5" fmla="*/ 0 w 183672"/>
                    <a:gd name="connsiteY5" fmla="*/ 43606 h 105269"/>
                    <a:gd name="connsiteX6" fmla="*/ 1321 w 183672"/>
                    <a:gd name="connsiteY6" fmla="*/ 50213 h 105269"/>
                    <a:gd name="connsiteX7" fmla="*/ 6607 w 183672"/>
                    <a:gd name="connsiteY7" fmla="*/ 93819 h 105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3672" h="105269">
                      <a:moveTo>
                        <a:pt x="6607" y="93819"/>
                      </a:moveTo>
                      <a:cubicBezTo>
                        <a:pt x="51534" y="113639"/>
                        <a:pt x="138746" y="104390"/>
                        <a:pt x="183673" y="91176"/>
                      </a:cubicBezTo>
                      <a:cubicBezTo>
                        <a:pt x="183673" y="91176"/>
                        <a:pt x="183673" y="91176"/>
                        <a:pt x="183673" y="91176"/>
                      </a:cubicBezTo>
                      <a:lnTo>
                        <a:pt x="163852" y="0"/>
                      </a:lnTo>
                      <a:lnTo>
                        <a:pt x="19821" y="40963"/>
                      </a:lnTo>
                      <a:lnTo>
                        <a:pt x="0" y="43606"/>
                      </a:lnTo>
                      <a:lnTo>
                        <a:pt x="1321" y="50213"/>
                      </a:lnTo>
                      <a:lnTo>
                        <a:pt x="6607" y="93819"/>
                      </a:lnTo>
                      <a:close/>
                    </a:path>
                  </a:pathLst>
                </a:custGeom>
                <a:solidFill>
                  <a:srgbClr val="FB9476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86" name="Graphic 2">
                <a:extLst>
                  <a:ext uri="{FF2B5EF4-FFF2-40B4-BE49-F238E27FC236}">
                    <a16:creationId xmlns:a16="http://schemas.microsoft.com/office/drawing/2014/main" id="{048455BB-6877-4308-A35E-7C539EA216EC}"/>
                  </a:ext>
                </a:extLst>
              </p:cNvPr>
              <p:cNvGrpSpPr/>
              <p:nvPr/>
            </p:nvGrpSpPr>
            <p:grpSpPr>
              <a:xfrm>
                <a:off x="6044395" y="5590736"/>
                <a:ext cx="133860" cy="208282"/>
                <a:chOff x="6044395" y="5590736"/>
                <a:chExt cx="133860" cy="208282"/>
              </a:xfrm>
              <a:solidFill>
                <a:schemeClr val="accent1"/>
              </a:solidFill>
            </p:grpSpPr>
            <p:sp>
              <p:nvSpPr>
                <p:cNvPr id="387" name="9Slide.vn 350">
                  <a:extLst>
                    <a:ext uri="{FF2B5EF4-FFF2-40B4-BE49-F238E27FC236}">
                      <a16:creationId xmlns:a16="http://schemas.microsoft.com/office/drawing/2014/main" id="{232F5924-D750-4559-878B-64A6F5DF7E80}"/>
                    </a:ext>
                  </a:extLst>
                </p:cNvPr>
                <p:cNvSpPr/>
                <p:nvPr/>
              </p:nvSpPr>
              <p:spPr>
                <a:xfrm>
                  <a:off x="6044395" y="5590736"/>
                  <a:ext cx="100054" cy="115595"/>
                </a:xfrm>
                <a:custGeom>
                  <a:avLst/>
                  <a:gdLst>
                    <a:gd name="connsiteX0" fmla="*/ 70983 w 100054"/>
                    <a:gd name="connsiteY0" fmla="*/ 4017 h 115595"/>
                    <a:gd name="connsiteX1" fmla="*/ 2272 w 100054"/>
                    <a:gd name="connsiteY1" fmla="*/ 54230 h 115595"/>
                    <a:gd name="connsiteX2" fmla="*/ 100054 w 100054"/>
                    <a:gd name="connsiteY2" fmla="*/ 108406 h 115595"/>
                    <a:gd name="connsiteX3" fmla="*/ 70983 w 100054"/>
                    <a:gd name="connsiteY3" fmla="*/ 4017 h 115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054" h="115595">
                      <a:moveTo>
                        <a:pt x="70983" y="4017"/>
                      </a:moveTo>
                      <a:cubicBezTo>
                        <a:pt x="70983" y="4017"/>
                        <a:pt x="-14907" y="-21089"/>
                        <a:pt x="2272" y="54230"/>
                      </a:cubicBezTo>
                      <a:cubicBezTo>
                        <a:pt x="20771" y="137477"/>
                        <a:pt x="89483" y="113692"/>
                        <a:pt x="100054" y="108406"/>
                      </a:cubicBezTo>
                      <a:lnTo>
                        <a:pt x="70983" y="4017"/>
                      </a:lnTo>
                      <a:close/>
                    </a:path>
                  </a:pathLst>
                </a:custGeom>
                <a:solidFill>
                  <a:srgbClr val="FBB990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8" name="9Slide.vn 351">
                  <a:extLst>
                    <a:ext uri="{FF2B5EF4-FFF2-40B4-BE49-F238E27FC236}">
                      <a16:creationId xmlns:a16="http://schemas.microsoft.com/office/drawing/2014/main" id="{1EA3FF55-99A5-4022-A1DD-D7FCA6343D60}"/>
                    </a:ext>
                  </a:extLst>
                </p:cNvPr>
                <p:cNvSpPr/>
                <p:nvPr/>
              </p:nvSpPr>
              <p:spPr>
                <a:xfrm>
                  <a:off x="6061916" y="5687250"/>
                  <a:ext cx="116339" cy="111768"/>
                </a:xfrm>
                <a:custGeom>
                  <a:avLst/>
                  <a:gdLst>
                    <a:gd name="connsiteX0" fmla="*/ 115568 w 116339"/>
                    <a:gd name="connsiteY0" fmla="*/ 44927 h 111768"/>
                    <a:gd name="connsiteX1" fmla="*/ 66676 w 116339"/>
                    <a:gd name="connsiteY1" fmla="*/ 110996 h 111768"/>
                    <a:gd name="connsiteX2" fmla="*/ 607 w 116339"/>
                    <a:gd name="connsiteY2" fmla="*/ 62105 h 111768"/>
                    <a:gd name="connsiteX3" fmla="*/ 36285 w 116339"/>
                    <a:gd name="connsiteY3" fmla="*/ 0 h 111768"/>
                    <a:gd name="connsiteX4" fmla="*/ 36285 w 116339"/>
                    <a:gd name="connsiteY4" fmla="*/ 0 h 111768"/>
                    <a:gd name="connsiteX5" fmla="*/ 41570 w 116339"/>
                    <a:gd name="connsiteY5" fmla="*/ 7928 h 111768"/>
                    <a:gd name="connsiteX6" fmla="*/ 9857 w 116339"/>
                    <a:gd name="connsiteY6" fmla="*/ 60784 h 111768"/>
                    <a:gd name="connsiteX7" fmla="*/ 65355 w 116339"/>
                    <a:gd name="connsiteY7" fmla="*/ 101747 h 111768"/>
                    <a:gd name="connsiteX8" fmla="*/ 106318 w 116339"/>
                    <a:gd name="connsiteY8" fmla="*/ 46249 h 111768"/>
                    <a:gd name="connsiteX9" fmla="*/ 90462 w 116339"/>
                    <a:gd name="connsiteY9" fmla="*/ 17178 h 111768"/>
                    <a:gd name="connsiteX10" fmla="*/ 83855 w 116339"/>
                    <a:gd name="connsiteY10" fmla="*/ 11892 h 111768"/>
                    <a:gd name="connsiteX11" fmla="*/ 90462 w 116339"/>
                    <a:gd name="connsiteY11" fmla="*/ 5285 h 111768"/>
                    <a:gd name="connsiteX12" fmla="*/ 97069 w 116339"/>
                    <a:gd name="connsiteY12" fmla="*/ 10571 h 111768"/>
                    <a:gd name="connsiteX13" fmla="*/ 115568 w 116339"/>
                    <a:gd name="connsiteY13" fmla="*/ 44927 h 11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6339" h="111768">
                      <a:moveTo>
                        <a:pt x="115568" y="44927"/>
                      </a:moveTo>
                      <a:cubicBezTo>
                        <a:pt x="120853" y="76641"/>
                        <a:pt x="98390" y="105711"/>
                        <a:pt x="66676" y="110996"/>
                      </a:cubicBezTo>
                      <a:cubicBezTo>
                        <a:pt x="34963" y="116282"/>
                        <a:pt x="5893" y="93819"/>
                        <a:pt x="607" y="62105"/>
                      </a:cubicBezTo>
                      <a:cubicBezTo>
                        <a:pt x="-3357" y="35678"/>
                        <a:pt x="12500" y="9250"/>
                        <a:pt x="36285" y="0"/>
                      </a:cubicBezTo>
                      <a:cubicBezTo>
                        <a:pt x="36285" y="0"/>
                        <a:pt x="36285" y="0"/>
                        <a:pt x="36285" y="0"/>
                      </a:cubicBezTo>
                      <a:cubicBezTo>
                        <a:pt x="40249" y="1321"/>
                        <a:pt x="41570" y="3964"/>
                        <a:pt x="41570" y="7928"/>
                      </a:cubicBezTo>
                      <a:cubicBezTo>
                        <a:pt x="20428" y="15857"/>
                        <a:pt x="5893" y="36999"/>
                        <a:pt x="9857" y="60784"/>
                      </a:cubicBezTo>
                      <a:cubicBezTo>
                        <a:pt x="13821" y="87212"/>
                        <a:pt x="38928" y="105711"/>
                        <a:pt x="65355" y="101747"/>
                      </a:cubicBezTo>
                      <a:cubicBezTo>
                        <a:pt x="91783" y="97783"/>
                        <a:pt x="110282" y="72676"/>
                        <a:pt x="106318" y="46249"/>
                      </a:cubicBezTo>
                      <a:cubicBezTo>
                        <a:pt x="104997" y="34356"/>
                        <a:pt x="98390" y="23785"/>
                        <a:pt x="90462" y="17178"/>
                      </a:cubicBezTo>
                      <a:cubicBezTo>
                        <a:pt x="87819" y="15857"/>
                        <a:pt x="86497" y="13214"/>
                        <a:pt x="83855" y="11892"/>
                      </a:cubicBezTo>
                      <a:cubicBezTo>
                        <a:pt x="86497" y="9250"/>
                        <a:pt x="87819" y="7928"/>
                        <a:pt x="90462" y="5285"/>
                      </a:cubicBezTo>
                      <a:cubicBezTo>
                        <a:pt x="93104" y="6607"/>
                        <a:pt x="94426" y="7928"/>
                        <a:pt x="97069" y="10571"/>
                      </a:cubicBezTo>
                      <a:cubicBezTo>
                        <a:pt x="104997" y="18499"/>
                        <a:pt x="112925" y="30392"/>
                        <a:pt x="115568" y="449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9" name="9Slide.vn 352">
                  <a:extLst>
                    <a:ext uri="{FF2B5EF4-FFF2-40B4-BE49-F238E27FC236}">
                      <a16:creationId xmlns:a16="http://schemas.microsoft.com/office/drawing/2014/main" id="{65801AE8-C0C4-4157-85E3-7F4844BD6EC4}"/>
                    </a:ext>
                  </a:extLst>
                </p:cNvPr>
                <p:cNvSpPr/>
                <p:nvPr/>
              </p:nvSpPr>
              <p:spPr>
                <a:xfrm>
                  <a:off x="6064647" y="5618020"/>
                  <a:ext cx="45445" cy="56016"/>
                </a:xfrm>
                <a:custGeom>
                  <a:avLst/>
                  <a:gdLst>
                    <a:gd name="connsiteX0" fmla="*/ 41482 w 45445"/>
                    <a:gd name="connsiteY0" fmla="*/ 56016 h 56016"/>
                    <a:gd name="connsiteX1" fmla="*/ 41482 w 45445"/>
                    <a:gd name="connsiteY1" fmla="*/ 56016 h 56016"/>
                    <a:gd name="connsiteX2" fmla="*/ 45446 w 45445"/>
                    <a:gd name="connsiteY2" fmla="*/ 50731 h 56016"/>
                    <a:gd name="connsiteX3" fmla="*/ 7125 w 45445"/>
                    <a:gd name="connsiteY3" fmla="*/ 518 h 56016"/>
                    <a:gd name="connsiteX4" fmla="*/ 518 w 45445"/>
                    <a:gd name="connsiteY4" fmla="*/ 3161 h 56016"/>
                    <a:gd name="connsiteX5" fmla="*/ 3161 w 45445"/>
                    <a:gd name="connsiteY5" fmla="*/ 9768 h 56016"/>
                    <a:gd name="connsiteX6" fmla="*/ 36196 w 45445"/>
                    <a:gd name="connsiteY6" fmla="*/ 53374 h 56016"/>
                    <a:gd name="connsiteX7" fmla="*/ 41482 w 45445"/>
                    <a:gd name="connsiteY7" fmla="*/ 56016 h 56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445" h="56016">
                      <a:moveTo>
                        <a:pt x="41482" y="56016"/>
                      </a:moveTo>
                      <a:cubicBezTo>
                        <a:pt x="41482" y="56016"/>
                        <a:pt x="41482" y="56016"/>
                        <a:pt x="41482" y="56016"/>
                      </a:cubicBezTo>
                      <a:cubicBezTo>
                        <a:pt x="44124" y="54695"/>
                        <a:pt x="45446" y="53374"/>
                        <a:pt x="45446" y="50731"/>
                      </a:cubicBezTo>
                      <a:cubicBezTo>
                        <a:pt x="36196" y="13732"/>
                        <a:pt x="8447" y="1839"/>
                        <a:pt x="7125" y="518"/>
                      </a:cubicBezTo>
                      <a:cubicBezTo>
                        <a:pt x="4482" y="-803"/>
                        <a:pt x="1840" y="518"/>
                        <a:pt x="518" y="3161"/>
                      </a:cubicBezTo>
                      <a:cubicBezTo>
                        <a:pt x="-803" y="5804"/>
                        <a:pt x="518" y="8446"/>
                        <a:pt x="3161" y="9768"/>
                      </a:cubicBezTo>
                      <a:cubicBezTo>
                        <a:pt x="4482" y="9768"/>
                        <a:pt x="26946" y="21660"/>
                        <a:pt x="36196" y="53374"/>
                      </a:cubicBezTo>
                      <a:cubicBezTo>
                        <a:pt x="36196" y="54695"/>
                        <a:pt x="38839" y="56016"/>
                        <a:pt x="41482" y="56016"/>
                      </a:cubicBezTo>
                      <a:close/>
                    </a:path>
                  </a:pathLst>
                </a:custGeom>
                <a:solidFill>
                  <a:srgbClr val="FB9476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0" name="9Slide.vn 353">
                  <a:extLst>
                    <a:ext uri="{FF2B5EF4-FFF2-40B4-BE49-F238E27FC236}">
                      <a16:creationId xmlns:a16="http://schemas.microsoft.com/office/drawing/2014/main" id="{4988A91D-B1F7-421B-B3A6-EE238FC25813}"/>
                    </a:ext>
                  </a:extLst>
                </p:cNvPr>
                <p:cNvSpPr/>
                <p:nvPr/>
              </p:nvSpPr>
              <p:spPr>
                <a:xfrm>
                  <a:off x="6068583" y="5638359"/>
                  <a:ext cx="28296" cy="21141"/>
                </a:xfrm>
                <a:custGeom>
                  <a:avLst/>
                  <a:gdLst>
                    <a:gd name="connsiteX0" fmla="*/ 7154 w 28296"/>
                    <a:gd name="connsiteY0" fmla="*/ 21142 h 21141"/>
                    <a:gd name="connsiteX1" fmla="*/ 9797 w 28296"/>
                    <a:gd name="connsiteY1" fmla="*/ 18499 h 21141"/>
                    <a:gd name="connsiteX2" fmla="*/ 24332 w 28296"/>
                    <a:gd name="connsiteY2" fmla="*/ 9249 h 21141"/>
                    <a:gd name="connsiteX3" fmla="*/ 28296 w 28296"/>
                    <a:gd name="connsiteY3" fmla="*/ 3964 h 21141"/>
                    <a:gd name="connsiteX4" fmla="*/ 23011 w 28296"/>
                    <a:gd name="connsiteY4" fmla="*/ 0 h 21141"/>
                    <a:gd name="connsiteX5" fmla="*/ 547 w 28296"/>
                    <a:gd name="connsiteY5" fmla="*/ 13214 h 21141"/>
                    <a:gd name="connsiteX6" fmla="*/ 1869 w 28296"/>
                    <a:gd name="connsiteY6" fmla="*/ 19821 h 21141"/>
                    <a:gd name="connsiteX7" fmla="*/ 7154 w 28296"/>
                    <a:gd name="connsiteY7" fmla="*/ 21142 h 2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296" h="21141">
                      <a:moveTo>
                        <a:pt x="7154" y="21142"/>
                      </a:moveTo>
                      <a:cubicBezTo>
                        <a:pt x="8476" y="21142"/>
                        <a:pt x="9797" y="19821"/>
                        <a:pt x="9797" y="18499"/>
                      </a:cubicBezTo>
                      <a:cubicBezTo>
                        <a:pt x="9797" y="18499"/>
                        <a:pt x="15083" y="9249"/>
                        <a:pt x="24332" y="9249"/>
                      </a:cubicBezTo>
                      <a:cubicBezTo>
                        <a:pt x="26975" y="9249"/>
                        <a:pt x="28296" y="6607"/>
                        <a:pt x="28296" y="3964"/>
                      </a:cubicBezTo>
                      <a:cubicBezTo>
                        <a:pt x="28296" y="1321"/>
                        <a:pt x="25654" y="0"/>
                        <a:pt x="23011" y="0"/>
                      </a:cubicBezTo>
                      <a:cubicBezTo>
                        <a:pt x="9797" y="0"/>
                        <a:pt x="1869" y="13214"/>
                        <a:pt x="547" y="13214"/>
                      </a:cubicBezTo>
                      <a:cubicBezTo>
                        <a:pt x="-774" y="15856"/>
                        <a:pt x="547" y="18499"/>
                        <a:pt x="1869" y="19821"/>
                      </a:cubicBezTo>
                      <a:cubicBezTo>
                        <a:pt x="4512" y="21142"/>
                        <a:pt x="5833" y="21142"/>
                        <a:pt x="7154" y="21142"/>
                      </a:cubicBezTo>
                      <a:close/>
                    </a:path>
                  </a:pathLst>
                </a:custGeom>
                <a:solidFill>
                  <a:srgbClr val="FB9476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91" name="9Slide.vn 354">
                <a:extLst>
                  <a:ext uri="{FF2B5EF4-FFF2-40B4-BE49-F238E27FC236}">
                    <a16:creationId xmlns:a16="http://schemas.microsoft.com/office/drawing/2014/main" id="{3B12BB4E-85A5-41EF-8A64-70D7431B2DC9}"/>
                  </a:ext>
                </a:extLst>
              </p:cNvPr>
              <p:cNvSpPr/>
              <p:nvPr/>
            </p:nvSpPr>
            <p:spPr>
              <a:xfrm>
                <a:off x="6063921" y="5389046"/>
                <a:ext cx="383311" cy="464514"/>
              </a:xfrm>
              <a:custGeom>
                <a:avLst/>
                <a:gdLst>
                  <a:gd name="connsiteX0" fmla="*/ 5209 w 383311"/>
                  <a:gd name="connsiteY0" fmla="*/ 195136 h 464514"/>
                  <a:gd name="connsiteX1" fmla="*/ 28994 w 383311"/>
                  <a:gd name="connsiteY1" fmla="*/ 282348 h 464514"/>
                  <a:gd name="connsiteX2" fmla="*/ 43529 w 383311"/>
                  <a:gd name="connsiteY2" fmla="*/ 318025 h 464514"/>
                  <a:gd name="connsiteX3" fmla="*/ 178311 w 383311"/>
                  <a:gd name="connsiteY3" fmla="*/ 463377 h 464514"/>
                  <a:gd name="connsiteX4" fmla="*/ 363305 w 383311"/>
                  <a:gd name="connsiteY4" fmla="*/ 348417 h 464514"/>
                  <a:gd name="connsiteX5" fmla="*/ 379162 w 383311"/>
                  <a:gd name="connsiteY5" fmla="*/ 295561 h 464514"/>
                  <a:gd name="connsiteX6" fmla="*/ 380483 w 383311"/>
                  <a:gd name="connsiteY6" fmla="*/ 286312 h 464514"/>
                  <a:gd name="connsiteX7" fmla="*/ 368590 w 383311"/>
                  <a:gd name="connsiteY7" fmla="*/ 61676 h 464514"/>
                  <a:gd name="connsiteX8" fmla="*/ 121491 w 383311"/>
                  <a:gd name="connsiteY8" fmla="*/ 11463 h 464514"/>
                  <a:gd name="connsiteX9" fmla="*/ 5209 w 383311"/>
                  <a:gd name="connsiteY9" fmla="*/ 195136 h 464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3311" h="464514">
                    <a:moveTo>
                      <a:pt x="5209" y="195136"/>
                    </a:moveTo>
                    <a:cubicBezTo>
                      <a:pt x="10495" y="225528"/>
                      <a:pt x="18423" y="254598"/>
                      <a:pt x="28994" y="282348"/>
                    </a:cubicBezTo>
                    <a:cubicBezTo>
                      <a:pt x="32958" y="294240"/>
                      <a:pt x="38243" y="306132"/>
                      <a:pt x="43529" y="318025"/>
                    </a:cubicBezTo>
                    <a:cubicBezTo>
                      <a:pt x="81849" y="399951"/>
                      <a:pt x="136026" y="458092"/>
                      <a:pt x="178311" y="463377"/>
                    </a:cubicBezTo>
                    <a:cubicBezTo>
                      <a:pt x="247023" y="471306"/>
                      <a:pt x="324985" y="438271"/>
                      <a:pt x="363305" y="348417"/>
                    </a:cubicBezTo>
                    <a:cubicBezTo>
                      <a:pt x="369912" y="333882"/>
                      <a:pt x="376519" y="316703"/>
                      <a:pt x="379162" y="295561"/>
                    </a:cubicBezTo>
                    <a:cubicBezTo>
                      <a:pt x="379162" y="292919"/>
                      <a:pt x="380483" y="290276"/>
                      <a:pt x="380483" y="286312"/>
                    </a:cubicBezTo>
                    <a:cubicBezTo>
                      <a:pt x="391054" y="193814"/>
                      <a:pt x="368590" y="61676"/>
                      <a:pt x="368590" y="61676"/>
                    </a:cubicBezTo>
                    <a:cubicBezTo>
                      <a:pt x="313092" y="-21571"/>
                      <a:pt x="191524" y="-430"/>
                      <a:pt x="121491" y="11463"/>
                    </a:cubicBezTo>
                    <a:cubicBezTo>
                      <a:pt x="50136" y="22034"/>
                      <a:pt x="-19898" y="57712"/>
                      <a:pt x="5209" y="195136"/>
                    </a:cubicBezTo>
                    <a:close/>
                  </a:path>
                </a:pathLst>
              </a:custGeom>
              <a:solidFill>
                <a:srgbClr val="FBB990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9Slide.vn 355">
                <a:extLst>
                  <a:ext uri="{FF2B5EF4-FFF2-40B4-BE49-F238E27FC236}">
                    <a16:creationId xmlns:a16="http://schemas.microsoft.com/office/drawing/2014/main" id="{85311CAC-413C-4FFA-A0A7-085E7502BD33}"/>
                  </a:ext>
                </a:extLst>
              </p:cNvPr>
              <p:cNvSpPr/>
              <p:nvPr/>
            </p:nvSpPr>
            <p:spPr>
              <a:xfrm>
                <a:off x="6092915" y="5660843"/>
                <a:ext cx="83302" cy="44907"/>
              </a:xfrm>
              <a:custGeom>
                <a:avLst/>
                <a:gdLst>
                  <a:gd name="connsiteX0" fmla="*/ 0 w 83302"/>
                  <a:gd name="connsiteY0" fmla="*/ 9230 h 44907"/>
                  <a:gd name="connsiteX1" fmla="*/ 14535 w 83302"/>
                  <a:gd name="connsiteY1" fmla="*/ 44907 h 44907"/>
                  <a:gd name="connsiteX2" fmla="*/ 33035 w 83302"/>
                  <a:gd name="connsiteY2" fmla="*/ 43586 h 44907"/>
                  <a:gd name="connsiteX3" fmla="*/ 83247 w 83302"/>
                  <a:gd name="connsiteY3" fmla="*/ 14515 h 44907"/>
                  <a:gd name="connsiteX4" fmla="*/ 27749 w 83302"/>
                  <a:gd name="connsiteY4" fmla="*/ 1301 h 44907"/>
                  <a:gd name="connsiteX5" fmla="*/ 0 w 83302"/>
                  <a:gd name="connsiteY5" fmla="*/ 9230 h 44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302" h="44907">
                    <a:moveTo>
                      <a:pt x="0" y="9230"/>
                    </a:moveTo>
                    <a:cubicBezTo>
                      <a:pt x="3964" y="21122"/>
                      <a:pt x="9249" y="33015"/>
                      <a:pt x="14535" y="44907"/>
                    </a:cubicBezTo>
                    <a:cubicBezTo>
                      <a:pt x="19821" y="44907"/>
                      <a:pt x="26428" y="44907"/>
                      <a:pt x="33035" y="43586"/>
                    </a:cubicBezTo>
                    <a:cubicBezTo>
                      <a:pt x="62105" y="39622"/>
                      <a:pt x="84569" y="26408"/>
                      <a:pt x="83247" y="14515"/>
                    </a:cubicBezTo>
                    <a:cubicBezTo>
                      <a:pt x="81926" y="2623"/>
                      <a:pt x="56819" y="-2663"/>
                      <a:pt x="27749" y="1301"/>
                    </a:cubicBezTo>
                    <a:cubicBezTo>
                      <a:pt x="17178" y="3944"/>
                      <a:pt x="6607" y="6587"/>
                      <a:pt x="0" y="9230"/>
                    </a:cubicBez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9Slide.vn 356">
                <a:extLst>
                  <a:ext uri="{FF2B5EF4-FFF2-40B4-BE49-F238E27FC236}">
                    <a16:creationId xmlns:a16="http://schemas.microsoft.com/office/drawing/2014/main" id="{A953B9C6-8B08-430D-877D-9930EE3E3DDB}"/>
                  </a:ext>
                </a:extLst>
              </p:cNvPr>
              <p:cNvSpPr/>
              <p:nvPr/>
            </p:nvSpPr>
            <p:spPr>
              <a:xfrm>
                <a:off x="6305603" y="5623844"/>
                <a:ext cx="107142" cy="44887"/>
              </a:xfrm>
              <a:custGeom>
                <a:avLst/>
                <a:gdLst>
                  <a:gd name="connsiteX0" fmla="*/ 55 w 107142"/>
                  <a:gd name="connsiteY0" fmla="*/ 30372 h 44887"/>
                  <a:gd name="connsiteX1" fmla="*/ 56875 w 107142"/>
                  <a:gd name="connsiteY1" fmla="*/ 43586 h 44887"/>
                  <a:gd name="connsiteX2" fmla="*/ 107087 w 107142"/>
                  <a:gd name="connsiteY2" fmla="*/ 14515 h 44887"/>
                  <a:gd name="connsiteX3" fmla="*/ 50268 w 107142"/>
                  <a:gd name="connsiteY3" fmla="*/ 1302 h 44887"/>
                  <a:gd name="connsiteX4" fmla="*/ 55 w 107142"/>
                  <a:gd name="connsiteY4" fmla="*/ 30372 h 4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42" h="44887">
                    <a:moveTo>
                      <a:pt x="55" y="30372"/>
                    </a:moveTo>
                    <a:cubicBezTo>
                      <a:pt x="1377" y="42264"/>
                      <a:pt x="26483" y="47550"/>
                      <a:pt x="56875" y="43586"/>
                    </a:cubicBezTo>
                    <a:cubicBezTo>
                      <a:pt x="85946" y="39622"/>
                      <a:pt x="108409" y="26408"/>
                      <a:pt x="107087" y="14515"/>
                    </a:cubicBezTo>
                    <a:cubicBezTo>
                      <a:pt x="105766" y="2623"/>
                      <a:pt x="80660" y="-2663"/>
                      <a:pt x="50268" y="1302"/>
                    </a:cubicBezTo>
                    <a:cubicBezTo>
                      <a:pt x="21197" y="5266"/>
                      <a:pt x="-1266" y="18479"/>
                      <a:pt x="55" y="30372"/>
                    </a:cubicBez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4" name="Graphic 2">
                <a:extLst>
                  <a:ext uri="{FF2B5EF4-FFF2-40B4-BE49-F238E27FC236}">
                    <a16:creationId xmlns:a16="http://schemas.microsoft.com/office/drawing/2014/main" id="{048455BB-6877-4308-A35E-7C539EA216EC}"/>
                  </a:ext>
                </a:extLst>
              </p:cNvPr>
              <p:cNvGrpSpPr/>
              <p:nvPr/>
            </p:nvGrpSpPr>
            <p:grpSpPr>
              <a:xfrm>
                <a:off x="6416985" y="5536224"/>
                <a:ext cx="97494" cy="148383"/>
                <a:chOff x="6416985" y="5536224"/>
                <a:chExt cx="97494" cy="148383"/>
              </a:xfrm>
              <a:solidFill>
                <a:schemeClr val="accent1"/>
              </a:solidFill>
            </p:grpSpPr>
            <p:sp>
              <p:nvSpPr>
                <p:cNvPr id="395" name="9Slide.vn 357">
                  <a:extLst>
                    <a:ext uri="{FF2B5EF4-FFF2-40B4-BE49-F238E27FC236}">
                      <a16:creationId xmlns:a16="http://schemas.microsoft.com/office/drawing/2014/main" id="{2475B7D4-8864-40C0-80CB-B6A5C170B1F9}"/>
                    </a:ext>
                  </a:extLst>
                </p:cNvPr>
                <p:cNvSpPr/>
                <p:nvPr/>
              </p:nvSpPr>
              <p:spPr>
                <a:xfrm>
                  <a:off x="6426978" y="5536224"/>
                  <a:ext cx="87501" cy="138829"/>
                </a:xfrm>
                <a:custGeom>
                  <a:avLst/>
                  <a:gdLst>
                    <a:gd name="connsiteX0" fmla="*/ 248 w 87501"/>
                    <a:gd name="connsiteY0" fmla="*/ 43993 h 138829"/>
                    <a:gd name="connsiteX1" fmla="*/ 12140 w 87501"/>
                    <a:gd name="connsiteY1" fmla="*/ 14923 h 138829"/>
                    <a:gd name="connsiteX2" fmla="*/ 79531 w 87501"/>
                    <a:gd name="connsiteY2" fmla="*/ 18887 h 138829"/>
                    <a:gd name="connsiteX3" fmla="*/ 13462 w 87501"/>
                    <a:gd name="connsiteY3" fmla="*/ 137812 h 138829"/>
                    <a:gd name="connsiteX4" fmla="*/ 248 w 87501"/>
                    <a:gd name="connsiteY4" fmla="*/ 43993 h 138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501" h="138829">
                      <a:moveTo>
                        <a:pt x="248" y="43993"/>
                      </a:moveTo>
                      <a:cubicBezTo>
                        <a:pt x="-1074" y="33423"/>
                        <a:pt x="2891" y="21530"/>
                        <a:pt x="12140" y="14923"/>
                      </a:cubicBezTo>
                      <a:cubicBezTo>
                        <a:pt x="34604" y="-934"/>
                        <a:pt x="64996" y="-10183"/>
                        <a:pt x="79531" y="18887"/>
                      </a:cubicBezTo>
                      <a:cubicBezTo>
                        <a:pt x="107280" y="74386"/>
                        <a:pt x="57068" y="148383"/>
                        <a:pt x="13462" y="137812"/>
                      </a:cubicBezTo>
                      <a:lnTo>
                        <a:pt x="248" y="43993"/>
                      </a:lnTo>
                      <a:close/>
                    </a:path>
                  </a:pathLst>
                </a:custGeom>
                <a:solidFill>
                  <a:srgbClr val="D4E7FE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6" name="9Slide.vn 358">
                  <a:extLst>
                    <a:ext uri="{FF2B5EF4-FFF2-40B4-BE49-F238E27FC236}">
                      <a16:creationId xmlns:a16="http://schemas.microsoft.com/office/drawing/2014/main" id="{E5400859-20C9-415D-B946-5EFF74F325CA}"/>
                    </a:ext>
                  </a:extLst>
                </p:cNvPr>
                <p:cNvSpPr/>
                <p:nvPr/>
              </p:nvSpPr>
              <p:spPr>
                <a:xfrm>
                  <a:off x="6416985" y="5662597"/>
                  <a:ext cx="27418" cy="22010"/>
                </a:xfrm>
                <a:custGeom>
                  <a:avLst/>
                  <a:gdLst>
                    <a:gd name="connsiteX0" fmla="*/ 991 w 27418"/>
                    <a:gd name="connsiteY0" fmla="*/ 8796 h 22010"/>
                    <a:gd name="connsiteX1" fmla="*/ 3634 w 27418"/>
                    <a:gd name="connsiteY1" fmla="*/ 11439 h 22010"/>
                    <a:gd name="connsiteX2" fmla="*/ 11562 w 27418"/>
                    <a:gd name="connsiteY2" fmla="*/ 16724 h 22010"/>
                    <a:gd name="connsiteX3" fmla="*/ 26097 w 27418"/>
                    <a:gd name="connsiteY3" fmla="*/ 22010 h 22010"/>
                    <a:gd name="connsiteX4" fmla="*/ 27419 w 27418"/>
                    <a:gd name="connsiteY4" fmla="*/ 12760 h 22010"/>
                    <a:gd name="connsiteX5" fmla="*/ 16848 w 27418"/>
                    <a:gd name="connsiteY5" fmla="*/ 8796 h 22010"/>
                    <a:gd name="connsiteX6" fmla="*/ 8919 w 27418"/>
                    <a:gd name="connsiteY6" fmla="*/ 3511 h 22010"/>
                    <a:gd name="connsiteX7" fmla="*/ 6277 w 27418"/>
                    <a:gd name="connsiteY7" fmla="*/ 868 h 22010"/>
                    <a:gd name="connsiteX8" fmla="*/ 991 w 27418"/>
                    <a:gd name="connsiteY8" fmla="*/ 2189 h 22010"/>
                    <a:gd name="connsiteX9" fmla="*/ 991 w 27418"/>
                    <a:gd name="connsiteY9" fmla="*/ 8796 h 22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418" h="22010">
                      <a:moveTo>
                        <a:pt x="991" y="8796"/>
                      </a:moveTo>
                      <a:cubicBezTo>
                        <a:pt x="2312" y="10117"/>
                        <a:pt x="2312" y="10117"/>
                        <a:pt x="3634" y="11439"/>
                      </a:cubicBezTo>
                      <a:cubicBezTo>
                        <a:pt x="6277" y="14082"/>
                        <a:pt x="8919" y="15403"/>
                        <a:pt x="11562" y="16724"/>
                      </a:cubicBezTo>
                      <a:cubicBezTo>
                        <a:pt x="16848" y="19367"/>
                        <a:pt x="20812" y="20689"/>
                        <a:pt x="26097" y="22010"/>
                      </a:cubicBezTo>
                      <a:cubicBezTo>
                        <a:pt x="26097" y="19367"/>
                        <a:pt x="27419" y="16724"/>
                        <a:pt x="27419" y="12760"/>
                      </a:cubicBezTo>
                      <a:cubicBezTo>
                        <a:pt x="23454" y="11439"/>
                        <a:pt x="20812" y="11439"/>
                        <a:pt x="16848" y="8796"/>
                      </a:cubicBezTo>
                      <a:cubicBezTo>
                        <a:pt x="14205" y="7475"/>
                        <a:pt x="11562" y="6153"/>
                        <a:pt x="8919" y="3511"/>
                      </a:cubicBezTo>
                      <a:cubicBezTo>
                        <a:pt x="7598" y="2189"/>
                        <a:pt x="6277" y="2189"/>
                        <a:pt x="6277" y="868"/>
                      </a:cubicBezTo>
                      <a:cubicBezTo>
                        <a:pt x="4955" y="-453"/>
                        <a:pt x="2312" y="-453"/>
                        <a:pt x="991" y="2189"/>
                      </a:cubicBezTo>
                      <a:cubicBezTo>
                        <a:pt x="-330" y="3511"/>
                        <a:pt x="-330" y="6153"/>
                        <a:pt x="991" y="8796"/>
                      </a:cubicBezTo>
                      <a:close/>
                    </a:path>
                  </a:pathLst>
                </a:custGeom>
                <a:solidFill>
                  <a:srgbClr val="C0DCFE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9Slide.vn 359">
                  <a:extLst>
                    <a:ext uri="{FF2B5EF4-FFF2-40B4-BE49-F238E27FC236}">
                      <a16:creationId xmlns:a16="http://schemas.microsoft.com/office/drawing/2014/main" id="{CB458202-DC74-49F4-BF8F-A8B945146437}"/>
                    </a:ext>
                  </a:extLst>
                </p:cNvPr>
                <p:cNvSpPr/>
                <p:nvPr/>
              </p:nvSpPr>
              <p:spPr>
                <a:xfrm>
                  <a:off x="6453606" y="5565136"/>
                  <a:ext cx="34608" cy="70580"/>
                </a:xfrm>
                <a:custGeom>
                  <a:avLst/>
                  <a:gdLst>
                    <a:gd name="connsiteX0" fmla="*/ 6655 w 34608"/>
                    <a:gd name="connsiteY0" fmla="*/ 70581 h 70580"/>
                    <a:gd name="connsiteX1" fmla="*/ 10619 w 34608"/>
                    <a:gd name="connsiteY1" fmla="*/ 65295 h 70580"/>
                    <a:gd name="connsiteX2" fmla="*/ 33083 w 34608"/>
                    <a:gd name="connsiteY2" fmla="*/ 8475 h 70580"/>
                    <a:gd name="connsiteX3" fmla="*/ 33083 w 34608"/>
                    <a:gd name="connsiteY3" fmla="*/ 1868 h 70580"/>
                    <a:gd name="connsiteX4" fmla="*/ 26476 w 34608"/>
                    <a:gd name="connsiteY4" fmla="*/ 547 h 70580"/>
                    <a:gd name="connsiteX5" fmla="*/ 48 w 34608"/>
                    <a:gd name="connsiteY5" fmla="*/ 65295 h 70580"/>
                    <a:gd name="connsiteX6" fmla="*/ 6655 w 34608"/>
                    <a:gd name="connsiteY6" fmla="*/ 70581 h 70580"/>
                    <a:gd name="connsiteX7" fmla="*/ 6655 w 34608"/>
                    <a:gd name="connsiteY7" fmla="*/ 70581 h 7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608" h="70580">
                      <a:moveTo>
                        <a:pt x="6655" y="70581"/>
                      </a:moveTo>
                      <a:cubicBezTo>
                        <a:pt x="9298" y="70581"/>
                        <a:pt x="10619" y="67938"/>
                        <a:pt x="10619" y="65295"/>
                      </a:cubicBezTo>
                      <a:cubicBezTo>
                        <a:pt x="9298" y="28296"/>
                        <a:pt x="33083" y="8475"/>
                        <a:pt x="33083" y="8475"/>
                      </a:cubicBezTo>
                      <a:cubicBezTo>
                        <a:pt x="34404" y="7154"/>
                        <a:pt x="35726" y="4511"/>
                        <a:pt x="33083" y="1868"/>
                      </a:cubicBezTo>
                      <a:cubicBezTo>
                        <a:pt x="31761" y="547"/>
                        <a:pt x="29119" y="-774"/>
                        <a:pt x="26476" y="547"/>
                      </a:cubicBezTo>
                      <a:cubicBezTo>
                        <a:pt x="25154" y="1868"/>
                        <a:pt x="-1274" y="23011"/>
                        <a:pt x="48" y="65295"/>
                      </a:cubicBezTo>
                      <a:cubicBezTo>
                        <a:pt x="1369" y="69259"/>
                        <a:pt x="4012" y="70581"/>
                        <a:pt x="6655" y="70581"/>
                      </a:cubicBezTo>
                      <a:cubicBezTo>
                        <a:pt x="6655" y="70581"/>
                        <a:pt x="6655" y="70581"/>
                        <a:pt x="6655" y="70581"/>
                      </a:cubicBezTo>
                      <a:close/>
                    </a:path>
                  </a:pathLst>
                </a:custGeom>
                <a:solidFill>
                  <a:srgbClr val="C0DCFE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8" name="9Slide.vn 360">
                  <a:extLst>
                    <a:ext uri="{FF2B5EF4-FFF2-40B4-BE49-F238E27FC236}">
                      <a16:creationId xmlns:a16="http://schemas.microsoft.com/office/drawing/2014/main" id="{7167CF44-583C-40CE-B7CC-7D06954494E5}"/>
                    </a:ext>
                  </a:extLst>
                </p:cNvPr>
                <p:cNvSpPr/>
                <p:nvPr/>
              </p:nvSpPr>
              <p:spPr>
                <a:xfrm>
                  <a:off x="6462385" y="5593944"/>
                  <a:ext cx="31901" cy="16665"/>
                </a:xfrm>
                <a:custGeom>
                  <a:avLst/>
                  <a:gdLst>
                    <a:gd name="connsiteX0" fmla="*/ 28268 w 31901"/>
                    <a:gd name="connsiteY0" fmla="*/ 16666 h 16665"/>
                    <a:gd name="connsiteX1" fmla="*/ 30910 w 31901"/>
                    <a:gd name="connsiteY1" fmla="*/ 15344 h 16665"/>
                    <a:gd name="connsiteX2" fmla="*/ 30910 w 31901"/>
                    <a:gd name="connsiteY2" fmla="*/ 8737 h 16665"/>
                    <a:gd name="connsiteX3" fmla="*/ 3161 w 31901"/>
                    <a:gd name="connsiteY3" fmla="*/ 809 h 16665"/>
                    <a:gd name="connsiteX4" fmla="*/ 518 w 31901"/>
                    <a:gd name="connsiteY4" fmla="*/ 6094 h 16665"/>
                    <a:gd name="connsiteX5" fmla="*/ 5804 w 31901"/>
                    <a:gd name="connsiteY5" fmla="*/ 8737 h 16665"/>
                    <a:gd name="connsiteX6" fmla="*/ 25625 w 31901"/>
                    <a:gd name="connsiteY6" fmla="*/ 14023 h 16665"/>
                    <a:gd name="connsiteX7" fmla="*/ 28268 w 31901"/>
                    <a:gd name="connsiteY7" fmla="*/ 16666 h 16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901" h="16665">
                      <a:moveTo>
                        <a:pt x="28268" y="16666"/>
                      </a:moveTo>
                      <a:cubicBezTo>
                        <a:pt x="29589" y="16666"/>
                        <a:pt x="30910" y="15344"/>
                        <a:pt x="30910" y="15344"/>
                      </a:cubicBezTo>
                      <a:cubicBezTo>
                        <a:pt x="32232" y="14023"/>
                        <a:pt x="32232" y="10059"/>
                        <a:pt x="30910" y="8737"/>
                      </a:cubicBezTo>
                      <a:cubicBezTo>
                        <a:pt x="30910" y="8737"/>
                        <a:pt x="17696" y="-3155"/>
                        <a:pt x="3161" y="809"/>
                      </a:cubicBezTo>
                      <a:cubicBezTo>
                        <a:pt x="518" y="2130"/>
                        <a:pt x="-803" y="3452"/>
                        <a:pt x="518" y="6094"/>
                      </a:cubicBezTo>
                      <a:cubicBezTo>
                        <a:pt x="1840" y="8737"/>
                        <a:pt x="3161" y="10059"/>
                        <a:pt x="5804" y="8737"/>
                      </a:cubicBezTo>
                      <a:cubicBezTo>
                        <a:pt x="15054" y="6094"/>
                        <a:pt x="25625" y="14023"/>
                        <a:pt x="25625" y="14023"/>
                      </a:cubicBezTo>
                      <a:cubicBezTo>
                        <a:pt x="25625" y="15344"/>
                        <a:pt x="26946" y="16666"/>
                        <a:pt x="28268" y="16666"/>
                      </a:cubicBezTo>
                      <a:close/>
                    </a:path>
                  </a:pathLst>
                </a:custGeom>
                <a:solidFill>
                  <a:srgbClr val="C0DCFE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99" name="9Slide.vn 361">
                <a:extLst>
                  <a:ext uri="{FF2B5EF4-FFF2-40B4-BE49-F238E27FC236}">
                    <a16:creationId xmlns:a16="http://schemas.microsoft.com/office/drawing/2014/main" id="{F7F1CA3E-6788-43BD-AD87-7EE616844884}"/>
                  </a:ext>
                </a:extLst>
              </p:cNvPr>
              <p:cNvSpPr/>
              <p:nvPr/>
            </p:nvSpPr>
            <p:spPr>
              <a:xfrm>
                <a:off x="6207868" y="5607967"/>
                <a:ext cx="35685" cy="85559"/>
              </a:xfrm>
              <a:custGeom>
                <a:avLst/>
                <a:gdLst>
                  <a:gd name="connsiteX0" fmla="*/ 30400 w 35685"/>
                  <a:gd name="connsiteY0" fmla="*/ 84569 h 85559"/>
                  <a:gd name="connsiteX1" fmla="*/ 8 w 35685"/>
                  <a:gd name="connsiteY1" fmla="*/ 59462 h 85559"/>
                  <a:gd name="connsiteX2" fmla="*/ 10579 w 35685"/>
                  <a:gd name="connsiteY2" fmla="*/ 3964 h 85559"/>
                  <a:gd name="connsiteX3" fmla="*/ 15865 w 35685"/>
                  <a:gd name="connsiteY3" fmla="*/ 0 h 85559"/>
                  <a:gd name="connsiteX4" fmla="*/ 15865 w 35685"/>
                  <a:gd name="connsiteY4" fmla="*/ 0 h 85559"/>
                  <a:gd name="connsiteX5" fmla="*/ 19829 w 35685"/>
                  <a:gd name="connsiteY5" fmla="*/ 5285 h 85559"/>
                  <a:gd name="connsiteX6" fmla="*/ 9258 w 35685"/>
                  <a:gd name="connsiteY6" fmla="*/ 59462 h 85559"/>
                  <a:gd name="connsiteX7" fmla="*/ 33042 w 35685"/>
                  <a:gd name="connsiteY7" fmla="*/ 75319 h 85559"/>
                  <a:gd name="connsiteX8" fmla="*/ 35685 w 35685"/>
                  <a:gd name="connsiteY8" fmla="*/ 80605 h 85559"/>
                  <a:gd name="connsiteX9" fmla="*/ 31721 w 35685"/>
                  <a:gd name="connsiteY9" fmla="*/ 84569 h 85559"/>
                  <a:gd name="connsiteX10" fmla="*/ 30400 w 35685"/>
                  <a:gd name="connsiteY10" fmla="*/ 84569 h 85559"/>
                  <a:gd name="connsiteX11" fmla="*/ 9258 w 35685"/>
                  <a:gd name="connsiteY11" fmla="*/ 62105 h 85559"/>
                  <a:gd name="connsiteX12" fmla="*/ 9258 w 35685"/>
                  <a:gd name="connsiteY12" fmla="*/ 62105 h 85559"/>
                  <a:gd name="connsiteX13" fmla="*/ 9258 w 35685"/>
                  <a:gd name="connsiteY13" fmla="*/ 62105 h 85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685" h="85559">
                    <a:moveTo>
                      <a:pt x="30400" y="84569"/>
                    </a:moveTo>
                    <a:cubicBezTo>
                      <a:pt x="-1313" y="70034"/>
                      <a:pt x="8" y="62105"/>
                      <a:pt x="8" y="59462"/>
                    </a:cubicBezTo>
                    <a:cubicBezTo>
                      <a:pt x="1329" y="52855"/>
                      <a:pt x="7936" y="17178"/>
                      <a:pt x="10579" y="3964"/>
                    </a:cubicBezTo>
                    <a:cubicBezTo>
                      <a:pt x="10579" y="1321"/>
                      <a:pt x="13222" y="0"/>
                      <a:pt x="15865" y="0"/>
                    </a:cubicBezTo>
                    <a:lnTo>
                      <a:pt x="15865" y="0"/>
                    </a:lnTo>
                    <a:cubicBezTo>
                      <a:pt x="18508" y="0"/>
                      <a:pt x="19829" y="2643"/>
                      <a:pt x="19829" y="5285"/>
                    </a:cubicBezTo>
                    <a:cubicBezTo>
                      <a:pt x="17186" y="17178"/>
                      <a:pt x="11901" y="51534"/>
                      <a:pt x="9258" y="59462"/>
                    </a:cubicBezTo>
                    <a:cubicBezTo>
                      <a:pt x="10579" y="62105"/>
                      <a:pt x="22472" y="68712"/>
                      <a:pt x="33042" y="75319"/>
                    </a:cubicBezTo>
                    <a:cubicBezTo>
                      <a:pt x="34364" y="76641"/>
                      <a:pt x="35685" y="77962"/>
                      <a:pt x="35685" y="80605"/>
                    </a:cubicBezTo>
                    <a:cubicBezTo>
                      <a:pt x="35685" y="83248"/>
                      <a:pt x="33042" y="84569"/>
                      <a:pt x="31721" y="84569"/>
                    </a:cubicBezTo>
                    <a:cubicBezTo>
                      <a:pt x="31721" y="85890"/>
                      <a:pt x="30400" y="85890"/>
                      <a:pt x="30400" y="84569"/>
                    </a:cubicBezTo>
                    <a:close/>
                    <a:moveTo>
                      <a:pt x="9258" y="62105"/>
                    </a:moveTo>
                    <a:lnTo>
                      <a:pt x="9258" y="62105"/>
                    </a:lnTo>
                    <a:lnTo>
                      <a:pt x="9258" y="62105"/>
                    </a:ln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9Slide.vn 362">
                <a:extLst>
                  <a:ext uri="{FF2B5EF4-FFF2-40B4-BE49-F238E27FC236}">
                    <a16:creationId xmlns:a16="http://schemas.microsoft.com/office/drawing/2014/main" id="{9BF19FFD-D86B-4560-9DC5-F447240D5B87}"/>
                  </a:ext>
                </a:extLst>
              </p:cNvPr>
              <p:cNvSpPr/>
              <p:nvPr/>
            </p:nvSpPr>
            <p:spPr>
              <a:xfrm>
                <a:off x="6112736" y="5533713"/>
                <a:ext cx="65004" cy="70289"/>
              </a:xfrm>
              <a:custGeom>
                <a:avLst/>
                <a:gdLst>
                  <a:gd name="connsiteX0" fmla="*/ 2643 w 65004"/>
                  <a:gd name="connsiteY0" fmla="*/ 66325 h 70289"/>
                  <a:gd name="connsiteX1" fmla="*/ 13214 w 65004"/>
                  <a:gd name="connsiteY1" fmla="*/ 50469 h 70289"/>
                  <a:gd name="connsiteX2" fmla="*/ 26428 w 65004"/>
                  <a:gd name="connsiteY2" fmla="*/ 37255 h 70289"/>
                  <a:gd name="connsiteX3" fmla="*/ 40963 w 65004"/>
                  <a:gd name="connsiteY3" fmla="*/ 26684 h 70289"/>
                  <a:gd name="connsiteX4" fmla="*/ 56819 w 65004"/>
                  <a:gd name="connsiteY4" fmla="*/ 21398 h 70289"/>
                  <a:gd name="connsiteX5" fmla="*/ 56819 w 65004"/>
                  <a:gd name="connsiteY5" fmla="*/ 21398 h 70289"/>
                  <a:gd name="connsiteX6" fmla="*/ 64748 w 65004"/>
                  <a:gd name="connsiteY6" fmla="*/ 8184 h 70289"/>
                  <a:gd name="connsiteX7" fmla="*/ 51534 w 65004"/>
                  <a:gd name="connsiteY7" fmla="*/ 256 h 70289"/>
                  <a:gd name="connsiteX8" fmla="*/ 50213 w 65004"/>
                  <a:gd name="connsiteY8" fmla="*/ 1577 h 70289"/>
                  <a:gd name="connsiteX9" fmla="*/ 31713 w 65004"/>
                  <a:gd name="connsiteY9" fmla="*/ 13470 h 70289"/>
                  <a:gd name="connsiteX10" fmla="*/ 17178 w 65004"/>
                  <a:gd name="connsiteY10" fmla="*/ 29327 h 70289"/>
                  <a:gd name="connsiteX11" fmla="*/ 6607 w 65004"/>
                  <a:gd name="connsiteY11" fmla="*/ 46505 h 70289"/>
                  <a:gd name="connsiteX12" fmla="*/ 0 w 65004"/>
                  <a:gd name="connsiteY12" fmla="*/ 66325 h 70289"/>
                  <a:gd name="connsiteX13" fmla="*/ 2643 w 65004"/>
                  <a:gd name="connsiteY13" fmla="*/ 70290 h 70289"/>
                  <a:gd name="connsiteX14" fmla="*/ 2643 w 65004"/>
                  <a:gd name="connsiteY14" fmla="*/ 66325 h 70289"/>
                  <a:gd name="connsiteX15" fmla="*/ 2643 w 65004"/>
                  <a:gd name="connsiteY15" fmla="*/ 66325 h 7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5004" h="70289">
                    <a:moveTo>
                      <a:pt x="2643" y="66325"/>
                    </a:moveTo>
                    <a:cubicBezTo>
                      <a:pt x="5285" y="61040"/>
                      <a:pt x="9249" y="55754"/>
                      <a:pt x="13214" y="50469"/>
                    </a:cubicBezTo>
                    <a:cubicBezTo>
                      <a:pt x="17178" y="45183"/>
                      <a:pt x="21142" y="41219"/>
                      <a:pt x="26428" y="37255"/>
                    </a:cubicBezTo>
                    <a:cubicBezTo>
                      <a:pt x="30392" y="33291"/>
                      <a:pt x="35677" y="29327"/>
                      <a:pt x="40963" y="26684"/>
                    </a:cubicBezTo>
                    <a:cubicBezTo>
                      <a:pt x="46249" y="24041"/>
                      <a:pt x="51534" y="22720"/>
                      <a:pt x="56819" y="21398"/>
                    </a:cubicBezTo>
                    <a:lnTo>
                      <a:pt x="56819" y="21398"/>
                    </a:lnTo>
                    <a:cubicBezTo>
                      <a:pt x="62105" y="20077"/>
                      <a:pt x="66069" y="13470"/>
                      <a:pt x="64748" y="8184"/>
                    </a:cubicBezTo>
                    <a:cubicBezTo>
                      <a:pt x="63426" y="2899"/>
                      <a:pt x="56819" y="-1065"/>
                      <a:pt x="51534" y="256"/>
                    </a:cubicBezTo>
                    <a:cubicBezTo>
                      <a:pt x="50213" y="256"/>
                      <a:pt x="50213" y="256"/>
                      <a:pt x="50213" y="1577"/>
                    </a:cubicBezTo>
                    <a:cubicBezTo>
                      <a:pt x="43606" y="4220"/>
                      <a:pt x="36999" y="8184"/>
                      <a:pt x="31713" y="13470"/>
                    </a:cubicBezTo>
                    <a:cubicBezTo>
                      <a:pt x="26428" y="17434"/>
                      <a:pt x="21142" y="22720"/>
                      <a:pt x="17178" y="29327"/>
                    </a:cubicBezTo>
                    <a:cubicBezTo>
                      <a:pt x="13214" y="34612"/>
                      <a:pt x="9249" y="41219"/>
                      <a:pt x="6607" y="46505"/>
                    </a:cubicBezTo>
                    <a:cubicBezTo>
                      <a:pt x="3964" y="53111"/>
                      <a:pt x="1321" y="58397"/>
                      <a:pt x="0" y="66325"/>
                    </a:cubicBezTo>
                    <a:cubicBezTo>
                      <a:pt x="0" y="67647"/>
                      <a:pt x="0" y="68968"/>
                      <a:pt x="2643" y="70290"/>
                    </a:cubicBezTo>
                    <a:cubicBezTo>
                      <a:pt x="1321" y="67647"/>
                      <a:pt x="2643" y="67647"/>
                      <a:pt x="2643" y="66325"/>
                    </a:cubicBezTo>
                    <a:lnTo>
                      <a:pt x="2643" y="66325"/>
                    </a:ln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9Slide.vn 363">
                <a:extLst>
                  <a:ext uri="{FF2B5EF4-FFF2-40B4-BE49-F238E27FC236}">
                    <a16:creationId xmlns:a16="http://schemas.microsoft.com/office/drawing/2014/main" id="{157974F7-C0A2-4F4E-8B19-E1188A778A02}"/>
                  </a:ext>
                </a:extLst>
              </p:cNvPr>
              <p:cNvSpPr/>
              <p:nvPr/>
            </p:nvSpPr>
            <p:spPr>
              <a:xfrm>
                <a:off x="6272624" y="5514148"/>
                <a:ext cx="93818" cy="51204"/>
              </a:xfrm>
              <a:custGeom>
                <a:avLst/>
                <a:gdLst>
                  <a:gd name="connsiteX0" fmla="*/ 93818 w 93818"/>
                  <a:gd name="connsiteY0" fmla="*/ 44927 h 51204"/>
                  <a:gd name="connsiteX1" fmla="*/ 77962 w 93818"/>
                  <a:gd name="connsiteY1" fmla="*/ 27749 h 51204"/>
                  <a:gd name="connsiteX2" fmla="*/ 59462 w 93818"/>
                  <a:gd name="connsiteY2" fmla="*/ 13214 h 51204"/>
                  <a:gd name="connsiteX3" fmla="*/ 36999 w 93818"/>
                  <a:gd name="connsiteY3" fmla="*/ 3964 h 51204"/>
                  <a:gd name="connsiteX4" fmla="*/ 11892 w 93818"/>
                  <a:gd name="connsiteY4" fmla="*/ 0 h 51204"/>
                  <a:gd name="connsiteX5" fmla="*/ 0 w 93818"/>
                  <a:gd name="connsiteY5" fmla="*/ 10571 h 51204"/>
                  <a:gd name="connsiteX6" fmla="*/ 10571 w 93818"/>
                  <a:gd name="connsiteY6" fmla="*/ 22464 h 51204"/>
                  <a:gd name="connsiteX7" fmla="*/ 11892 w 93818"/>
                  <a:gd name="connsiteY7" fmla="*/ 22464 h 51204"/>
                  <a:gd name="connsiteX8" fmla="*/ 13214 w 93818"/>
                  <a:gd name="connsiteY8" fmla="*/ 22464 h 51204"/>
                  <a:gd name="connsiteX9" fmla="*/ 33035 w 93818"/>
                  <a:gd name="connsiteY9" fmla="*/ 22464 h 51204"/>
                  <a:gd name="connsiteX10" fmla="*/ 52855 w 93818"/>
                  <a:gd name="connsiteY10" fmla="*/ 27749 h 51204"/>
                  <a:gd name="connsiteX11" fmla="*/ 71355 w 93818"/>
                  <a:gd name="connsiteY11" fmla="*/ 36999 h 51204"/>
                  <a:gd name="connsiteX12" fmla="*/ 88533 w 93818"/>
                  <a:gd name="connsiteY12" fmla="*/ 50213 h 51204"/>
                  <a:gd name="connsiteX13" fmla="*/ 88533 w 93818"/>
                  <a:gd name="connsiteY13" fmla="*/ 50213 h 51204"/>
                  <a:gd name="connsiteX14" fmla="*/ 92497 w 93818"/>
                  <a:gd name="connsiteY14" fmla="*/ 50213 h 51204"/>
                  <a:gd name="connsiteX15" fmla="*/ 93818 w 93818"/>
                  <a:gd name="connsiteY15" fmla="*/ 44927 h 5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3818" h="51204">
                    <a:moveTo>
                      <a:pt x="93818" y="44927"/>
                    </a:moveTo>
                    <a:cubicBezTo>
                      <a:pt x="88533" y="38321"/>
                      <a:pt x="84569" y="33035"/>
                      <a:pt x="77962" y="27749"/>
                    </a:cubicBezTo>
                    <a:cubicBezTo>
                      <a:pt x="72676" y="22464"/>
                      <a:pt x="66069" y="18500"/>
                      <a:pt x="59462" y="13214"/>
                    </a:cubicBezTo>
                    <a:cubicBezTo>
                      <a:pt x="52855" y="9250"/>
                      <a:pt x="44927" y="5286"/>
                      <a:pt x="36999" y="3964"/>
                    </a:cubicBezTo>
                    <a:cubicBezTo>
                      <a:pt x="29070" y="1321"/>
                      <a:pt x="21142" y="0"/>
                      <a:pt x="11892" y="0"/>
                    </a:cubicBezTo>
                    <a:cubicBezTo>
                      <a:pt x="5285" y="0"/>
                      <a:pt x="1321" y="3964"/>
                      <a:pt x="0" y="10571"/>
                    </a:cubicBezTo>
                    <a:cubicBezTo>
                      <a:pt x="0" y="17178"/>
                      <a:pt x="3964" y="21142"/>
                      <a:pt x="10571" y="22464"/>
                    </a:cubicBezTo>
                    <a:cubicBezTo>
                      <a:pt x="10571" y="22464"/>
                      <a:pt x="11892" y="22464"/>
                      <a:pt x="11892" y="22464"/>
                    </a:cubicBezTo>
                    <a:lnTo>
                      <a:pt x="13214" y="22464"/>
                    </a:lnTo>
                    <a:cubicBezTo>
                      <a:pt x="19821" y="21142"/>
                      <a:pt x="26428" y="21142"/>
                      <a:pt x="33035" y="22464"/>
                    </a:cubicBezTo>
                    <a:cubicBezTo>
                      <a:pt x="39642" y="23785"/>
                      <a:pt x="46249" y="25107"/>
                      <a:pt x="52855" y="27749"/>
                    </a:cubicBezTo>
                    <a:cubicBezTo>
                      <a:pt x="59462" y="30392"/>
                      <a:pt x="66069" y="33035"/>
                      <a:pt x="71355" y="36999"/>
                    </a:cubicBezTo>
                    <a:cubicBezTo>
                      <a:pt x="77962" y="40963"/>
                      <a:pt x="83247" y="44927"/>
                      <a:pt x="88533" y="50213"/>
                    </a:cubicBezTo>
                    <a:lnTo>
                      <a:pt x="88533" y="50213"/>
                    </a:lnTo>
                    <a:cubicBezTo>
                      <a:pt x="89854" y="51534"/>
                      <a:pt x="91176" y="51534"/>
                      <a:pt x="92497" y="50213"/>
                    </a:cubicBezTo>
                    <a:cubicBezTo>
                      <a:pt x="93818" y="48891"/>
                      <a:pt x="93818" y="46249"/>
                      <a:pt x="93818" y="44927"/>
                    </a:cubicBez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9Slide.vn 364">
                <a:extLst>
                  <a:ext uri="{FF2B5EF4-FFF2-40B4-BE49-F238E27FC236}">
                    <a16:creationId xmlns:a16="http://schemas.microsoft.com/office/drawing/2014/main" id="{DC07458F-2645-4B32-872E-9F1C7F91177C}"/>
                  </a:ext>
                </a:extLst>
              </p:cNvPr>
              <p:cNvSpPr/>
              <p:nvPr/>
            </p:nvSpPr>
            <p:spPr>
              <a:xfrm>
                <a:off x="6038413" y="5369147"/>
                <a:ext cx="334228" cy="182173"/>
              </a:xfrm>
              <a:custGeom>
                <a:avLst/>
                <a:gdLst>
                  <a:gd name="connsiteX0" fmla="*/ 333315 w 334228"/>
                  <a:gd name="connsiteY0" fmla="*/ 69683 h 182173"/>
                  <a:gd name="connsiteX1" fmla="*/ 46574 w 334228"/>
                  <a:gd name="connsiteY1" fmla="*/ 182001 h 182173"/>
                  <a:gd name="connsiteX2" fmla="*/ 193248 w 334228"/>
                  <a:gd name="connsiteY2" fmla="*/ 970 h 182173"/>
                  <a:gd name="connsiteX3" fmla="*/ 333315 w 334228"/>
                  <a:gd name="connsiteY3" fmla="*/ 69683 h 18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228" h="182173">
                    <a:moveTo>
                      <a:pt x="333315" y="69683"/>
                    </a:moveTo>
                    <a:cubicBezTo>
                      <a:pt x="333315" y="69683"/>
                      <a:pt x="247425" y="187286"/>
                      <a:pt x="46574" y="182001"/>
                    </a:cubicBezTo>
                    <a:cubicBezTo>
                      <a:pt x="-61780" y="179358"/>
                      <a:pt x="32039" y="10220"/>
                      <a:pt x="193248" y="970"/>
                    </a:cubicBezTo>
                    <a:cubicBezTo>
                      <a:pt x="354457" y="-9601"/>
                      <a:pt x="333315" y="69683"/>
                      <a:pt x="333315" y="69683"/>
                    </a:cubicBez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9Slide.vn 365">
                <a:extLst>
                  <a:ext uri="{FF2B5EF4-FFF2-40B4-BE49-F238E27FC236}">
                    <a16:creationId xmlns:a16="http://schemas.microsoft.com/office/drawing/2014/main" id="{D06902CE-FC52-4D41-AAFC-A109F9FC6D79}"/>
                  </a:ext>
                </a:extLst>
              </p:cNvPr>
              <p:cNvSpPr/>
              <p:nvPr/>
            </p:nvSpPr>
            <p:spPr>
              <a:xfrm>
                <a:off x="6064198" y="5515086"/>
                <a:ext cx="28716" cy="154985"/>
              </a:xfrm>
              <a:custGeom>
                <a:avLst/>
                <a:gdLst>
                  <a:gd name="connsiteX0" fmla="*/ 19467 w 28716"/>
                  <a:gd name="connsiteY0" fmla="*/ 17562 h 154985"/>
                  <a:gd name="connsiteX1" fmla="*/ 28717 w 28716"/>
                  <a:gd name="connsiteY1" fmla="*/ 154986 h 154985"/>
                  <a:gd name="connsiteX2" fmla="*/ 2289 w 28716"/>
                  <a:gd name="connsiteY2" fmla="*/ 24169 h 154985"/>
                  <a:gd name="connsiteX3" fmla="*/ 19467 w 28716"/>
                  <a:gd name="connsiteY3" fmla="*/ 17562 h 15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716" h="154985">
                    <a:moveTo>
                      <a:pt x="19467" y="17562"/>
                    </a:moveTo>
                    <a:cubicBezTo>
                      <a:pt x="19467" y="17562"/>
                      <a:pt x="7574" y="107416"/>
                      <a:pt x="28717" y="154986"/>
                    </a:cubicBezTo>
                    <a:cubicBezTo>
                      <a:pt x="28717" y="154986"/>
                      <a:pt x="-9603" y="74381"/>
                      <a:pt x="2289" y="24169"/>
                    </a:cubicBezTo>
                    <a:cubicBezTo>
                      <a:pt x="12860" y="-26044"/>
                      <a:pt x="19467" y="17562"/>
                      <a:pt x="19467" y="17562"/>
                    </a:cubicBez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9Slide.vn 366">
                <a:extLst>
                  <a:ext uri="{FF2B5EF4-FFF2-40B4-BE49-F238E27FC236}">
                    <a16:creationId xmlns:a16="http://schemas.microsoft.com/office/drawing/2014/main" id="{D1EEF251-9423-4638-BF5A-3FA8354C3299}"/>
                  </a:ext>
                </a:extLst>
              </p:cNvPr>
              <p:cNvSpPr/>
              <p:nvPr/>
            </p:nvSpPr>
            <p:spPr>
              <a:xfrm>
                <a:off x="6186734" y="5300252"/>
                <a:ext cx="503317" cy="692304"/>
              </a:xfrm>
              <a:custGeom>
                <a:avLst/>
                <a:gdLst>
                  <a:gd name="connsiteX0" fmla="*/ 130817 w 503317"/>
                  <a:gd name="connsiteY0" fmla="*/ 139899 h 692304"/>
                  <a:gd name="connsiteX1" fmla="*/ 203494 w 503317"/>
                  <a:gd name="connsiteY1" fmla="*/ 435889 h 692304"/>
                  <a:gd name="connsiteX2" fmla="*/ 240492 w 503317"/>
                  <a:gd name="connsiteY2" fmla="*/ 682989 h 692304"/>
                  <a:gd name="connsiteX3" fmla="*/ 479663 w 503317"/>
                  <a:gd name="connsiteY3" fmla="*/ 689596 h 692304"/>
                  <a:gd name="connsiteX4" fmla="*/ 479663 w 503317"/>
                  <a:gd name="connsiteY4" fmla="*/ 689596 h 692304"/>
                  <a:gd name="connsiteX5" fmla="*/ 482306 w 503317"/>
                  <a:gd name="connsiteY5" fmla="*/ 690917 h 692304"/>
                  <a:gd name="connsiteX6" fmla="*/ 488913 w 503317"/>
                  <a:gd name="connsiteY6" fmla="*/ 692238 h 692304"/>
                  <a:gd name="connsiteX7" fmla="*/ 500806 w 503317"/>
                  <a:gd name="connsiteY7" fmla="*/ 643347 h 692304"/>
                  <a:gd name="connsiteX8" fmla="*/ 491556 w 503317"/>
                  <a:gd name="connsiteY8" fmla="*/ 605027 h 692304"/>
                  <a:gd name="connsiteX9" fmla="*/ 397737 w 503317"/>
                  <a:gd name="connsiteY9" fmla="*/ 349999 h 692304"/>
                  <a:gd name="connsiteX10" fmla="*/ 306562 w 503317"/>
                  <a:gd name="connsiteY10" fmla="*/ 155755 h 692304"/>
                  <a:gd name="connsiteX11" fmla="*/ 278812 w 503317"/>
                  <a:gd name="connsiteY11" fmla="*/ 106864 h 692304"/>
                  <a:gd name="connsiteX12" fmla="*/ 0 w 503317"/>
                  <a:gd name="connsiteY12" fmla="*/ 5117 h 692304"/>
                  <a:gd name="connsiteX13" fmla="*/ 130817 w 503317"/>
                  <a:gd name="connsiteY13" fmla="*/ 139899 h 692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3317" h="692304">
                    <a:moveTo>
                      <a:pt x="130817" y="139899"/>
                    </a:moveTo>
                    <a:cubicBezTo>
                      <a:pt x="130817" y="139899"/>
                      <a:pt x="227278" y="303751"/>
                      <a:pt x="203494" y="435889"/>
                    </a:cubicBezTo>
                    <a:cubicBezTo>
                      <a:pt x="179708" y="568028"/>
                      <a:pt x="145353" y="672418"/>
                      <a:pt x="240492" y="682989"/>
                    </a:cubicBezTo>
                    <a:cubicBezTo>
                      <a:pt x="334311" y="692238"/>
                      <a:pt x="396416" y="656561"/>
                      <a:pt x="479663" y="689596"/>
                    </a:cubicBezTo>
                    <a:lnTo>
                      <a:pt x="479663" y="689596"/>
                    </a:lnTo>
                    <a:cubicBezTo>
                      <a:pt x="480985" y="689596"/>
                      <a:pt x="480985" y="690917"/>
                      <a:pt x="482306" y="690917"/>
                    </a:cubicBezTo>
                    <a:cubicBezTo>
                      <a:pt x="484949" y="692238"/>
                      <a:pt x="486270" y="692238"/>
                      <a:pt x="488913" y="692238"/>
                    </a:cubicBezTo>
                    <a:cubicBezTo>
                      <a:pt x="503448" y="693560"/>
                      <a:pt x="506091" y="675061"/>
                      <a:pt x="500806" y="643347"/>
                    </a:cubicBezTo>
                    <a:cubicBezTo>
                      <a:pt x="499484" y="631455"/>
                      <a:pt x="495520" y="618241"/>
                      <a:pt x="491556" y="605027"/>
                    </a:cubicBezTo>
                    <a:cubicBezTo>
                      <a:pt x="474378" y="537636"/>
                      <a:pt x="437379" y="442496"/>
                      <a:pt x="397737" y="349999"/>
                    </a:cubicBezTo>
                    <a:cubicBezTo>
                      <a:pt x="367346" y="277323"/>
                      <a:pt x="334311" y="207289"/>
                      <a:pt x="306562" y="155755"/>
                    </a:cubicBezTo>
                    <a:cubicBezTo>
                      <a:pt x="295991" y="137256"/>
                      <a:pt x="286741" y="120078"/>
                      <a:pt x="278812" y="106864"/>
                    </a:cubicBezTo>
                    <a:cubicBezTo>
                      <a:pt x="191601" y="-34525"/>
                      <a:pt x="0" y="5117"/>
                      <a:pt x="0" y="5117"/>
                    </a:cubicBezTo>
                    <a:lnTo>
                      <a:pt x="130817" y="139899"/>
                    </a:ln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9Slide.vn 367">
                <a:extLst>
                  <a:ext uri="{FF2B5EF4-FFF2-40B4-BE49-F238E27FC236}">
                    <a16:creationId xmlns:a16="http://schemas.microsoft.com/office/drawing/2014/main" id="{36D26306-837E-439C-B1A5-7409A29B631B}"/>
                  </a:ext>
                </a:extLst>
              </p:cNvPr>
              <p:cNvSpPr/>
              <p:nvPr/>
            </p:nvSpPr>
            <p:spPr>
              <a:xfrm>
                <a:off x="6487462" y="5454686"/>
                <a:ext cx="201279" cy="536483"/>
              </a:xfrm>
              <a:custGeom>
                <a:avLst/>
                <a:gdLst>
                  <a:gd name="connsiteX0" fmla="*/ 547 w 201279"/>
                  <a:gd name="connsiteY0" fmla="*/ 5286 h 536483"/>
                  <a:gd name="connsiteX1" fmla="*/ 97008 w 201279"/>
                  <a:gd name="connsiteY1" fmla="*/ 192923 h 536483"/>
                  <a:gd name="connsiteX2" fmla="*/ 182899 w 201279"/>
                  <a:gd name="connsiteY2" fmla="*/ 397738 h 536483"/>
                  <a:gd name="connsiteX3" fmla="*/ 190827 w 201279"/>
                  <a:gd name="connsiteY3" fmla="*/ 447951 h 536483"/>
                  <a:gd name="connsiteX4" fmla="*/ 178935 w 201279"/>
                  <a:gd name="connsiteY4" fmla="*/ 533841 h 536483"/>
                  <a:gd name="connsiteX5" fmla="*/ 181578 w 201279"/>
                  <a:gd name="connsiteY5" fmla="*/ 535162 h 536483"/>
                  <a:gd name="connsiteX6" fmla="*/ 188185 w 201279"/>
                  <a:gd name="connsiteY6" fmla="*/ 536483 h 536483"/>
                  <a:gd name="connsiteX7" fmla="*/ 200077 w 201279"/>
                  <a:gd name="connsiteY7" fmla="*/ 487592 h 536483"/>
                  <a:gd name="connsiteX8" fmla="*/ 192149 w 201279"/>
                  <a:gd name="connsiteY8" fmla="*/ 396416 h 536483"/>
                  <a:gd name="connsiteX9" fmla="*/ 8476 w 201279"/>
                  <a:gd name="connsiteY9" fmla="*/ 1321 h 536483"/>
                  <a:gd name="connsiteX10" fmla="*/ 5833 w 201279"/>
                  <a:gd name="connsiteY10" fmla="*/ 0 h 536483"/>
                  <a:gd name="connsiteX11" fmla="*/ 1869 w 201279"/>
                  <a:gd name="connsiteY11" fmla="*/ 0 h 536483"/>
                  <a:gd name="connsiteX12" fmla="*/ 547 w 201279"/>
                  <a:gd name="connsiteY12" fmla="*/ 5286 h 53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1279" h="536483">
                    <a:moveTo>
                      <a:pt x="547" y="5286"/>
                    </a:moveTo>
                    <a:cubicBezTo>
                      <a:pt x="1869" y="6607"/>
                      <a:pt x="50760" y="96462"/>
                      <a:pt x="97008" y="192923"/>
                    </a:cubicBezTo>
                    <a:cubicBezTo>
                      <a:pt x="135329" y="270884"/>
                      <a:pt x="173649" y="354132"/>
                      <a:pt x="182899" y="397738"/>
                    </a:cubicBezTo>
                    <a:cubicBezTo>
                      <a:pt x="186863" y="416237"/>
                      <a:pt x="189506" y="433415"/>
                      <a:pt x="190827" y="447951"/>
                    </a:cubicBezTo>
                    <a:cubicBezTo>
                      <a:pt x="193470" y="495520"/>
                      <a:pt x="184220" y="523269"/>
                      <a:pt x="178935" y="533841"/>
                    </a:cubicBezTo>
                    <a:cubicBezTo>
                      <a:pt x="180256" y="533841"/>
                      <a:pt x="180256" y="535162"/>
                      <a:pt x="181578" y="535162"/>
                    </a:cubicBezTo>
                    <a:cubicBezTo>
                      <a:pt x="184220" y="536483"/>
                      <a:pt x="185542" y="536483"/>
                      <a:pt x="188185" y="536483"/>
                    </a:cubicBezTo>
                    <a:cubicBezTo>
                      <a:pt x="192149" y="528555"/>
                      <a:pt x="197434" y="511377"/>
                      <a:pt x="200077" y="487592"/>
                    </a:cubicBezTo>
                    <a:cubicBezTo>
                      <a:pt x="202719" y="465129"/>
                      <a:pt x="201398" y="434737"/>
                      <a:pt x="192149" y="396416"/>
                    </a:cubicBezTo>
                    <a:cubicBezTo>
                      <a:pt x="169685" y="299955"/>
                      <a:pt x="15083" y="13214"/>
                      <a:pt x="8476" y="1321"/>
                    </a:cubicBezTo>
                    <a:cubicBezTo>
                      <a:pt x="8476" y="0"/>
                      <a:pt x="7154" y="0"/>
                      <a:pt x="5833" y="0"/>
                    </a:cubicBezTo>
                    <a:cubicBezTo>
                      <a:pt x="4511" y="0"/>
                      <a:pt x="3190" y="0"/>
                      <a:pt x="1869" y="0"/>
                    </a:cubicBezTo>
                    <a:cubicBezTo>
                      <a:pt x="547" y="1321"/>
                      <a:pt x="-774" y="3964"/>
                      <a:pt x="547" y="5286"/>
                    </a:cubicBez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9Slide.vn 368">
                <a:extLst>
                  <a:ext uri="{FF2B5EF4-FFF2-40B4-BE49-F238E27FC236}">
                    <a16:creationId xmlns:a16="http://schemas.microsoft.com/office/drawing/2014/main" id="{B24285D5-7175-4DCF-BD69-7D72057D3CA7}"/>
                  </a:ext>
                </a:extLst>
              </p:cNvPr>
              <p:cNvSpPr/>
              <p:nvPr/>
            </p:nvSpPr>
            <p:spPr>
              <a:xfrm>
                <a:off x="6134282" y="5547138"/>
                <a:ext cx="209886" cy="242561"/>
              </a:xfrm>
              <a:custGeom>
                <a:avLst/>
                <a:gdLst>
                  <a:gd name="connsiteX0" fmla="*/ 69630 w 209886"/>
                  <a:gd name="connsiteY0" fmla="*/ 4009 h 242561"/>
                  <a:gd name="connsiteX1" fmla="*/ 204411 w 209886"/>
                  <a:gd name="connsiteY1" fmla="*/ 87256 h 242561"/>
                  <a:gd name="connsiteX2" fmla="*/ 65666 w 209886"/>
                  <a:gd name="connsiteY2" fmla="*/ 240537 h 242561"/>
                  <a:gd name="connsiteX3" fmla="*/ 69630 w 209886"/>
                  <a:gd name="connsiteY3" fmla="*/ 4009 h 242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9886" h="242561">
                    <a:moveTo>
                      <a:pt x="69630" y="4009"/>
                    </a:moveTo>
                    <a:cubicBezTo>
                      <a:pt x="69630" y="4009"/>
                      <a:pt x="174019" y="-27704"/>
                      <a:pt x="204411" y="87256"/>
                    </a:cubicBezTo>
                    <a:cubicBezTo>
                      <a:pt x="234803" y="202217"/>
                      <a:pt x="131735" y="253751"/>
                      <a:pt x="65666" y="240537"/>
                    </a:cubicBezTo>
                    <a:cubicBezTo>
                      <a:pt x="-404" y="228645"/>
                      <a:pt x="-42688" y="23830"/>
                      <a:pt x="69630" y="4009"/>
                    </a:cubicBezTo>
                    <a:close/>
                  </a:path>
                </a:pathLst>
              </a:custGeom>
              <a:solidFill>
                <a:srgbClr val="F24338">
                  <a:alpha val="40000"/>
                </a:srgbClr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9Slide.vn 369">
                <a:extLst>
                  <a:ext uri="{FF2B5EF4-FFF2-40B4-BE49-F238E27FC236}">
                    <a16:creationId xmlns:a16="http://schemas.microsoft.com/office/drawing/2014/main" id="{8A5B9C3A-163B-4F3F-B2FF-E471A61B26AE}"/>
                  </a:ext>
                </a:extLst>
              </p:cNvPr>
              <p:cNvSpPr/>
              <p:nvPr/>
            </p:nvSpPr>
            <p:spPr>
              <a:xfrm>
                <a:off x="6227696" y="5530005"/>
                <a:ext cx="161209" cy="161209"/>
              </a:xfrm>
              <a:custGeom>
                <a:avLst/>
                <a:gdLst>
                  <a:gd name="connsiteX0" fmla="*/ 0 w 161209"/>
                  <a:gd name="connsiteY0" fmla="*/ 80605 h 161209"/>
                  <a:gd name="connsiteX1" fmla="*/ 80605 w 161209"/>
                  <a:gd name="connsiteY1" fmla="*/ 0 h 161209"/>
                  <a:gd name="connsiteX2" fmla="*/ 161209 w 161209"/>
                  <a:gd name="connsiteY2" fmla="*/ 80605 h 161209"/>
                  <a:gd name="connsiteX3" fmla="*/ 80605 w 161209"/>
                  <a:gd name="connsiteY3" fmla="*/ 161209 h 161209"/>
                  <a:gd name="connsiteX4" fmla="*/ 0 w 161209"/>
                  <a:gd name="connsiteY4" fmla="*/ 80605 h 161209"/>
                  <a:gd name="connsiteX5" fmla="*/ 9250 w 161209"/>
                  <a:gd name="connsiteY5" fmla="*/ 80605 h 161209"/>
                  <a:gd name="connsiteX6" fmla="*/ 80605 w 161209"/>
                  <a:gd name="connsiteY6" fmla="*/ 151960 h 161209"/>
                  <a:gd name="connsiteX7" fmla="*/ 151960 w 161209"/>
                  <a:gd name="connsiteY7" fmla="*/ 80605 h 161209"/>
                  <a:gd name="connsiteX8" fmla="*/ 80605 w 161209"/>
                  <a:gd name="connsiteY8" fmla="*/ 9250 h 161209"/>
                  <a:gd name="connsiteX9" fmla="*/ 9250 w 161209"/>
                  <a:gd name="connsiteY9" fmla="*/ 80605 h 161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1209" h="161209">
                    <a:moveTo>
                      <a:pt x="0" y="80605"/>
                    </a:moveTo>
                    <a:cubicBezTo>
                      <a:pt x="0" y="35678"/>
                      <a:pt x="35678" y="0"/>
                      <a:pt x="80605" y="0"/>
                    </a:cubicBezTo>
                    <a:cubicBezTo>
                      <a:pt x="125532" y="0"/>
                      <a:pt x="161209" y="35678"/>
                      <a:pt x="161209" y="80605"/>
                    </a:cubicBezTo>
                    <a:cubicBezTo>
                      <a:pt x="161209" y="125532"/>
                      <a:pt x="125532" y="161209"/>
                      <a:pt x="80605" y="161209"/>
                    </a:cubicBezTo>
                    <a:cubicBezTo>
                      <a:pt x="35678" y="161209"/>
                      <a:pt x="0" y="124210"/>
                      <a:pt x="0" y="80605"/>
                    </a:cubicBezTo>
                    <a:close/>
                    <a:moveTo>
                      <a:pt x="9250" y="80605"/>
                    </a:moveTo>
                    <a:cubicBezTo>
                      <a:pt x="9250" y="120246"/>
                      <a:pt x="40963" y="151960"/>
                      <a:pt x="80605" y="151960"/>
                    </a:cubicBezTo>
                    <a:cubicBezTo>
                      <a:pt x="120246" y="151960"/>
                      <a:pt x="151960" y="120246"/>
                      <a:pt x="151960" y="80605"/>
                    </a:cubicBezTo>
                    <a:cubicBezTo>
                      <a:pt x="151960" y="40963"/>
                      <a:pt x="120246" y="9250"/>
                      <a:pt x="80605" y="9250"/>
                    </a:cubicBezTo>
                    <a:cubicBezTo>
                      <a:pt x="40963" y="9250"/>
                      <a:pt x="9250" y="40963"/>
                      <a:pt x="9250" y="806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9Slide.vn 370">
                <a:extLst>
                  <a:ext uri="{FF2B5EF4-FFF2-40B4-BE49-F238E27FC236}">
                    <a16:creationId xmlns:a16="http://schemas.microsoft.com/office/drawing/2014/main" id="{50091085-1A86-49CB-A34D-82F54632C09D}"/>
                  </a:ext>
                </a:extLst>
              </p:cNvPr>
              <p:cNvSpPr/>
              <p:nvPr/>
            </p:nvSpPr>
            <p:spPr>
              <a:xfrm>
                <a:off x="6049309" y="5565683"/>
                <a:ext cx="161209" cy="161209"/>
              </a:xfrm>
              <a:custGeom>
                <a:avLst/>
                <a:gdLst>
                  <a:gd name="connsiteX0" fmla="*/ 0 w 161209"/>
                  <a:gd name="connsiteY0" fmla="*/ 80604 h 161209"/>
                  <a:gd name="connsiteX1" fmla="*/ 80605 w 161209"/>
                  <a:gd name="connsiteY1" fmla="*/ 0 h 161209"/>
                  <a:gd name="connsiteX2" fmla="*/ 161209 w 161209"/>
                  <a:gd name="connsiteY2" fmla="*/ 80604 h 161209"/>
                  <a:gd name="connsiteX3" fmla="*/ 80605 w 161209"/>
                  <a:gd name="connsiteY3" fmla="*/ 161209 h 161209"/>
                  <a:gd name="connsiteX4" fmla="*/ 0 w 161209"/>
                  <a:gd name="connsiteY4" fmla="*/ 80604 h 161209"/>
                  <a:gd name="connsiteX5" fmla="*/ 9250 w 161209"/>
                  <a:gd name="connsiteY5" fmla="*/ 80604 h 161209"/>
                  <a:gd name="connsiteX6" fmla="*/ 80605 w 161209"/>
                  <a:gd name="connsiteY6" fmla="*/ 151960 h 161209"/>
                  <a:gd name="connsiteX7" fmla="*/ 151960 w 161209"/>
                  <a:gd name="connsiteY7" fmla="*/ 80604 h 161209"/>
                  <a:gd name="connsiteX8" fmla="*/ 80605 w 161209"/>
                  <a:gd name="connsiteY8" fmla="*/ 9249 h 161209"/>
                  <a:gd name="connsiteX9" fmla="*/ 9250 w 161209"/>
                  <a:gd name="connsiteY9" fmla="*/ 80604 h 161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1209" h="161209">
                    <a:moveTo>
                      <a:pt x="0" y="80604"/>
                    </a:moveTo>
                    <a:cubicBezTo>
                      <a:pt x="0" y="35677"/>
                      <a:pt x="35678" y="0"/>
                      <a:pt x="80605" y="0"/>
                    </a:cubicBezTo>
                    <a:cubicBezTo>
                      <a:pt x="125532" y="0"/>
                      <a:pt x="161209" y="35677"/>
                      <a:pt x="161209" y="80604"/>
                    </a:cubicBezTo>
                    <a:cubicBezTo>
                      <a:pt x="161209" y="125532"/>
                      <a:pt x="125532" y="161209"/>
                      <a:pt x="80605" y="161209"/>
                    </a:cubicBezTo>
                    <a:cubicBezTo>
                      <a:pt x="35678" y="161209"/>
                      <a:pt x="0" y="125532"/>
                      <a:pt x="0" y="80604"/>
                    </a:cubicBezTo>
                    <a:close/>
                    <a:moveTo>
                      <a:pt x="9250" y="80604"/>
                    </a:moveTo>
                    <a:cubicBezTo>
                      <a:pt x="9250" y="120246"/>
                      <a:pt x="40963" y="151960"/>
                      <a:pt x="80605" y="151960"/>
                    </a:cubicBezTo>
                    <a:cubicBezTo>
                      <a:pt x="120246" y="151960"/>
                      <a:pt x="151960" y="120246"/>
                      <a:pt x="151960" y="80604"/>
                    </a:cubicBezTo>
                    <a:cubicBezTo>
                      <a:pt x="151960" y="40963"/>
                      <a:pt x="120246" y="9249"/>
                      <a:pt x="80605" y="9249"/>
                    </a:cubicBezTo>
                    <a:cubicBezTo>
                      <a:pt x="40963" y="9249"/>
                      <a:pt x="9250" y="40963"/>
                      <a:pt x="9250" y="806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9Slide.vn 371">
                <a:extLst>
                  <a:ext uri="{FF2B5EF4-FFF2-40B4-BE49-F238E27FC236}">
                    <a16:creationId xmlns:a16="http://schemas.microsoft.com/office/drawing/2014/main" id="{9E665514-7756-4D72-A36B-3336DBB24748}"/>
                  </a:ext>
                </a:extLst>
              </p:cNvPr>
              <p:cNvSpPr/>
              <p:nvPr/>
            </p:nvSpPr>
            <p:spPr>
              <a:xfrm>
                <a:off x="6197305" y="5606352"/>
                <a:ext cx="36998" cy="18793"/>
              </a:xfrm>
              <a:custGeom>
                <a:avLst/>
                <a:gdLst>
                  <a:gd name="connsiteX0" fmla="*/ 7928 w 36998"/>
                  <a:gd name="connsiteY0" fmla="*/ 18793 h 18793"/>
                  <a:gd name="connsiteX1" fmla="*/ 33035 w 36998"/>
                  <a:gd name="connsiteY1" fmla="*/ 10865 h 18793"/>
                  <a:gd name="connsiteX2" fmla="*/ 36999 w 36998"/>
                  <a:gd name="connsiteY2" fmla="*/ 1615 h 18793"/>
                  <a:gd name="connsiteX3" fmla="*/ 0 w 36998"/>
                  <a:gd name="connsiteY3" fmla="*/ 13507 h 18793"/>
                  <a:gd name="connsiteX4" fmla="*/ 7928 w 36998"/>
                  <a:gd name="connsiteY4" fmla="*/ 18793 h 18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98" h="18793">
                    <a:moveTo>
                      <a:pt x="7928" y="18793"/>
                    </a:moveTo>
                    <a:cubicBezTo>
                      <a:pt x="17178" y="5579"/>
                      <a:pt x="31713" y="10865"/>
                      <a:pt x="33035" y="10865"/>
                    </a:cubicBezTo>
                    <a:lnTo>
                      <a:pt x="36999" y="1615"/>
                    </a:lnTo>
                    <a:cubicBezTo>
                      <a:pt x="29071" y="-1028"/>
                      <a:pt x="10571" y="-2349"/>
                      <a:pt x="0" y="13507"/>
                    </a:cubicBezTo>
                    <a:lnTo>
                      <a:pt x="7928" y="18793"/>
                    </a:lnTo>
                    <a:close/>
                  </a:path>
                </a:pathLst>
              </a:custGeom>
              <a:solidFill>
                <a:srgbClr val="FFFFFF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0" name="9Slide.vn 372">
              <a:extLst>
                <a:ext uri="{FF2B5EF4-FFF2-40B4-BE49-F238E27FC236}">
                  <a16:creationId xmlns:a16="http://schemas.microsoft.com/office/drawing/2014/main" id="{D3CE2FC1-489E-4ECA-ADD7-447765C702F7}"/>
                </a:ext>
              </a:extLst>
            </p:cNvPr>
            <p:cNvSpPr/>
            <p:nvPr/>
          </p:nvSpPr>
          <p:spPr>
            <a:xfrm>
              <a:off x="6115378" y="5611931"/>
              <a:ext cx="46248" cy="51534"/>
            </a:xfrm>
            <a:custGeom>
              <a:avLst/>
              <a:gdLst>
                <a:gd name="connsiteX0" fmla="*/ 46249 w 46248"/>
                <a:gd name="connsiteY0" fmla="*/ 25106 h 51534"/>
                <a:gd name="connsiteX1" fmla="*/ 33035 w 46248"/>
                <a:gd name="connsiteY1" fmla="*/ 51534 h 51534"/>
                <a:gd name="connsiteX2" fmla="*/ 17178 w 46248"/>
                <a:gd name="connsiteY2" fmla="*/ 26428 h 51534"/>
                <a:gd name="connsiteX3" fmla="*/ 19821 w 46248"/>
                <a:gd name="connsiteY3" fmla="*/ 11892 h 51534"/>
                <a:gd name="connsiteX4" fmla="*/ 0 w 46248"/>
                <a:gd name="connsiteY4" fmla="*/ 3964 h 51534"/>
                <a:gd name="connsiteX5" fmla="*/ 26428 w 46248"/>
                <a:gd name="connsiteY5" fmla="*/ 1321 h 51534"/>
                <a:gd name="connsiteX6" fmla="*/ 29071 w 46248"/>
                <a:gd name="connsiteY6" fmla="*/ 0 h 51534"/>
                <a:gd name="connsiteX7" fmla="*/ 46249 w 46248"/>
                <a:gd name="connsiteY7" fmla="*/ 25106 h 5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48" h="51534">
                  <a:moveTo>
                    <a:pt x="46249" y="25106"/>
                  </a:moveTo>
                  <a:cubicBezTo>
                    <a:pt x="46249" y="39642"/>
                    <a:pt x="40963" y="51534"/>
                    <a:pt x="33035" y="51534"/>
                  </a:cubicBezTo>
                  <a:cubicBezTo>
                    <a:pt x="25107" y="51534"/>
                    <a:pt x="18500" y="40963"/>
                    <a:pt x="17178" y="26428"/>
                  </a:cubicBezTo>
                  <a:cubicBezTo>
                    <a:pt x="17178" y="21142"/>
                    <a:pt x="17178" y="15856"/>
                    <a:pt x="19821" y="11892"/>
                  </a:cubicBezTo>
                  <a:cubicBezTo>
                    <a:pt x="5286" y="13214"/>
                    <a:pt x="0" y="3964"/>
                    <a:pt x="0" y="3964"/>
                  </a:cubicBezTo>
                  <a:cubicBezTo>
                    <a:pt x="9250" y="5285"/>
                    <a:pt x="21142" y="2643"/>
                    <a:pt x="26428" y="1321"/>
                  </a:cubicBezTo>
                  <a:cubicBezTo>
                    <a:pt x="29071" y="1321"/>
                    <a:pt x="29071" y="0"/>
                    <a:pt x="29071" y="0"/>
                  </a:cubicBezTo>
                  <a:cubicBezTo>
                    <a:pt x="38321" y="0"/>
                    <a:pt x="46249" y="11892"/>
                    <a:pt x="46249" y="25106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9Slide.vn 373">
              <a:extLst>
                <a:ext uri="{FF2B5EF4-FFF2-40B4-BE49-F238E27FC236}">
                  <a16:creationId xmlns:a16="http://schemas.microsoft.com/office/drawing/2014/main" id="{104C5A50-E085-4629-8D5F-FD540F372FBA}"/>
                </a:ext>
              </a:extLst>
            </p:cNvPr>
            <p:cNvSpPr/>
            <p:nvPr/>
          </p:nvSpPr>
          <p:spPr>
            <a:xfrm>
              <a:off x="6286464" y="5585504"/>
              <a:ext cx="41657" cy="52966"/>
            </a:xfrm>
            <a:custGeom>
              <a:avLst/>
              <a:gdLst>
                <a:gd name="connsiteX0" fmla="*/ 695 w 41657"/>
                <a:gd name="connsiteY0" fmla="*/ 29070 h 52966"/>
                <a:gd name="connsiteX1" fmla="*/ 17873 w 41657"/>
                <a:gd name="connsiteY1" fmla="*/ 52855 h 52966"/>
                <a:gd name="connsiteX2" fmla="*/ 28444 w 41657"/>
                <a:gd name="connsiteY2" fmla="*/ 25106 h 52966"/>
                <a:gd name="connsiteX3" fmla="*/ 24480 w 41657"/>
                <a:gd name="connsiteY3" fmla="*/ 10571 h 52966"/>
                <a:gd name="connsiteX4" fmla="*/ 41658 w 41657"/>
                <a:gd name="connsiteY4" fmla="*/ 0 h 52966"/>
                <a:gd name="connsiteX5" fmla="*/ 13909 w 41657"/>
                <a:gd name="connsiteY5" fmla="*/ 1321 h 52966"/>
                <a:gd name="connsiteX6" fmla="*/ 9945 w 41657"/>
                <a:gd name="connsiteY6" fmla="*/ 1321 h 52966"/>
                <a:gd name="connsiteX7" fmla="*/ 695 w 41657"/>
                <a:gd name="connsiteY7" fmla="*/ 29070 h 5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57" h="52966">
                  <a:moveTo>
                    <a:pt x="695" y="29070"/>
                  </a:moveTo>
                  <a:cubicBezTo>
                    <a:pt x="2016" y="43606"/>
                    <a:pt x="9945" y="54177"/>
                    <a:pt x="17873" y="52855"/>
                  </a:cubicBezTo>
                  <a:cubicBezTo>
                    <a:pt x="25802" y="51534"/>
                    <a:pt x="31087" y="39642"/>
                    <a:pt x="28444" y="25106"/>
                  </a:cubicBezTo>
                  <a:cubicBezTo>
                    <a:pt x="27123" y="19821"/>
                    <a:pt x="25802" y="14535"/>
                    <a:pt x="24480" y="10571"/>
                  </a:cubicBezTo>
                  <a:cubicBezTo>
                    <a:pt x="39015" y="9249"/>
                    <a:pt x="41658" y="0"/>
                    <a:pt x="41658" y="0"/>
                  </a:cubicBezTo>
                  <a:cubicBezTo>
                    <a:pt x="32409" y="2643"/>
                    <a:pt x="20516" y="2643"/>
                    <a:pt x="13909" y="1321"/>
                  </a:cubicBezTo>
                  <a:cubicBezTo>
                    <a:pt x="11266" y="1321"/>
                    <a:pt x="9945" y="1321"/>
                    <a:pt x="9945" y="1321"/>
                  </a:cubicBezTo>
                  <a:cubicBezTo>
                    <a:pt x="3338" y="2643"/>
                    <a:pt x="-1948" y="15856"/>
                    <a:pt x="695" y="29070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9Slide.vn 374">
              <a:extLst>
                <a:ext uri="{FF2B5EF4-FFF2-40B4-BE49-F238E27FC236}">
                  <a16:creationId xmlns:a16="http://schemas.microsoft.com/office/drawing/2014/main" id="{7A9B819D-5F61-48DB-8F56-F945DD5EA4C6}"/>
                </a:ext>
              </a:extLst>
            </p:cNvPr>
            <p:cNvSpPr/>
            <p:nvPr/>
          </p:nvSpPr>
          <p:spPr>
            <a:xfrm>
              <a:off x="6079192" y="5573517"/>
              <a:ext cx="374809" cy="287516"/>
            </a:xfrm>
            <a:custGeom>
              <a:avLst/>
              <a:gdLst>
                <a:gd name="connsiteX0" fmla="*/ 361248 w 374809"/>
                <a:gd name="connsiteY0" fmla="*/ 104484 h 287516"/>
                <a:gd name="connsiteX1" fmla="*/ 338785 w 374809"/>
                <a:gd name="connsiteY1" fmla="*/ 165267 h 287516"/>
                <a:gd name="connsiteX2" fmla="*/ 329535 w 374809"/>
                <a:gd name="connsiteY2" fmla="*/ 185088 h 287516"/>
                <a:gd name="connsiteX3" fmla="*/ 328213 w 374809"/>
                <a:gd name="connsiteY3" fmla="*/ 129590 h 287516"/>
                <a:gd name="connsiteX4" fmla="*/ 321607 w 374809"/>
                <a:gd name="connsiteY4" fmla="*/ 68806 h 287516"/>
                <a:gd name="connsiteX5" fmla="*/ 317643 w 374809"/>
                <a:gd name="connsiteY5" fmla="*/ 60878 h 287516"/>
                <a:gd name="connsiteX6" fmla="*/ 350677 w 374809"/>
                <a:gd name="connsiteY6" fmla="*/ 9344 h 287516"/>
                <a:gd name="connsiteX7" fmla="*/ 340106 w 374809"/>
                <a:gd name="connsiteY7" fmla="*/ 2737 h 287516"/>
                <a:gd name="connsiteX8" fmla="*/ 308393 w 374809"/>
                <a:gd name="connsiteY8" fmla="*/ 52949 h 287516"/>
                <a:gd name="connsiteX9" fmla="*/ 296500 w 374809"/>
                <a:gd name="connsiteY9" fmla="*/ 52949 h 287516"/>
                <a:gd name="connsiteX10" fmla="*/ 248930 w 374809"/>
                <a:gd name="connsiteY10" fmla="*/ 67485 h 287516"/>
                <a:gd name="connsiteX11" fmla="*/ 25616 w 374809"/>
                <a:gd name="connsiteY11" fmla="*/ 96555 h 287516"/>
                <a:gd name="connsiteX12" fmla="*/ 20330 w 374809"/>
                <a:gd name="connsiteY12" fmla="*/ 101841 h 287516"/>
                <a:gd name="connsiteX13" fmla="*/ 5795 w 374809"/>
                <a:gd name="connsiteY13" fmla="*/ 115055 h 287516"/>
                <a:gd name="connsiteX14" fmla="*/ 3152 w 374809"/>
                <a:gd name="connsiteY14" fmla="*/ 161303 h 287516"/>
                <a:gd name="connsiteX15" fmla="*/ 20330 w 374809"/>
                <a:gd name="connsiteY15" fmla="*/ 211516 h 287516"/>
                <a:gd name="connsiteX16" fmla="*/ 189468 w 374809"/>
                <a:gd name="connsiteY16" fmla="*/ 285513 h 287516"/>
                <a:gd name="connsiteX17" fmla="*/ 275358 w 374809"/>
                <a:gd name="connsiteY17" fmla="*/ 260407 h 287516"/>
                <a:gd name="connsiteX18" fmla="*/ 318964 w 374809"/>
                <a:gd name="connsiteY18" fmla="*/ 222087 h 287516"/>
                <a:gd name="connsiteX19" fmla="*/ 320285 w 374809"/>
                <a:gd name="connsiteY19" fmla="*/ 222087 h 287516"/>
                <a:gd name="connsiteX20" fmla="*/ 350677 w 374809"/>
                <a:gd name="connsiteY20" fmla="*/ 171874 h 287516"/>
                <a:gd name="connsiteX21" fmla="*/ 374462 w 374809"/>
                <a:gd name="connsiteY21" fmla="*/ 108448 h 287516"/>
                <a:gd name="connsiteX22" fmla="*/ 361248 w 374809"/>
                <a:gd name="connsiteY22" fmla="*/ 104484 h 28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4809" h="287516">
                  <a:moveTo>
                    <a:pt x="361248" y="104484"/>
                  </a:moveTo>
                  <a:cubicBezTo>
                    <a:pt x="353320" y="124304"/>
                    <a:pt x="346713" y="145446"/>
                    <a:pt x="338785" y="165267"/>
                  </a:cubicBezTo>
                  <a:cubicBezTo>
                    <a:pt x="336142" y="171874"/>
                    <a:pt x="333499" y="178481"/>
                    <a:pt x="329535" y="185088"/>
                  </a:cubicBezTo>
                  <a:cubicBezTo>
                    <a:pt x="330856" y="166589"/>
                    <a:pt x="329535" y="148089"/>
                    <a:pt x="328213" y="129590"/>
                  </a:cubicBezTo>
                  <a:cubicBezTo>
                    <a:pt x="326892" y="109769"/>
                    <a:pt x="326892" y="87305"/>
                    <a:pt x="321607" y="68806"/>
                  </a:cubicBezTo>
                  <a:cubicBezTo>
                    <a:pt x="320285" y="64842"/>
                    <a:pt x="318964" y="62199"/>
                    <a:pt x="317643" y="60878"/>
                  </a:cubicBezTo>
                  <a:cubicBezTo>
                    <a:pt x="328213" y="43700"/>
                    <a:pt x="338785" y="26521"/>
                    <a:pt x="350677" y="9344"/>
                  </a:cubicBezTo>
                  <a:cubicBezTo>
                    <a:pt x="354641" y="2737"/>
                    <a:pt x="344070" y="-3870"/>
                    <a:pt x="340106" y="2737"/>
                  </a:cubicBezTo>
                  <a:cubicBezTo>
                    <a:pt x="329535" y="19915"/>
                    <a:pt x="318964" y="35771"/>
                    <a:pt x="308393" y="52949"/>
                  </a:cubicBezTo>
                  <a:cubicBezTo>
                    <a:pt x="304429" y="51628"/>
                    <a:pt x="300464" y="51628"/>
                    <a:pt x="296500" y="52949"/>
                  </a:cubicBezTo>
                  <a:cubicBezTo>
                    <a:pt x="280643" y="56914"/>
                    <a:pt x="264787" y="63521"/>
                    <a:pt x="248930" y="67485"/>
                  </a:cubicBezTo>
                  <a:cubicBezTo>
                    <a:pt x="174932" y="88627"/>
                    <a:pt x="100935" y="97877"/>
                    <a:pt x="25616" y="96555"/>
                  </a:cubicBezTo>
                  <a:cubicBezTo>
                    <a:pt x="22973" y="96555"/>
                    <a:pt x="20330" y="99198"/>
                    <a:pt x="20330" y="101841"/>
                  </a:cubicBezTo>
                  <a:cubicBezTo>
                    <a:pt x="15045" y="104484"/>
                    <a:pt x="9759" y="108448"/>
                    <a:pt x="5795" y="115055"/>
                  </a:cubicBezTo>
                  <a:cubicBezTo>
                    <a:pt x="-2133" y="128268"/>
                    <a:pt x="-812" y="146768"/>
                    <a:pt x="3152" y="161303"/>
                  </a:cubicBezTo>
                  <a:cubicBezTo>
                    <a:pt x="7116" y="178481"/>
                    <a:pt x="15045" y="194338"/>
                    <a:pt x="20330" y="211516"/>
                  </a:cubicBezTo>
                  <a:cubicBezTo>
                    <a:pt x="40151" y="272300"/>
                    <a:pt x="141898" y="294763"/>
                    <a:pt x="189468" y="285513"/>
                  </a:cubicBezTo>
                  <a:cubicBezTo>
                    <a:pt x="218538" y="280228"/>
                    <a:pt x="247609" y="274943"/>
                    <a:pt x="275358" y="260407"/>
                  </a:cubicBezTo>
                  <a:cubicBezTo>
                    <a:pt x="291215" y="252479"/>
                    <a:pt x="308393" y="239265"/>
                    <a:pt x="318964" y="222087"/>
                  </a:cubicBezTo>
                  <a:cubicBezTo>
                    <a:pt x="318964" y="222087"/>
                    <a:pt x="318964" y="222087"/>
                    <a:pt x="320285" y="222087"/>
                  </a:cubicBezTo>
                  <a:cubicBezTo>
                    <a:pt x="334820" y="207552"/>
                    <a:pt x="342749" y="190374"/>
                    <a:pt x="350677" y="171874"/>
                  </a:cubicBezTo>
                  <a:cubicBezTo>
                    <a:pt x="358606" y="150732"/>
                    <a:pt x="366534" y="129590"/>
                    <a:pt x="374462" y="108448"/>
                  </a:cubicBezTo>
                  <a:cubicBezTo>
                    <a:pt x="377105" y="100519"/>
                    <a:pt x="363891" y="96555"/>
                    <a:pt x="361248" y="104484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5" name="9Slide.vn 375">
            <a:extLst>
              <a:ext uri="{FF2B5EF4-FFF2-40B4-BE49-F238E27FC236}">
                <a16:creationId xmlns:a16="http://schemas.microsoft.com/office/drawing/2014/main" id="{D198A912-ACD4-4AE9-99B3-7785835A3098}"/>
              </a:ext>
            </a:extLst>
          </p:cNvPr>
          <p:cNvGrpSpPr/>
          <p:nvPr/>
        </p:nvGrpSpPr>
        <p:grpSpPr>
          <a:xfrm>
            <a:off x="10359212" y="5211772"/>
            <a:ext cx="701657" cy="609159"/>
            <a:chOff x="8451591" y="5263085"/>
            <a:chExt cx="701657" cy="609159"/>
          </a:xfrm>
        </p:grpSpPr>
        <p:sp>
          <p:nvSpPr>
            <p:cNvPr id="414" name="9Slide.vn 376">
              <a:extLst>
                <a:ext uri="{FF2B5EF4-FFF2-40B4-BE49-F238E27FC236}">
                  <a16:creationId xmlns:a16="http://schemas.microsoft.com/office/drawing/2014/main" id="{7E57FE8D-E16D-4C5F-8235-C78BA95F881B}"/>
                </a:ext>
              </a:extLst>
            </p:cNvPr>
            <p:cNvSpPr/>
            <p:nvPr/>
          </p:nvSpPr>
          <p:spPr>
            <a:xfrm>
              <a:off x="8451591" y="5403152"/>
              <a:ext cx="701657" cy="469092"/>
            </a:xfrm>
            <a:custGeom>
              <a:avLst/>
              <a:gdLst>
                <a:gd name="connsiteX0" fmla="*/ 631624 w 701657"/>
                <a:gd name="connsiteY0" fmla="*/ 469093 h 469092"/>
                <a:gd name="connsiteX1" fmla="*/ 70034 w 701657"/>
                <a:gd name="connsiteY1" fmla="*/ 469093 h 469092"/>
                <a:gd name="connsiteX2" fmla="*/ 0 w 701657"/>
                <a:gd name="connsiteY2" fmla="*/ 399059 h 469092"/>
                <a:gd name="connsiteX3" fmla="*/ 0 w 701657"/>
                <a:gd name="connsiteY3" fmla="*/ 70034 h 469092"/>
                <a:gd name="connsiteX4" fmla="*/ 70034 w 701657"/>
                <a:gd name="connsiteY4" fmla="*/ 0 h 469092"/>
                <a:gd name="connsiteX5" fmla="*/ 631624 w 701657"/>
                <a:gd name="connsiteY5" fmla="*/ 0 h 469092"/>
                <a:gd name="connsiteX6" fmla="*/ 701657 w 701657"/>
                <a:gd name="connsiteY6" fmla="*/ 70034 h 469092"/>
                <a:gd name="connsiteX7" fmla="*/ 701657 w 701657"/>
                <a:gd name="connsiteY7" fmla="*/ 399059 h 469092"/>
                <a:gd name="connsiteX8" fmla="*/ 631624 w 701657"/>
                <a:gd name="connsiteY8" fmla="*/ 469093 h 46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1657" h="469092">
                  <a:moveTo>
                    <a:pt x="631624" y="469093"/>
                  </a:moveTo>
                  <a:lnTo>
                    <a:pt x="70034" y="469093"/>
                  </a:lnTo>
                  <a:cubicBezTo>
                    <a:pt x="31714" y="469093"/>
                    <a:pt x="0" y="437379"/>
                    <a:pt x="0" y="399059"/>
                  </a:cubicBezTo>
                  <a:lnTo>
                    <a:pt x="0" y="70034"/>
                  </a:lnTo>
                  <a:cubicBezTo>
                    <a:pt x="0" y="31713"/>
                    <a:pt x="31714" y="0"/>
                    <a:pt x="70034" y="0"/>
                  </a:cubicBezTo>
                  <a:lnTo>
                    <a:pt x="631624" y="0"/>
                  </a:lnTo>
                  <a:cubicBezTo>
                    <a:pt x="669944" y="0"/>
                    <a:pt x="701657" y="31713"/>
                    <a:pt x="701657" y="70034"/>
                  </a:cubicBezTo>
                  <a:lnTo>
                    <a:pt x="701657" y="399059"/>
                  </a:lnTo>
                  <a:cubicBezTo>
                    <a:pt x="701657" y="438701"/>
                    <a:pt x="671265" y="469093"/>
                    <a:pt x="631624" y="469093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9Slide.vn 377">
              <a:extLst>
                <a:ext uri="{FF2B5EF4-FFF2-40B4-BE49-F238E27FC236}">
                  <a16:creationId xmlns:a16="http://schemas.microsoft.com/office/drawing/2014/main" id="{3B6BA9AC-5046-45D0-BAB3-8DD4380145BE}"/>
                </a:ext>
              </a:extLst>
            </p:cNvPr>
            <p:cNvSpPr/>
            <p:nvPr/>
          </p:nvSpPr>
          <p:spPr>
            <a:xfrm>
              <a:off x="8641871" y="5263085"/>
              <a:ext cx="322418" cy="140067"/>
            </a:xfrm>
            <a:custGeom>
              <a:avLst/>
              <a:gdLst>
                <a:gd name="connsiteX0" fmla="*/ 181030 w 322418"/>
                <a:gd name="connsiteY0" fmla="*/ 0 h 140067"/>
                <a:gd name="connsiteX1" fmla="*/ 140067 w 322418"/>
                <a:gd name="connsiteY1" fmla="*/ 0 h 140067"/>
                <a:gd name="connsiteX2" fmla="*/ 0 w 322418"/>
                <a:gd name="connsiteY2" fmla="*/ 140067 h 140067"/>
                <a:gd name="connsiteX3" fmla="*/ 55498 w 322418"/>
                <a:gd name="connsiteY3" fmla="*/ 140067 h 140067"/>
                <a:gd name="connsiteX4" fmla="*/ 147996 w 322418"/>
                <a:gd name="connsiteY4" fmla="*/ 47570 h 140067"/>
                <a:gd name="connsiteX5" fmla="*/ 174423 w 322418"/>
                <a:gd name="connsiteY5" fmla="*/ 47570 h 140067"/>
                <a:gd name="connsiteX6" fmla="*/ 266920 w 322418"/>
                <a:gd name="connsiteY6" fmla="*/ 140067 h 140067"/>
                <a:gd name="connsiteX7" fmla="*/ 322419 w 322418"/>
                <a:gd name="connsiteY7" fmla="*/ 140067 h 140067"/>
                <a:gd name="connsiteX8" fmla="*/ 181030 w 322418"/>
                <a:gd name="connsiteY8" fmla="*/ 0 h 14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418" h="140067">
                  <a:moveTo>
                    <a:pt x="181030" y="0"/>
                  </a:moveTo>
                  <a:lnTo>
                    <a:pt x="140067" y="0"/>
                  </a:lnTo>
                  <a:cubicBezTo>
                    <a:pt x="62105" y="0"/>
                    <a:pt x="0" y="63427"/>
                    <a:pt x="0" y="140067"/>
                  </a:cubicBezTo>
                  <a:lnTo>
                    <a:pt x="55498" y="140067"/>
                  </a:lnTo>
                  <a:cubicBezTo>
                    <a:pt x="55498" y="88533"/>
                    <a:pt x="96461" y="47570"/>
                    <a:pt x="147996" y="47570"/>
                  </a:cubicBezTo>
                  <a:lnTo>
                    <a:pt x="174423" y="47570"/>
                  </a:lnTo>
                  <a:cubicBezTo>
                    <a:pt x="225957" y="47570"/>
                    <a:pt x="266920" y="88533"/>
                    <a:pt x="266920" y="140067"/>
                  </a:cubicBezTo>
                  <a:lnTo>
                    <a:pt x="322419" y="140067"/>
                  </a:lnTo>
                  <a:cubicBezTo>
                    <a:pt x="322419" y="62105"/>
                    <a:pt x="258992" y="0"/>
                    <a:pt x="181030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9Slide.vn 378">
              <a:extLst>
                <a:ext uri="{FF2B5EF4-FFF2-40B4-BE49-F238E27FC236}">
                  <a16:creationId xmlns:a16="http://schemas.microsoft.com/office/drawing/2014/main" id="{A6809667-4906-4161-8028-BC757244A6C7}"/>
                </a:ext>
              </a:extLst>
            </p:cNvPr>
            <p:cNvSpPr/>
            <p:nvPr/>
          </p:nvSpPr>
          <p:spPr>
            <a:xfrm>
              <a:off x="8682834" y="5518113"/>
              <a:ext cx="240492" cy="240492"/>
            </a:xfrm>
            <a:custGeom>
              <a:avLst/>
              <a:gdLst>
                <a:gd name="connsiteX0" fmla="*/ 240493 w 240492"/>
                <a:gd name="connsiteY0" fmla="*/ 76640 h 240492"/>
                <a:gd name="connsiteX1" fmla="*/ 162531 w 240492"/>
                <a:gd name="connsiteY1" fmla="*/ 76640 h 240492"/>
                <a:gd name="connsiteX2" fmla="*/ 162531 w 240492"/>
                <a:gd name="connsiteY2" fmla="*/ 0 h 240492"/>
                <a:gd name="connsiteX3" fmla="*/ 76641 w 240492"/>
                <a:gd name="connsiteY3" fmla="*/ 0 h 240492"/>
                <a:gd name="connsiteX4" fmla="*/ 76641 w 240492"/>
                <a:gd name="connsiteY4" fmla="*/ 76640 h 240492"/>
                <a:gd name="connsiteX5" fmla="*/ 0 w 240492"/>
                <a:gd name="connsiteY5" fmla="*/ 76640 h 240492"/>
                <a:gd name="connsiteX6" fmla="*/ 0 w 240492"/>
                <a:gd name="connsiteY6" fmla="*/ 162530 h 240492"/>
                <a:gd name="connsiteX7" fmla="*/ 76641 w 240492"/>
                <a:gd name="connsiteY7" fmla="*/ 162530 h 240492"/>
                <a:gd name="connsiteX8" fmla="*/ 76641 w 240492"/>
                <a:gd name="connsiteY8" fmla="*/ 240492 h 240492"/>
                <a:gd name="connsiteX9" fmla="*/ 162531 w 240492"/>
                <a:gd name="connsiteY9" fmla="*/ 240492 h 240492"/>
                <a:gd name="connsiteX10" fmla="*/ 162531 w 240492"/>
                <a:gd name="connsiteY10" fmla="*/ 162530 h 240492"/>
                <a:gd name="connsiteX11" fmla="*/ 240493 w 240492"/>
                <a:gd name="connsiteY11" fmla="*/ 162530 h 24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492" h="240492">
                  <a:moveTo>
                    <a:pt x="240493" y="76640"/>
                  </a:moveTo>
                  <a:lnTo>
                    <a:pt x="162531" y="76640"/>
                  </a:lnTo>
                  <a:lnTo>
                    <a:pt x="162531" y="0"/>
                  </a:lnTo>
                  <a:lnTo>
                    <a:pt x="76641" y="0"/>
                  </a:lnTo>
                  <a:lnTo>
                    <a:pt x="76641" y="76640"/>
                  </a:lnTo>
                  <a:lnTo>
                    <a:pt x="0" y="76640"/>
                  </a:lnTo>
                  <a:lnTo>
                    <a:pt x="0" y="162530"/>
                  </a:lnTo>
                  <a:lnTo>
                    <a:pt x="76641" y="162530"/>
                  </a:lnTo>
                  <a:lnTo>
                    <a:pt x="76641" y="240492"/>
                  </a:lnTo>
                  <a:lnTo>
                    <a:pt x="162531" y="240492"/>
                  </a:lnTo>
                  <a:lnTo>
                    <a:pt x="162531" y="162530"/>
                  </a:lnTo>
                  <a:lnTo>
                    <a:pt x="240493" y="162530"/>
                  </a:lnTo>
                  <a:close/>
                </a:path>
              </a:pathLst>
            </a:custGeom>
            <a:solidFill>
              <a:srgbClr val="F2433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17" name="Graphic 2">
              <a:extLst>
                <a:ext uri="{FF2B5EF4-FFF2-40B4-BE49-F238E27FC236}">
                  <a16:creationId xmlns:a16="http://schemas.microsoft.com/office/drawing/2014/main" id="{048455BB-6877-4308-A35E-7C539EA216EC}"/>
                </a:ext>
              </a:extLst>
            </p:cNvPr>
            <p:cNvGrpSpPr/>
            <p:nvPr/>
          </p:nvGrpSpPr>
          <p:grpSpPr>
            <a:xfrm>
              <a:off x="8546731" y="5403152"/>
              <a:ext cx="511376" cy="469092"/>
              <a:chOff x="8546731" y="5403152"/>
              <a:chExt cx="511376" cy="469092"/>
            </a:xfrm>
          </p:grpSpPr>
          <p:sp>
            <p:nvSpPr>
              <p:cNvPr id="418" name="9Slide.vn 379">
                <a:extLst>
                  <a:ext uri="{FF2B5EF4-FFF2-40B4-BE49-F238E27FC236}">
                    <a16:creationId xmlns:a16="http://schemas.microsoft.com/office/drawing/2014/main" id="{DD3B5564-F3F6-4346-BFA3-B63021C15FB6}"/>
                  </a:ext>
                </a:extLst>
              </p:cNvPr>
              <p:cNvSpPr/>
              <p:nvPr/>
            </p:nvSpPr>
            <p:spPr>
              <a:xfrm>
                <a:off x="8546731" y="5403152"/>
                <a:ext cx="13213" cy="469092"/>
              </a:xfrm>
              <a:custGeom>
                <a:avLst/>
                <a:gdLst>
                  <a:gd name="connsiteX0" fmla="*/ 0 w 13213"/>
                  <a:gd name="connsiteY0" fmla="*/ 469092 h 469092"/>
                  <a:gd name="connsiteX1" fmla="*/ 0 w 13213"/>
                  <a:gd name="connsiteY1" fmla="*/ 0 h 469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13" h="469092">
                    <a:moveTo>
                      <a:pt x="0" y="469092"/>
                    </a:moveTo>
                    <a:lnTo>
                      <a:pt x="0" y="0"/>
                    </a:lnTo>
                  </a:path>
                </a:pathLst>
              </a:custGeom>
              <a:ln w="15239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9Slide.vn 380">
                <a:extLst>
                  <a:ext uri="{FF2B5EF4-FFF2-40B4-BE49-F238E27FC236}">
                    <a16:creationId xmlns:a16="http://schemas.microsoft.com/office/drawing/2014/main" id="{FEE353E0-ABF8-42CD-9BA8-FF8137B4B653}"/>
                  </a:ext>
                </a:extLst>
              </p:cNvPr>
              <p:cNvSpPr/>
              <p:nvPr/>
            </p:nvSpPr>
            <p:spPr>
              <a:xfrm>
                <a:off x="8604872" y="5403152"/>
                <a:ext cx="13213" cy="469092"/>
              </a:xfrm>
              <a:custGeom>
                <a:avLst/>
                <a:gdLst>
                  <a:gd name="connsiteX0" fmla="*/ 0 w 13213"/>
                  <a:gd name="connsiteY0" fmla="*/ 0 h 469092"/>
                  <a:gd name="connsiteX1" fmla="*/ 0 w 13213"/>
                  <a:gd name="connsiteY1" fmla="*/ 469092 h 469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13" h="469092">
                    <a:moveTo>
                      <a:pt x="0" y="0"/>
                    </a:moveTo>
                    <a:lnTo>
                      <a:pt x="0" y="469092"/>
                    </a:lnTo>
                  </a:path>
                </a:pathLst>
              </a:custGeom>
              <a:ln w="15239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9Slide.vn 381">
                <a:extLst>
                  <a:ext uri="{FF2B5EF4-FFF2-40B4-BE49-F238E27FC236}">
                    <a16:creationId xmlns:a16="http://schemas.microsoft.com/office/drawing/2014/main" id="{D1A4D84C-3360-4902-A6D0-E9F2EFED8FE6}"/>
                  </a:ext>
                </a:extLst>
              </p:cNvPr>
              <p:cNvSpPr/>
              <p:nvPr/>
            </p:nvSpPr>
            <p:spPr>
              <a:xfrm>
                <a:off x="9001288" y="5403152"/>
                <a:ext cx="13213" cy="469092"/>
              </a:xfrm>
              <a:custGeom>
                <a:avLst/>
                <a:gdLst>
                  <a:gd name="connsiteX0" fmla="*/ 0 w 13213"/>
                  <a:gd name="connsiteY0" fmla="*/ 469092 h 469092"/>
                  <a:gd name="connsiteX1" fmla="*/ 0 w 13213"/>
                  <a:gd name="connsiteY1" fmla="*/ 0 h 469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13" h="469092">
                    <a:moveTo>
                      <a:pt x="0" y="469092"/>
                    </a:moveTo>
                    <a:lnTo>
                      <a:pt x="0" y="0"/>
                    </a:lnTo>
                  </a:path>
                </a:pathLst>
              </a:custGeom>
              <a:ln w="15239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9Slide.vn 382">
                <a:extLst>
                  <a:ext uri="{FF2B5EF4-FFF2-40B4-BE49-F238E27FC236}">
                    <a16:creationId xmlns:a16="http://schemas.microsoft.com/office/drawing/2014/main" id="{55D0CD66-CB04-45C2-ACD0-DB9FDCBBF04A}"/>
                  </a:ext>
                </a:extLst>
              </p:cNvPr>
              <p:cNvSpPr/>
              <p:nvPr/>
            </p:nvSpPr>
            <p:spPr>
              <a:xfrm>
                <a:off x="9058108" y="5403152"/>
                <a:ext cx="13213" cy="469092"/>
              </a:xfrm>
              <a:custGeom>
                <a:avLst/>
                <a:gdLst>
                  <a:gd name="connsiteX0" fmla="*/ 0 w 13213"/>
                  <a:gd name="connsiteY0" fmla="*/ 0 h 469092"/>
                  <a:gd name="connsiteX1" fmla="*/ 0 w 13213"/>
                  <a:gd name="connsiteY1" fmla="*/ 469092 h 469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13" h="469092">
                    <a:moveTo>
                      <a:pt x="0" y="0"/>
                    </a:moveTo>
                    <a:lnTo>
                      <a:pt x="0" y="469092"/>
                    </a:lnTo>
                  </a:path>
                </a:pathLst>
              </a:custGeom>
              <a:ln w="15239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54" name="9Slide.vn 383">
            <a:extLst>
              <a:ext uri="{FF2B5EF4-FFF2-40B4-BE49-F238E27FC236}">
                <a16:creationId xmlns:a16="http://schemas.microsoft.com/office/drawing/2014/main" id="{DE3D0304-C67A-468C-8169-FC557F51D6A7}"/>
              </a:ext>
            </a:extLst>
          </p:cNvPr>
          <p:cNvSpPr txBox="1"/>
          <p:nvPr/>
        </p:nvSpPr>
        <p:spPr>
          <a:xfrm>
            <a:off x="3105150" y="4694965"/>
            <a:ext cx="3084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700">
                <a:solidFill>
                  <a:schemeClr val="bg1"/>
                </a:solidFill>
                <a:latin typeface="#9Slide03 Saira SemiCondensed B" panose="00000806000000000000" pitchFamily="2" charset="0"/>
              </a:rPr>
              <a:t>CÁCH PHÒNG TRÁNH</a:t>
            </a:r>
          </a:p>
        </p:txBody>
      </p:sp>
      <p:sp>
        <p:nvSpPr>
          <p:cNvPr id="463" name="9Slide.vn 384">
            <a:extLst>
              <a:ext uri="{FF2B5EF4-FFF2-40B4-BE49-F238E27FC236}">
                <a16:creationId xmlns:a16="http://schemas.microsoft.com/office/drawing/2014/main" id="{C414C7D5-CB2F-4D08-9DC7-B052763DF91F}"/>
              </a:ext>
            </a:extLst>
          </p:cNvPr>
          <p:cNvSpPr txBox="1"/>
          <p:nvPr/>
        </p:nvSpPr>
        <p:spPr>
          <a:xfrm>
            <a:off x="6594792" y="5918112"/>
            <a:ext cx="1231747" cy="4320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6000"/>
              </a:lnSpc>
            </a:pPr>
            <a:r>
              <a:rPr lang="en-US" sz="16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Đeo khẩu trang</a:t>
            </a:r>
          </a:p>
          <a:p>
            <a:pPr algn="ctr">
              <a:lnSpc>
                <a:spcPct val="86000"/>
              </a:lnSpc>
            </a:pPr>
            <a:r>
              <a:rPr lang="en-US" sz="16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khi ra ngoài</a:t>
            </a:r>
          </a:p>
        </p:txBody>
      </p:sp>
      <p:sp>
        <p:nvSpPr>
          <p:cNvPr id="464" name="9Slide.vn 385">
            <a:extLst>
              <a:ext uri="{FF2B5EF4-FFF2-40B4-BE49-F238E27FC236}">
                <a16:creationId xmlns:a16="http://schemas.microsoft.com/office/drawing/2014/main" id="{316A8DB0-F735-4AA3-9227-EE779A8ED53A}"/>
              </a:ext>
            </a:extLst>
          </p:cNvPr>
          <p:cNvSpPr txBox="1"/>
          <p:nvPr/>
        </p:nvSpPr>
        <p:spPr>
          <a:xfrm>
            <a:off x="8356776" y="5918112"/>
            <a:ext cx="1179810" cy="4320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6000"/>
              </a:lnSpc>
            </a:pPr>
            <a:r>
              <a:rPr lang="en-US" sz="16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Tránh tiếp xúc </a:t>
            </a:r>
            <a:br>
              <a:rPr lang="en-US" sz="16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</a:br>
            <a:r>
              <a:rPr lang="en-US" sz="16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động vật</a:t>
            </a:r>
          </a:p>
        </p:txBody>
      </p:sp>
      <p:sp>
        <p:nvSpPr>
          <p:cNvPr id="465" name="9Slide.vn 386">
            <a:extLst>
              <a:ext uri="{FF2B5EF4-FFF2-40B4-BE49-F238E27FC236}">
                <a16:creationId xmlns:a16="http://schemas.microsoft.com/office/drawing/2014/main" id="{B90F777B-ABA7-4DD1-ABC5-E7F688D87623}"/>
              </a:ext>
            </a:extLst>
          </p:cNvPr>
          <p:cNvSpPr txBox="1"/>
          <p:nvPr/>
        </p:nvSpPr>
        <p:spPr>
          <a:xfrm>
            <a:off x="4568633" y="5918112"/>
            <a:ext cx="1495922" cy="4320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6000"/>
              </a:lnSpc>
            </a:pPr>
            <a:r>
              <a:rPr lang="en-US" sz="16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Sử dụng khăn giấy</a:t>
            </a:r>
          </a:p>
          <a:p>
            <a:pPr algn="ctr">
              <a:lnSpc>
                <a:spcPct val="86000"/>
              </a:lnSpc>
            </a:pPr>
            <a:r>
              <a:rPr lang="en-US" sz="16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khi hắt hơi</a:t>
            </a:r>
          </a:p>
        </p:txBody>
      </p:sp>
      <p:sp>
        <p:nvSpPr>
          <p:cNvPr id="462" name="9Slide.vn 387">
            <a:extLst>
              <a:ext uri="{FF2B5EF4-FFF2-40B4-BE49-F238E27FC236}">
                <a16:creationId xmlns:a16="http://schemas.microsoft.com/office/drawing/2014/main" id="{DCF71061-9BA9-49C5-9A47-07AB76FD936F}"/>
              </a:ext>
            </a:extLst>
          </p:cNvPr>
          <p:cNvSpPr txBox="1"/>
          <p:nvPr/>
        </p:nvSpPr>
        <p:spPr>
          <a:xfrm>
            <a:off x="2941609" y="5918112"/>
            <a:ext cx="1120820" cy="4320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6000"/>
              </a:lnSpc>
            </a:pPr>
            <a:r>
              <a:rPr lang="en-US" sz="16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Rửa tay </a:t>
            </a:r>
          </a:p>
          <a:p>
            <a:pPr algn="ctr">
              <a:lnSpc>
                <a:spcPct val="86000"/>
              </a:lnSpc>
            </a:pPr>
            <a:r>
              <a:rPr lang="en-US" sz="16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thường xuyên</a:t>
            </a:r>
          </a:p>
        </p:txBody>
      </p:sp>
      <p:sp>
        <p:nvSpPr>
          <p:cNvPr id="466" name="9Slide.vn 388">
            <a:extLst>
              <a:ext uri="{FF2B5EF4-FFF2-40B4-BE49-F238E27FC236}">
                <a16:creationId xmlns:a16="http://schemas.microsoft.com/office/drawing/2014/main" id="{F959EE87-3008-4D62-8BAD-9799589437A2}"/>
              </a:ext>
            </a:extLst>
          </p:cNvPr>
          <p:cNvSpPr txBox="1"/>
          <p:nvPr/>
        </p:nvSpPr>
        <p:spPr>
          <a:xfrm>
            <a:off x="10014658" y="5918112"/>
            <a:ext cx="1390765" cy="4320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6000"/>
              </a:lnSpc>
            </a:pPr>
            <a:r>
              <a:rPr lang="en-US" sz="16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Đi khám ngay khi</a:t>
            </a:r>
          </a:p>
          <a:p>
            <a:pPr algn="ctr">
              <a:lnSpc>
                <a:spcPct val="86000"/>
              </a:lnSpc>
            </a:pPr>
            <a:r>
              <a:rPr lang="en-US" sz="1600" spc="-30">
                <a:solidFill>
                  <a:schemeClr val="bg1"/>
                </a:solidFill>
                <a:latin typeface="#9Slide03 Saira SemiCondensed M" panose="00000606000000000000" pitchFamily="2" charset="0"/>
              </a:rPr>
              <a:t>có triệu chứng</a:t>
            </a:r>
          </a:p>
        </p:txBody>
      </p:sp>
      <p:pic>
        <p:nvPicPr>
          <p:cNvPr id="475" name="Picture 474">
            <a:extLst>
              <a:ext uri="{FF2B5EF4-FFF2-40B4-BE49-F238E27FC236}">
                <a16:creationId xmlns:a16="http://schemas.microsoft.com/office/drawing/2014/main" id="{EE3E1154-CECA-4D72-8035-3827AC260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383" y="300026"/>
            <a:ext cx="3340898" cy="3968840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36D34432-CCD0-4685-910D-6C81860F9AA5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727" y="5221224"/>
            <a:ext cx="3091688" cy="16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7D7A491F-A02B-446C-9AA4-BC5CEF7CD3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9Slide.vn 55">
            <a:extLst>
              <a:ext uri="{FF2B5EF4-FFF2-40B4-BE49-F238E27FC236}">
                <a16:creationId xmlns:a16="http://schemas.microsoft.com/office/drawing/2014/main" id="{D8887541-9F1D-42F7-9E47-CC6C54F66233}"/>
              </a:ext>
            </a:extLst>
          </p:cNvPr>
          <p:cNvGrpSpPr/>
          <p:nvPr/>
        </p:nvGrpSpPr>
        <p:grpSpPr>
          <a:xfrm>
            <a:off x="3858671" y="1745278"/>
            <a:ext cx="359858" cy="631308"/>
            <a:chOff x="6081572" y="1176034"/>
            <a:chExt cx="395448" cy="693744"/>
          </a:xfrm>
          <a:solidFill>
            <a:schemeClr val="accent1"/>
          </a:solidFill>
        </p:grpSpPr>
        <p:grpSp>
          <p:nvGrpSpPr>
            <p:cNvPr id="20" name="Graphic 2">
              <a:extLst>
                <a:ext uri="{FF2B5EF4-FFF2-40B4-BE49-F238E27FC236}">
                  <a16:creationId xmlns:a16="http://schemas.microsoft.com/office/drawing/2014/main" id="{4AB16391-FCFD-448B-9DDF-D4AC0487E9A5}"/>
                </a:ext>
              </a:extLst>
            </p:cNvPr>
            <p:cNvGrpSpPr/>
            <p:nvPr/>
          </p:nvGrpSpPr>
          <p:grpSpPr>
            <a:xfrm>
              <a:off x="6090272" y="1388778"/>
              <a:ext cx="372631" cy="481001"/>
              <a:chOff x="6090272" y="1388778"/>
              <a:chExt cx="372631" cy="481001"/>
            </a:xfrm>
            <a:solidFill>
              <a:schemeClr val="accent1"/>
            </a:solidFill>
          </p:grpSpPr>
          <p:sp>
            <p:nvSpPr>
              <p:cNvPr id="31" name="9Slide.vn 56">
                <a:extLst>
                  <a:ext uri="{FF2B5EF4-FFF2-40B4-BE49-F238E27FC236}">
                    <a16:creationId xmlns:a16="http://schemas.microsoft.com/office/drawing/2014/main" id="{A11106C0-1053-4112-B592-C9ACA950844C}"/>
                  </a:ext>
                </a:extLst>
              </p:cNvPr>
              <p:cNvSpPr/>
              <p:nvPr/>
            </p:nvSpPr>
            <p:spPr>
              <a:xfrm>
                <a:off x="6090272" y="1388778"/>
                <a:ext cx="372631" cy="481001"/>
              </a:xfrm>
              <a:custGeom>
                <a:avLst/>
                <a:gdLst>
                  <a:gd name="connsiteX0" fmla="*/ 372631 w 372631"/>
                  <a:gd name="connsiteY0" fmla="*/ 0 h 481001"/>
                  <a:gd name="connsiteX1" fmla="*/ 366024 w 372631"/>
                  <a:gd name="connsiteY1" fmla="*/ 92497 h 481001"/>
                  <a:gd name="connsiteX2" fmla="*/ 355453 w 372631"/>
                  <a:gd name="connsiteY2" fmla="*/ 239171 h 481001"/>
                  <a:gd name="connsiteX3" fmla="*/ 352811 w 372631"/>
                  <a:gd name="connsiteY3" fmla="*/ 276170 h 481001"/>
                  <a:gd name="connsiteX4" fmla="*/ 347525 w 372631"/>
                  <a:gd name="connsiteY4" fmla="*/ 358096 h 481001"/>
                  <a:gd name="connsiteX5" fmla="*/ 343561 w 372631"/>
                  <a:gd name="connsiteY5" fmla="*/ 410951 h 481001"/>
                  <a:gd name="connsiteX6" fmla="*/ 340918 w 372631"/>
                  <a:gd name="connsiteY6" fmla="*/ 442665 h 481001"/>
                  <a:gd name="connsiteX7" fmla="*/ 212743 w 372631"/>
                  <a:gd name="connsiteY7" fmla="*/ 480985 h 481001"/>
                  <a:gd name="connsiteX8" fmla="*/ 56820 w 372631"/>
                  <a:gd name="connsiteY8" fmla="*/ 461164 h 481001"/>
                  <a:gd name="connsiteX9" fmla="*/ 47570 w 372631"/>
                  <a:gd name="connsiteY9" fmla="*/ 426808 h 481001"/>
                  <a:gd name="connsiteX10" fmla="*/ 23785 w 372631"/>
                  <a:gd name="connsiteY10" fmla="*/ 240493 h 481001"/>
                  <a:gd name="connsiteX11" fmla="*/ 10571 w 372631"/>
                  <a:gd name="connsiteY11" fmla="*/ 112318 h 481001"/>
                  <a:gd name="connsiteX12" fmla="*/ 0 w 372631"/>
                  <a:gd name="connsiteY12" fmla="*/ 9250 h 481001"/>
                  <a:gd name="connsiteX13" fmla="*/ 107032 w 372631"/>
                  <a:gd name="connsiteY13" fmla="*/ 6607 h 481001"/>
                  <a:gd name="connsiteX14" fmla="*/ 243135 w 372631"/>
                  <a:gd name="connsiteY14" fmla="*/ 2643 h 481001"/>
                  <a:gd name="connsiteX15" fmla="*/ 372631 w 372631"/>
                  <a:gd name="connsiteY15" fmla="*/ 0 h 48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631" h="481001">
                    <a:moveTo>
                      <a:pt x="372631" y="0"/>
                    </a:moveTo>
                    <a:cubicBezTo>
                      <a:pt x="372631" y="0"/>
                      <a:pt x="369988" y="38320"/>
                      <a:pt x="366024" y="92497"/>
                    </a:cubicBezTo>
                    <a:cubicBezTo>
                      <a:pt x="363382" y="134782"/>
                      <a:pt x="359418" y="187637"/>
                      <a:pt x="355453" y="239171"/>
                    </a:cubicBezTo>
                    <a:cubicBezTo>
                      <a:pt x="354132" y="252385"/>
                      <a:pt x="354132" y="264277"/>
                      <a:pt x="352811" y="276170"/>
                    </a:cubicBezTo>
                    <a:cubicBezTo>
                      <a:pt x="350168" y="305240"/>
                      <a:pt x="348846" y="334311"/>
                      <a:pt x="347525" y="358096"/>
                    </a:cubicBezTo>
                    <a:cubicBezTo>
                      <a:pt x="346204" y="379238"/>
                      <a:pt x="344882" y="396416"/>
                      <a:pt x="343561" y="410951"/>
                    </a:cubicBezTo>
                    <a:cubicBezTo>
                      <a:pt x="342239" y="429451"/>
                      <a:pt x="340918" y="440022"/>
                      <a:pt x="340918" y="442665"/>
                    </a:cubicBezTo>
                    <a:cubicBezTo>
                      <a:pt x="338275" y="455879"/>
                      <a:pt x="299955" y="480985"/>
                      <a:pt x="212743" y="480985"/>
                    </a:cubicBezTo>
                    <a:cubicBezTo>
                      <a:pt x="124210" y="480985"/>
                      <a:pt x="72676" y="482306"/>
                      <a:pt x="56820" y="461164"/>
                    </a:cubicBezTo>
                    <a:cubicBezTo>
                      <a:pt x="54177" y="458521"/>
                      <a:pt x="51534" y="445308"/>
                      <a:pt x="47570" y="426808"/>
                    </a:cubicBezTo>
                    <a:cubicBezTo>
                      <a:pt x="39642" y="385845"/>
                      <a:pt x="31713" y="313169"/>
                      <a:pt x="23785" y="240493"/>
                    </a:cubicBezTo>
                    <a:cubicBezTo>
                      <a:pt x="18499" y="195565"/>
                      <a:pt x="14535" y="150638"/>
                      <a:pt x="10571" y="112318"/>
                    </a:cubicBezTo>
                    <a:cubicBezTo>
                      <a:pt x="3964" y="52855"/>
                      <a:pt x="0" y="9250"/>
                      <a:pt x="0" y="9250"/>
                    </a:cubicBezTo>
                    <a:lnTo>
                      <a:pt x="107032" y="6607"/>
                    </a:lnTo>
                    <a:lnTo>
                      <a:pt x="243135" y="2643"/>
                    </a:lnTo>
                    <a:lnTo>
                      <a:pt x="372631" y="0"/>
                    </a:lnTo>
                    <a:close/>
                  </a:path>
                </a:pathLst>
              </a:custGeom>
              <a:solidFill>
                <a:srgbClr val="F2433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9Slide.vn 57">
                <a:extLst>
                  <a:ext uri="{FF2B5EF4-FFF2-40B4-BE49-F238E27FC236}">
                    <a16:creationId xmlns:a16="http://schemas.microsoft.com/office/drawing/2014/main" id="{33D24469-AD53-4ADE-81B8-55A4A36F9027}"/>
                  </a:ext>
                </a:extLst>
              </p:cNvPr>
              <p:cNvSpPr/>
              <p:nvPr/>
            </p:nvSpPr>
            <p:spPr>
              <a:xfrm>
                <a:off x="6099522" y="1481275"/>
                <a:ext cx="356774" cy="161633"/>
              </a:xfrm>
              <a:custGeom>
                <a:avLst/>
                <a:gdLst>
                  <a:gd name="connsiteX0" fmla="*/ 356775 w 356774"/>
                  <a:gd name="connsiteY0" fmla="*/ 0 h 161633"/>
                  <a:gd name="connsiteX1" fmla="*/ 346203 w 356774"/>
                  <a:gd name="connsiteY1" fmla="*/ 146674 h 161633"/>
                  <a:gd name="connsiteX2" fmla="*/ 13214 w 356774"/>
                  <a:gd name="connsiteY2" fmla="*/ 147995 h 161633"/>
                  <a:gd name="connsiteX3" fmla="*/ 0 w 356774"/>
                  <a:gd name="connsiteY3" fmla="*/ 19821 h 161633"/>
                  <a:gd name="connsiteX4" fmla="*/ 356775 w 356774"/>
                  <a:gd name="connsiteY4" fmla="*/ 0 h 16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774" h="161633">
                    <a:moveTo>
                      <a:pt x="356775" y="0"/>
                    </a:moveTo>
                    <a:cubicBezTo>
                      <a:pt x="354132" y="42284"/>
                      <a:pt x="350168" y="95140"/>
                      <a:pt x="346203" y="146674"/>
                    </a:cubicBezTo>
                    <a:cubicBezTo>
                      <a:pt x="311847" y="155924"/>
                      <a:pt x="211422" y="174423"/>
                      <a:pt x="13214" y="147995"/>
                    </a:cubicBezTo>
                    <a:cubicBezTo>
                      <a:pt x="7928" y="103068"/>
                      <a:pt x="3964" y="58141"/>
                      <a:pt x="0" y="19821"/>
                    </a:cubicBezTo>
                    <a:cubicBezTo>
                      <a:pt x="51534" y="25106"/>
                      <a:pt x="220671" y="39642"/>
                      <a:pt x="356775" y="0"/>
                    </a:cubicBezTo>
                    <a:close/>
                  </a:path>
                </a:pathLst>
              </a:custGeom>
              <a:solidFill>
                <a:srgbClr val="CC2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9Slide.vn 58">
                <a:extLst>
                  <a:ext uri="{FF2B5EF4-FFF2-40B4-BE49-F238E27FC236}">
                    <a16:creationId xmlns:a16="http://schemas.microsoft.com/office/drawing/2014/main" id="{4B8C9240-C24A-4BBD-9331-D0B641A1F9A9}"/>
                  </a:ext>
                </a:extLst>
              </p:cNvPr>
              <p:cNvSpPr/>
              <p:nvPr/>
            </p:nvSpPr>
            <p:spPr>
              <a:xfrm>
                <a:off x="6137842" y="1799729"/>
                <a:ext cx="295990" cy="70049"/>
              </a:xfrm>
              <a:custGeom>
                <a:avLst/>
                <a:gdLst>
                  <a:gd name="connsiteX0" fmla="*/ 295991 w 295990"/>
                  <a:gd name="connsiteY0" fmla="*/ 0 h 70049"/>
                  <a:gd name="connsiteX1" fmla="*/ 293348 w 295990"/>
                  <a:gd name="connsiteY1" fmla="*/ 31713 h 70049"/>
                  <a:gd name="connsiteX2" fmla="*/ 165173 w 295990"/>
                  <a:gd name="connsiteY2" fmla="*/ 70034 h 70049"/>
                  <a:gd name="connsiteX3" fmla="*/ 9250 w 295990"/>
                  <a:gd name="connsiteY3" fmla="*/ 50213 h 70049"/>
                  <a:gd name="connsiteX4" fmla="*/ 0 w 295990"/>
                  <a:gd name="connsiteY4" fmla="*/ 15857 h 70049"/>
                  <a:gd name="connsiteX5" fmla="*/ 295991 w 295990"/>
                  <a:gd name="connsiteY5" fmla="*/ 0 h 70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990" h="70049">
                    <a:moveTo>
                      <a:pt x="295991" y="0"/>
                    </a:moveTo>
                    <a:cubicBezTo>
                      <a:pt x="294669" y="18500"/>
                      <a:pt x="293348" y="29070"/>
                      <a:pt x="293348" y="31713"/>
                    </a:cubicBezTo>
                    <a:cubicBezTo>
                      <a:pt x="290705" y="44927"/>
                      <a:pt x="252385" y="70034"/>
                      <a:pt x="165173" y="70034"/>
                    </a:cubicBezTo>
                    <a:cubicBezTo>
                      <a:pt x="76640" y="70034"/>
                      <a:pt x="25106" y="71355"/>
                      <a:pt x="9250" y="50213"/>
                    </a:cubicBezTo>
                    <a:cubicBezTo>
                      <a:pt x="6607" y="47570"/>
                      <a:pt x="3964" y="34356"/>
                      <a:pt x="0" y="15857"/>
                    </a:cubicBezTo>
                    <a:cubicBezTo>
                      <a:pt x="44927" y="23785"/>
                      <a:pt x="175744" y="40963"/>
                      <a:pt x="295991" y="0"/>
                    </a:cubicBezTo>
                    <a:close/>
                  </a:path>
                </a:pathLst>
              </a:custGeom>
              <a:solidFill>
                <a:srgbClr val="CC2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2">
              <a:extLst>
                <a:ext uri="{FF2B5EF4-FFF2-40B4-BE49-F238E27FC236}">
                  <a16:creationId xmlns:a16="http://schemas.microsoft.com/office/drawing/2014/main" id="{11384EAC-016D-4BF1-BC6D-58A82B3A0A98}"/>
                </a:ext>
              </a:extLst>
            </p:cNvPr>
            <p:cNvGrpSpPr/>
            <p:nvPr/>
          </p:nvGrpSpPr>
          <p:grpSpPr>
            <a:xfrm>
              <a:off x="6081572" y="1176034"/>
              <a:ext cx="395448" cy="255090"/>
              <a:chOff x="6081572" y="1176034"/>
              <a:chExt cx="395448" cy="255090"/>
            </a:xfrm>
            <a:solidFill>
              <a:schemeClr val="accent1"/>
            </a:solidFill>
          </p:grpSpPr>
          <p:sp>
            <p:nvSpPr>
              <p:cNvPr id="22" name="9Slide.vn 59">
                <a:extLst>
                  <a:ext uri="{FF2B5EF4-FFF2-40B4-BE49-F238E27FC236}">
                    <a16:creationId xmlns:a16="http://schemas.microsoft.com/office/drawing/2014/main" id="{2EAAFED4-A2E9-4632-86EB-661FB2D6A4DA}"/>
                  </a:ext>
                </a:extLst>
              </p:cNvPr>
              <p:cNvSpPr/>
              <p:nvPr/>
            </p:nvSpPr>
            <p:spPr>
              <a:xfrm>
                <a:off x="6081572" y="1357064"/>
                <a:ext cx="395448" cy="74060"/>
              </a:xfrm>
              <a:custGeom>
                <a:avLst/>
                <a:gdLst>
                  <a:gd name="connsiteX0" fmla="*/ 393224 w 395448"/>
                  <a:gd name="connsiteY0" fmla="*/ 35678 h 74060"/>
                  <a:gd name="connsiteX1" fmla="*/ 201623 w 395448"/>
                  <a:gd name="connsiteY1" fmla="*/ 72676 h 74060"/>
                  <a:gd name="connsiteX2" fmla="*/ 164625 w 395448"/>
                  <a:gd name="connsiteY2" fmla="*/ 73998 h 74060"/>
                  <a:gd name="connsiteX3" fmla="*/ 2094 w 395448"/>
                  <a:gd name="connsiteY3" fmla="*/ 52855 h 74060"/>
                  <a:gd name="connsiteX4" fmla="*/ 2094 w 395448"/>
                  <a:gd name="connsiteY4" fmla="*/ 18499 h 74060"/>
                  <a:gd name="connsiteX5" fmla="*/ 2094 w 395448"/>
                  <a:gd name="connsiteY5" fmla="*/ 18499 h 74060"/>
                  <a:gd name="connsiteX6" fmla="*/ 156696 w 395448"/>
                  <a:gd name="connsiteY6" fmla="*/ 33035 h 74060"/>
                  <a:gd name="connsiteX7" fmla="*/ 201623 w 395448"/>
                  <a:gd name="connsiteY7" fmla="*/ 30392 h 74060"/>
                  <a:gd name="connsiteX8" fmla="*/ 386617 w 395448"/>
                  <a:gd name="connsiteY8" fmla="*/ 0 h 74060"/>
                  <a:gd name="connsiteX9" fmla="*/ 389260 w 395448"/>
                  <a:gd name="connsiteY9" fmla="*/ 0 h 74060"/>
                  <a:gd name="connsiteX10" fmla="*/ 393224 w 395448"/>
                  <a:gd name="connsiteY10" fmla="*/ 35678 h 74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5448" h="74060">
                    <a:moveTo>
                      <a:pt x="393224" y="35678"/>
                    </a:moveTo>
                    <a:cubicBezTo>
                      <a:pt x="386617" y="42284"/>
                      <a:pt x="337726" y="66069"/>
                      <a:pt x="201623" y="72676"/>
                    </a:cubicBezTo>
                    <a:cubicBezTo>
                      <a:pt x="188409" y="72676"/>
                      <a:pt x="176517" y="73998"/>
                      <a:pt x="164625" y="73998"/>
                    </a:cubicBezTo>
                    <a:cubicBezTo>
                      <a:pt x="61556" y="75319"/>
                      <a:pt x="3415" y="55498"/>
                      <a:pt x="2094" y="52855"/>
                    </a:cubicBezTo>
                    <a:cubicBezTo>
                      <a:pt x="772" y="48891"/>
                      <a:pt x="-1870" y="21142"/>
                      <a:pt x="2094" y="18499"/>
                    </a:cubicBezTo>
                    <a:cubicBezTo>
                      <a:pt x="2094" y="18499"/>
                      <a:pt x="2094" y="18499"/>
                      <a:pt x="2094" y="18499"/>
                    </a:cubicBezTo>
                    <a:cubicBezTo>
                      <a:pt x="4737" y="15857"/>
                      <a:pt x="44378" y="35678"/>
                      <a:pt x="156696" y="33035"/>
                    </a:cubicBezTo>
                    <a:cubicBezTo>
                      <a:pt x="169910" y="33035"/>
                      <a:pt x="185766" y="31713"/>
                      <a:pt x="201623" y="30392"/>
                    </a:cubicBezTo>
                    <a:cubicBezTo>
                      <a:pt x="333762" y="21142"/>
                      <a:pt x="376046" y="0"/>
                      <a:pt x="386617" y="0"/>
                    </a:cubicBezTo>
                    <a:cubicBezTo>
                      <a:pt x="387939" y="0"/>
                      <a:pt x="389260" y="0"/>
                      <a:pt x="389260" y="0"/>
                    </a:cubicBezTo>
                    <a:cubicBezTo>
                      <a:pt x="393224" y="3964"/>
                      <a:pt x="398510" y="29071"/>
                      <a:pt x="393224" y="35678"/>
                    </a:cubicBez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9Slide.vn 60">
                <a:extLst>
                  <a:ext uri="{FF2B5EF4-FFF2-40B4-BE49-F238E27FC236}">
                    <a16:creationId xmlns:a16="http://schemas.microsoft.com/office/drawing/2014/main" id="{7C28042A-FD7F-4D63-B890-A5F323AD53B2}"/>
                  </a:ext>
                </a:extLst>
              </p:cNvPr>
              <p:cNvSpPr/>
              <p:nvPr/>
            </p:nvSpPr>
            <p:spPr>
              <a:xfrm>
                <a:off x="6081885" y="1320006"/>
                <a:ext cx="387625" cy="87309"/>
              </a:xfrm>
              <a:custGeom>
                <a:avLst/>
                <a:gdLst>
                  <a:gd name="connsiteX0" fmla="*/ 384983 w 387625"/>
                  <a:gd name="connsiteY0" fmla="*/ 38379 h 87309"/>
                  <a:gd name="connsiteX1" fmla="*/ 174882 w 387625"/>
                  <a:gd name="connsiteY1" fmla="*/ 87271 h 87309"/>
                  <a:gd name="connsiteX2" fmla="*/ 157704 w 387625"/>
                  <a:gd name="connsiteY2" fmla="*/ 87271 h 87309"/>
                  <a:gd name="connsiteX3" fmla="*/ 459 w 387625"/>
                  <a:gd name="connsiteY3" fmla="*/ 54236 h 87309"/>
                  <a:gd name="connsiteX4" fmla="*/ 459 w 387625"/>
                  <a:gd name="connsiteY4" fmla="*/ 54236 h 87309"/>
                  <a:gd name="connsiteX5" fmla="*/ 137884 w 387625"/>
                  <a:gd name="connsiteY5" fmla="*/ 1380 h 87309"/>
                  <a:gd name="connsiteX6" fmla="*/ 159026 w 387625"/>
                  <a:gd name="connsiteY6" fmla="*/ 59 h 87309"/>
                  <a:gd name="connsiteX7" fmla="*/ 170918 w 387625"/>
                  <a:gd name="connsiteY7" fmla="*/ 59 h 87309"/>
                  <a:gd name="connsiteX8" fmla="*/ 173561 w 387625"/>
                  <a:gd name="connsiteY8" fmla="*/ 59 h 87309"/>
                  <a:gd name="connsiteX9" fmla="*/ 185453 w 387625"/>
                  <a:gd name="connsiteY9" fmla="*/ 59 h 87309"/>
                  <a:gd name="connsiteX10" fmla="*/ 199989 w 387625"/>
                  <a:gd name="connsiteY10" fmla="*/ 59 h 87309"/>
                  <a:gd name="connsiteX11" fmla="*/ 387626 w 387625"/>
                  <a:gd name="connsiteY11" fmla="*/ 37058 h 87309"/>
                  <a:gd name="connsiteX12" fmla="*/ 384983 w 387625"/>
                  <a:gd name="connsiteY12" fmla="*/ 38379 h 87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7625" h="87309">
                    <a:moveTo>
                      <a:pt x="384983" y="38379"/>
                    </a:moveTo>
                    <a:cubicBezTo>
                      <a:pt x="379697" y="55557"/>
                      <a:pt x="242273" y="88592"/>
                      <a:pt x="174882" y="87271"/>
                    </a:cubicBezTo>
                    <a:cubicBezTo>
                      <a:pt x="169597" y="87271"/>
                      <a:pt x="164311" y="87271"/>
                      <a:pt x="157704" y="87271"/>
                    </a:cubicBezTo>
                    <a:cubicBezTo>
                      <a:pt x="88992" y="84628"/>
                      <a:pt x="-7469" y="70092"/>
                      <a:pt x="459" y="54236"/>
                    </a:cubicBezTo>
                    <a:cubicBezTo>
                      <a:pt x="459" y="54236"/>
                      <a:pt x="459" y="54236"/>
                      <a:pt x="459" y="54236"/>
                    </a:cubicBezTo>
                    <a:cubicBezTo>
                      <a:pt x="1781" y="52914"/>
                      <a:pt x="28208" y="13273"/>
                      <a:pt x="137884" y="1380"/>
                    </a:cubicBezTo>
                    <a:cubicBezTo>
                      <a:pt x="144491" y="1380"/>
                      <a:pt x="151098" y="59"/>
                      <a:pt x="159026" y="59"/>
                    </a:cubicBezTo>
                    <a:cubicBezTo>
                      <a:pt x="162990" y="59"/>
                      <a:pt x="166954" y="59"/>
                      <a:pt x="170918" y="59"/>
                    </a:cubicBezTo>
                    <a:cubicBezTo>
                      <a:pt x="172239" y="59"/>
                      <a:pt x="172239" y="59"/>
                      <a:pt x="173561" y="59"/>
                    </a:cubicBezTo>
                    <a:cubicBezTo>
                      <a:pt x="177525" y="59"/>
                      <a:pt x="181489" y="59"/>
                      <a:pt x="185453" y="59"/>
                    </a:cubicBezTo>
                    <a:cubicBezTo>
                      <a:pt x="190739" y="59"/>
                      <a:pt x="194703" y="59"/>
                      <a:pt x="199989" y="59"/>
                    </a:cubicBezTo>
                    <a:cubicBezTo>
                      <a:pt x="330806" y="-1262"/>
                      <a:pt x="384983" y="19880"/>
                      <a:pt x="387626" y="37058"/>
                    </a:cubicBezTo>
                    <a:cubicBezTo>
                      <a:pt x="384983" y="37058"/>
                      <a:pt x="384983" y="38379"/>
                      <a:pt x="384983" y="38379"/>
                    </a:cubicBezTo>
                    <a:close/>
                  </a:path>
                </a:pathLst>
              </a:custGeom>
              <a:solidFill>
                <a:srgbClr val="CC2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4" name="Graphic 2">
                <a:extLst>
                  <a:ext uri="{FF2B5EF4-FFF2-40B4-BE49-F238E27FC236}">
                    <a16:creationId xmlns:a16="http://schemas.microsoft.com/office/drawing/2014/main" id="{E25BB4D9-8BFD-4CC6-9BF3-DEAE4C718F52}"/>
                  </a:ext>
                </a:extLst>
              </p:cNvPr>
              <p:cNvGrpSpPr/>
              <p:nvPr/>
            </p:nvGrpSpPr>
            <p:grpSpPr>
              <a:xfrm>
                <a:off x="6112736" y="1176034"/>
                <a:ext cx="174918" cy="191270"/>
                <a:chOff x="6112736" y="1176034"/>
                <a:chExt cx="174918" cy="191270"/>
              </a:xfrm>
              <a:solidFill>
                <a:schemeClr val="accent1"/>
              </a:solidFill>
            </p:grpSpPr>
            <p:sp>
              <p:nvSpPr>
                <p:cNvPr id="25" name="9Slide.vn 61">
                  <a:extLst>
                    <a:ext uri="{FF2B5EF4-FFF2-40B4-BE49-F238E27FC236}">
                      <a16:creationId xmlns:a16="http://schemas.microsoft.com/office/drawing/2014/main" id="{F4D29FA6-7C65-4C9F-962C-386F38F0806A}"/>
                    </a:ext>
                  </a:extLst>
                </p:cNvPr>
                <p:cNvSpPr/>
                <p:nvPr/>
              </p:nvSpPr>
              <p:spPr>
                <a:xfrm>
                  <a:off x="6112736" y="1176034"/>
                  <a:ext cx="174918" cy="191270"/>
                </a:xfrm>
                <a:custGeom>
                  <a:avLst/>
                  <a:gdLst>
                    <a:gd name="connsiteX0" fmla="*/ 174423 w 174918"/>
                    <a:gd name="connsiteY0" fmla="*/ 183673 h 191270"/>
                    <a:gd name="connsiteX1" fmla="*/ 153281 w 174918"/>
                    <a:gd name="connsiteY1" fmla="*/ 190280 h 191270"/>
                    <a:gd name="connsiteX2" fmla="*/ 124210 w 174918"/>
                    <a:gd name="connsiteY2" fmla="*/ 190280 h 191270"/>
                    <a:gd name="connsiteX3" fmla="*/ 117603 w 174918"/>
                    <a:gd name="connsiteY3" fmla="*/ 186316 h 191270"/>
                    <a:gd name="connsiteX4" fmla="*/ 114960 w 174918"/>
                    <a:gd name="connsiteY4" fmla="*/ 178387 h 191270"/>
                    <a:gd name="connsiteX5" fmla="*/ 107032 w 174918"/>
                    <a:gd name="connsiteY5" fmla="*/ 149317 h 191270"/>
                    <a:gd name="connsiteX6" fmla="*/ 105711 w 174918"/>
                    <a:gd name="connsiteY6" fmla="*/ 145353 h 191270"/>
                    <a:gd name="connsiteX7" fmla="*/ 100426 w 174918"/>
                    <a:gd name="connsiteY7" fmla="*/ 122889 h 191270"/>
                    <a:gd name="connsiteX8" fmla="*/ 96461 w 174918"/>
                    <a:gd name="connsiteY8" fmla="*/ 108354 h 191270"/>
                    <a:gd name="connsiteX9" fmla="*/ 95140 w 174918"/>
                    <a:gd name="connsiteY9" fmla="*/ 100425 h 191270"/>
                    <a:gd name="connsiteX10" fmla="*/ 88533 w 174918"/>
                    <a:gd name="connsiteY10" fmla="*/ 75319 h 191270"/>
                    <a:gd name="connsiteX11" fmla="*/ 81926 w 174918"/>
                    <a:gd name="connsiteY11" fmla="*/ 55498 h 191270"/>
                    <a:gd name="connsiteX12" fmla="*/ 80605 w 174918"/>
                    <a:gd name="connsiteY12" fmla="*/ 54177 h 191270"/>
                    <a:gd name="connsiteX13" fmla="*/ 79283 w 174918"/>
                    <a:gd name="connsiteY13" fmla="*/ 54177 h 191270"/>
                    <a:gd name="connsiteX14" fmla="*/ 55498 w 174918"/>
                    <a:gd name="connsiteY14" fmla="*/ 55498 h 191270"/>
                    <a:gd name="connsiteX15" fmla="*/ 2643 w 174918"/>
                    <a:gd name="connsiteY15" fmla="*/ 54177 h 191270"/>
                    <a:gd name="connsiteX16" fmla="*/ 0 w 174918"/>
                    <a:gd name="connsiteY16" fmla="*/ 35677 h 191270"/>
                    <a:gd name="connsiteX17" fmla="*/ 5285 w 174918"/>
                    <a:gd name="connsiteY17" fmla="*/ 6607 h 191270"/>
                    <a:gd name="connsiteX18" fmla="*/ 54177 w 174918"/>
                    <a:gd name="connsiteY18" fmla="*/ 0 h 191270"/>
                    <a:gd name="connsiteX19" fmla="*/ 89854 w 174918"/>
                    <a:gd name="connsiteY19" fmla="*/ 0 h 191270"/>
                    <a:gd name="connsiteX20" fmla="*/ 118925 w 174918"/>
                    <a:gd name="connsiteY20" fmla="*/ 5286 h 191270"/>
                    <a:gd name="connsiteX21" fmla="*/ 125532 w 174918"/>
                    <a:gd name="connsiteY21" fmla="*/ 15857 h 191270"/>
                    <a:gd name="connsiteX22" fmla="*/ 138746 w 174918"/>
                    <a:gd name="connsiteY22" fmla="*/ 50213 h 191270"/>
                    <a:gd name="connsiteX23" fmla="*/ 146674 w 174918"/>
                    <a:gd name="connsiteY23" fmla="*/ 76641 h 191270"/>
                    <a:gd name="connsiteX24" fmla="*/ 154602 w 174918"/>
                    <a:gd name="connsiteY24" fmla="*/ 104390 h 191270"/>
                    <a:gd name="connsiteX25" fmla="*/ 155924 w 174918"/>
                    <a:gd name="connsiteY25" fmla="*/ 108354 h 191270"/>
                    <a:gd name="connsiteX26" fmla="*/ 157245 w 174918"/>
                    <a:gd name="connsiteY26" fmla="*/ 113639 h 191270"/>
                    <a:gd name="connsiteX27" fmla="*/ 162530 w 174918"/>
                    <a:gd name="connsiteY27" fmla="*/ 132139 h 191270"/>
                    <a:gd name="connsiteX28" fmla="*/ 165173 w 174918"/>
                    <a:gd name="connsiteY28" fmla="*/ 142710 h 191270"/>
                    <a:gd name="connsiteX29" fmla="*/ 170459 w 174918"/>
                    <a:gd name="connsiteY29" fmla="*/ 165173 h 191270"/>
                    <a:gd name="connsiteX30" fmla="*/ 174423 w 174918"/>
                    <a:gd name="connsiteY30" fmla="*/ 183673 h 191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74918" h="191270">
                      <a:moveTo>
                        <a:pt x="174423" y="183673"/>
                      </a:moveTo>
                      <a:cubicBezTo>
                        <a:pt x="173102" y="186316"/>
                        <a:pt x="163852" y="188958"/>
                        <a:pt x="153281" y="190280"/>
                      </a:cubicBezTo>
                      <a:cubicBezTo>
                        <a:pt x="142710" y="191601"/>
                        <a:pt x="130817" y="191601"/>
                        <a:pt x="124210" y="190280"/>
                      </a:cubicBezTo>
                      <a:cubicBezTo>
                        <a:pt x="120246" y="188958"/>
                        <a:pt x="118925" y="187637"/>
                        <a:pt x="117603" y="186316"/>
                      </a:cubicBezTo>
                      <a:cubicBezTo>
                        <a:pt x="117603" y="184994"/>
                        <a:pt x="116282" y="182351"/>
                        <a:pt x="114960" y="178387"/>
                      </a:cubicBezTo>
                      <a:cubicBezTo>
                        <a:pt x="113639" y="171780"/>
                        <a:pt x="110996" y="161209"/>
                        <a:pt x="107032" y="149317"/>
                      </a:cubicBezTo>
                      <a:cubicBezTo>
                        <a:pt x="107032" y="147995"/>
                        <a:pt x="105711" y="146674"/>
                        <a:pt x="105711" y="145353"/>
                      </a:cubicBezTo>
                      <a:cubicBezTo>
                        <a:pt x="104390" y="138746"/>
                        <a:pt x="101747" y="130817"/>
                        <a:pt x="100426" y="122889"/>
                      </a:cubicBezTo>
                      <a:cubicBezTo>
                        <a:pt x="99104" y="117603"/>
                        <a:pt x="97783" y="113639"/>
                        <a:pt x="96461" y="108354"/>
                      </a:cubicBezTo>
                      <a:cubicBezTo>
                        <a:pt x="96461" y="105711"/>
                        <a:pt x="95140" y="103068"/>
                        <a:pt x="95140" y="100425"/>
                      </a:cubicBezTo>
                      <a:cubicBezTo>
                        <a:pt x="92497" y="91176"/>
                        <a:pt x="91176" y="81926"/>
                        <a:pt x="88533" y="75319"/>
                      </a:cubicBezTo>
                      <a:cubicBezTo>
                        <a:pt x="85890" y="66069"/>
                        <a:pt x="83247" y="58141"/>
                        <a:pt x="81926" y="55498"/>
                      </a:cubicBezTo>
                      <a:cubicBezTo>
                        <a:pt x="81926" y="55498"/>
                        <a:pt x="81926" y="54177"/>
                        <a:pt x="80605" y="54177"/>
                      </a:cubicBezTo>
                      <a:cubicBezTo>
                        <a:pt x="80605" y="54177"/>
                        <a:pt x="79283" y="54177"/>
                        <a:pt x="79283" y="54177"/>
                      </a:cubicBezTo>
                      <a:cubicBezTo>
                        <a:pt x="75319" y="54177"/>
                        <a:pt x="66069" y="54177"/>
                        <a:pt x="55498" y="55498"/>
                      </a:cubicBezTo>
                      <a:cubicBezTo>
                        <a:pt x="33035" y="56820"/>
                        <a:pt x="5285" y="59462"/>
                        <a:pt x="2643" y="54177"/>
                      </a:cubicBezTo>
                      <a:cubicBezTo>
                        <a:pt x="1321" y="51534"/>
                        <a:pt x="0" y="43606"/>
                        <a:pt x="0" y="35677"/>
                      </a:cubicBezTo>
                      <a:cubicBezTo>
                        <a:pt x="0" y="23785"/>
                        <a:pt x="1321" y="9250"/>
                        <a:pt x="5285" y="6607"/>
                      </a:cubicBezTo>
                      <a:cubicBezTo>
                        <a:pt x="9249" y="3964"/>
                        <a:pt x="30392" y="1321"/>
                        <a:pt x="54177" y="0"/>
                      </a:cubicBezTo>
                      <a:cubicBezTo>
                        <a:pt x="66069" y="0"/>
                        <a:pt x="79283" y="0"/>
                        <a:pt x="89854" y="0"/>
                      </a:cubicBezTo>
                      <a:cubicBezTo>
                        <a:pt x="104390" y="0"/>
                        <a:pt x="114960" y="2643"/>
                        <a:pt x="118925" y="5286"/>
                      </a:cubicBezTo>
                      <a:cubicBezTo>
                        <a:pt x="120246" y="6607"/>
                        <a:pt x="122889" y="10571"/>
                        <a:pt x="125532" y="15857"/>
                      </a:cubicBezTo>
                      <a:cubicBezTo>
                        <a:pt x="129496" y="23785"/>
                        <a:pt x="133460" y="35677"/>
                        <a:pt x="138746" y="50213"/>
                      </a:cubicBezTo>
                      <a:cubicBezTo>
                        <a:pt x="141388" y="58141"/>
                        <a:pt x="144031" y="67391"/>
                        <a:pt x="146674" y="76641"/>
                      </a:cubicBezTo>
                      <a:cubicBezTo>
                        <a:pt x="149317" y="85890"/>
                        <a:pt x="151960" y="95140"/>
                        <a:pt x="154602" y="104390"/>
                      </a:cubicBezTo>
                      <a:cubicBezTo>
                        <a:pt x="154602" y="105711"/>
                        <a:pt x="155924" y="107032"/>
                        <a:pt x="155924" y="108354"/>
                      </a:cubicBezTo>
                      <a:cubicBezTo>
                        <a:pt x="155924" y="109675"/>
                        <a:pt x="157245" y="112318"/>
                        <a:pt x="157245" y="113639"/>
                      </a:cubicBezTo>
                      <a:cubicBezTo>
                        <a:pt x="158566" y="120246"/>
                        <a:pt x="161209" y="125532"/>
                        <a:pt x="162530" y="132139"/>
                      </a:cubicBezTo>
                      <a:cubicBezTo>
                        <a:pt x="163852" y="136103"/>
                        <a:pt x="163852" y="138746"/>
                        <a:pt x="165173" y="142710"/>
                      </a:cubicBezTo>
                      <a:cubicBezTo>
                        <a:pt x="167816" y="150638"/>
                        <a:pt x="169137" y="158566"/>
                        <a:pt x="170459" y="165173"/>
                      </a:cubicBezTo>
                      <a:cubicBezTo>
                        <a:pt x="174423" y="175745"/>
                        <a:pt x="175744" y="182351"/>
                        <a:pt x="174423" y="183673"/>
                      </a:cubicBezTo>
                      <a:close/>
                    </a:path>
                  </a:pathLst>
                </a:custGeom>
                <a:solidFill>
                  <a:srgbClr val="FDC228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6" name="Graphic 2">
                  <a:extLst>
                    <a:ext uri="{FF2B5EF4-FFF2-40B4-BE49-F238E27FC236}">
                      <a16:creationId xmlns:a16="http://schemas.microsoft.com/office/drawing/2014/main" id="{BF8225D2-0C86-4D7E-9177-C02902C7C95E}"/>
                    </a:ext>
                  </a:extLst>
                </p:cNvPr>
                <p:cNvGrpSpPr/>
                <p:nvPr/>
              </p:nvGrpSpPr>
              <p:grpSpPr>
                <a:xfrm>
                  <a:off x="6166913" y="1176034"/>
                  <a:ext cx="117603" cy="178387"/>
                  <a:chOff x="6166913" y="1176034"/>
                  <a:chExt cx="117603" cy="178387"/>
                </a:xfrm>
                <a:solidFill>
                  <a:srgbClr val="FFAE00"/>
                </a:solidFill>
              </p:grpSpPr>
              <p:sp>
                <p:nvSpPr>
                  <p:cNvPr id="27" name="9Slide.vn 62">
                    <a:extLst>
                      <a:ext uri="{FF2B5EF4-FFF2-40B4-BE49-F238E27FC236}">
                        <a16:creationId xmlns:a16="http://schemas.microsoft.com/office/drawing/2014/main" id="{633DC882-7EF8-4465-B7DE-BFBA5F2CACB9}"/>
                      </a:ext>
                    </a:extLst>
                  </p:cNvPr>
                  <p:cNvSpPr/>
                  <p:nvPr/>
                </p:nvSpPr>
                <p:spPr>
                  <a:xfrm>
                    <a:off x="6219768" y="1308173"/>
                    <a:ext cx="64747" cy="46248"/>
                  </a:xfrm>
                  <a:custGeom>
                    <a:avLst/>
                    <a:gdLst>
                      <a:gd name="connsiteX0" fmla="*/ 64748 w 64747"/>
                      <a:gd name="connsiteY0" fmla="*/ 33035 h 46248"/>
                      <a:gd name="connsiteX1" fmla="*/ 40963 w 64747"/>
                      <a:gd name="connsiteY1" fmla="*/ 38320 h 46248"/>
                      <a:gd name="connsiteX2" fmla="*/ 7928 w 64747"/>
                      <a:gd name="connsiteY2" fmla="*/ 46249 h 46248"/>
                      <a:gd name="connsiteX3" fmla="*/ 0 w 64747"/>
                      <a:gd name="connsiteY3" fmla="*/ 17178 h 46248"/>
                      <a:gd name="connsiteX4" fmla="*/ 33035 w 64747"/>
                      <a:gd name="connsiteY4" fmla="*/ 7928 h 46248"/>
                      <a:gd name="connsiteX5" fmla="*/ 58141 w 64747"/>
                      <a:gd name="connsiteY5" fmla="*/ 0 h 46248"/>
                      <a:gd name="connsiteX6" fmla="*/ 64748 w 64747"/>
                      <a:gd name="connsiteY6" fmla="*/ 33035 h 46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4747" h="46248">
                        <a:moveTo>
                          <a:pt x="64748" y="33035"/>
                        </a:moveTo>
                        <a:lnTo>
                          <a:pt x="40963" y="38320"/>
                        </a:lnTo>
                        <a:lnTo>
                          <a:pt x="7928" y="46249"/>
                        </a:lnTo>
                        <a:cubicBezTo>
                          <a:pt x="6607" y="39642"/>
                          <a:pt x="3964" y="29070"/>
                          <a:pt x="0" y="17178"/>
                        </a:cubicBezTo>
                        <a:lnTo>
                          <a:pt x="33035" y="7928"/>
                        </a:lnTo>
                        <a:lnTo>
                          <a:pt x="58141" y="0"/>
                        </a:lnTo>
                        <a:cubicBezTo>
                          <a:pt x="60783" y="13214"/>
                          <a:pt x="63426" y="23785"/>
                          <a:pt x="64748" y="33035"/>
                        </a:cubicBezTo>
                        <a:close/>
                      </a:path>
                    </a:pathLst>
                  </a:custGeom>
                  <a:solidFill>
                    <a:srgbClr val="FFAE00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9Slide.vn 63">
                    <a:extLst>
                      <a:ext uri="{FF2B5EF4-FFF2-40B4-BE49-F238E27FC236}">
                        <a16:creationId xmlns:a16="http://schemas.microsoft.com/office/drawing/2014/main" id="{F82A0134-8A1D-4CB4-B5CA-4A6DDF98A341}"/>
                      </a:ext>
                    </a:extLst>
                  </p:cNvPr>
                  <p:cNvSpPr/>
                  <p:nvPr/>
                </p:nvSpPr>
                <p:spPr>
                  <a:xfrm>
                    <a:off x="6209197" y="1253996"/>
                    <a:ext cx="62105" cy="46248"/>
                  </a:xfrm>
                  <a:custGeom>
                    <a:avLst/>
                    <a:gdLst>
                      <a:gd name="connsiteX0" fmla="*/ 62105 w 62105"/>
                      <a:gd name="connsiteY0" fmla="*/ 31713 h 46248"/>
                      <a:gd name="connsiteX1" fmla="*/ 36999 w 62105"/>
                      <a:gd name="connsiteY1" fmla="*/ 38320 h 46248"/>
                      <a:gd name="connsiteX2" fmla="*/ 5285 w 62105"/>
                      <a:gd name="connsiteY2" fmla="*/ 46249 h 46248"/>
                      <a:gd name="connsiteX3" fmla="*/ 1321 w 62105"/>
                      <a:gd name="connsiteY3" fmla="*/ 31713 h 46248"/>
                      <a:gd name="connsiteX4" fmla="*/ 0 w 62105"/>
                      <a:gd name="connsiteY4" fmla="*/ 23785 h 46248"/>
                      <a:gd name="connsiteX5" fmla="*/ 29071 w 62105"/>
                      <a:gd name="connsiteY5" fmla="*/ 10571 h 46248"/>
                      <a:gd name="connsiteX6" fmla="*/ 52855 w 62105"/>
                      <a:gd name="connsiteY6" fmla="*/ 0 h 46248"/>
                      <a:gd name="connsiteX7" fmla="*/ 60784 w 62105"/>
                      <a:gd name="connsiteY7" fmla="*/ 27749 h 46248"/>
                      <a:gd name="connsiteX8" fmla="*/ 62105 w 62105"/>
                      <a:gd name="connsiteY8" fmla="*/ 31713 h 46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2105" h="46248">
                        <a:moveTo>
                          <a:pt x="62105" y="31713"/>
                        </a:moveTo>
                        <a:cubicBezTo>
                          <a:pt x="55498" y="33035"/>
                          <a:pt x="46249" y="35677"/>
                          <a:pt x="36999" y="38320"/>
                        </a:cubicBezTo>
                        <a:cubicBezTo>
                          <a:pt x="25106" y="40963"/>
                          <a:pt x="13214" y="43606"/>
                          <a:pt x="5285" y="46249"/>
                        </a:cubicBezTo>
                        <a:cubicBezTo>
                          <a:pt x="3964" y="40963"/>
                          <a:pt x="2643" y="36999"/>
                          <a:pt x="1321" y="31713"/>
                        </a:cubicBezTo>
                        <a:cubicBezTo>
                          <a:pt x="1321" y="29070"/>
                          <a:pt x="0" y="26428"/>
                          <a:pt x="0" y="23785"/>
                        </a:cubicBezTo>
                        <a:lnTo>
                          <a:pt x="29071" y="10571"/>
                        </a:lnTo>
                        <a:lnTo>
                          <a:pt x="52855" y="0"/>
                        </a:lnTo>
                        <a:cubicBezTo>
                          <a:pt x="55498" y="9250"/>
                          <a:pt x="58141" y="18499"/>
                          <a:pt x="60784" y="27749"/>
                        </a:cubicBezTo>
                        <a:cubicBezTo>
                          <a:pt x="60784" y="29070"/>
                          <a:pt x="60784" y="30392"/>
                          <a:pt x="62105" y="31713"/>
                        </a:cubicBezTo>
                        <a:close/>
                      </a:path>
                    </a:pathLst>
                  </a:custGeom>
                  <a:solidFill>
                    <a:srgbClr val="FFAE00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9Slide.vn 64">
                    <a:extLst>
                      <a:ext uri="{FF2B5EF4-FFF2-40B4-BE49-F238E27FC236}">
                        <a16:creationId xmlns:a16="http://schemas.microsoft.com/office/drawing/2014/main" id="{E62AAF4D-DB6F-4F84-A61B-0AEA11B953C1}"/>
                      </a:ext>
                    </a:extLst>
                  </p:cNvPr>
                  <p:cNvSpPr/>
                  <p:nvPr/>
                </p:nvSpPr>
                <p:spPr>
                  <a:xfrm>
                    <a:off x="6195983" y="1190569"/>
                    <a:ext cx="56819" cy="59462"/>
                  </a:xfrm>
                  <a:custGeom>
                    <a:avLst/>
                    <a:gdLst>
                      <a:gd name="connsiteX0" fmla="*/ 56820 w 56819"/>
                      <a:gd name="connsiteY0" fmla="*/ 35678 h 59462"/>
                      <a:gd name="connsiteX1" fmla="*/ 34356 w 56819"/>
                      <a:gd name="connsiteY1" fmla="*/ 46249 h 59462"/>
                      <a:gd name="connsiteX2" fmla="*/ 6607 w 56819"/>
                      <a:gd name="connsiteY2" fmla="*/ 59462 h 59462"/>
                      <a:gd name="connsiteX3" fmla="*/ 0 w 56819"/>
                      <a:gd name="connsiteY3" fmla="*/ 39642 h 59462"/>
                      <a:gd name="connsiteX4" fmla="*/ 25106 w 56819"/>
                      <a:gd name="connsiteY4" fmla="*/ 17178 h 59462"/>
                      <a:gd name="connsiteX5" fmla="*/ 44927 w 56819"/>
                      <a:gd name="connsiteY5" fmla="*/ 0 h 59462"/>
                      <a:gd name="connsiteX6" fmla="*/ 56820 w 56819"/>
                      <a:gd name="connsiteY6" fmla="*/ 35678 h 59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6819" h="59462">
                        <a:moveTo>
                          <a:pt x="56820" y="35678"/>
                        </a:moveTo>
                        <a:lnTo>
                          <a:pt x="34356" y="46249"/>
                        </a:lnTo>
                        <a:lnTo>
                          <a:pt x="6607" y="59462"/>
                        </a:lnTo>
                        <a:cubicBezTo>
                          <a:pt x="3964" y="50213"/>
                          <a:pt x="1321" y="42284"/>
                          <a:pt x="0" y="39642"/>
                        </a:cubicBezTo>
                        <a:lnTo>
                          <a:pt x="25106" y="17178"/>
                        </a:lnTo>
                        <a:lnTo>
                          <a:pt x="44927" y="0"/>
                        </a:lnTo>
                        <a:cubicBezTo>
                          <a:pt x="47570" y="9250"/>
                          <a:pt x="51534" y="21142"/>
                          <a:pt x="56820" y="35678"/>
                        </a:cubicBezTo>
                        <a:close/>
                      </a:path>
                    </a:pathLst>
                  </a:custGeom>
                  <a:solidFill>
                    <a:srgbClr val="FFAE00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9Slide.vn 65">
                    <a:extLst>
                      <a:ext uri="{FF2B5EF4-FFF2-40B4-BE49-F238E27FC236}">
                        <a16:creationId xmlns:a16="http://schemas.microsoft.com/office/drawing/2014/main" id="{B0102EDB-BFC3-4EE8-97B9-6D8F6B19ED7D}"/>
                      </a:ext>
                    </a:extLst>
                  </p:cNvPr>
                  <p:cNvSpPr/>
                  <p:nvPr/>
                </p:nvSpPr>
                <p:spPr>
                  <a:xfrm>
                    <a:off x="6166913" y="1176034"/>
                    <a:ext cx="36998" cy="55498"/>
                  </a:xfrm>
                  <a:custGeom>
                    <a:avLst/>
                    <a:gdLst>
                      <a:gd name="connsiteX0" fmla="*/ 36999 w 36998"/>
                      <a:gd name="connsiteY0" fmla="*/ 0 h 55498"/>
                      <a:gd name="connsiteX1" fmla="*/ 31713 w 36998"/>
                      <a:gd name="connsiteY1" fmla="*/ 26428 h 55498"/>
                      <a:gd name="connsiteX2" fmla="*/ 26428 w 36998"/>
                      <a:gd name="connsiteY2" fmla="*/ 54177 h 55498"/>
                      <a:gd name="connsiteX3" fmla="*/ 2643 w 36998"/>
                      <a:gd name="connsiteY3" fmla="*/ 55498 h 55498"/>
                      <a:gd name="connsiteX4" fmla="*/ 1321 w 36998"/>
                      <a:gd name="connsiteY4" fmla="*/ 29070 h 55498"/>
                      <a:gd name="connsiteX5" fmla="*/ 0 w 36998"/>
                      <a:gd name="connsiteY5" fmla="*/ 0 h 55498"/>
                      <a:gd name="connsiteX6" fmla="*/ 36999 w 36998"/>
                      <a:gd name="connsiteY6" fmla="*/ 0 h 554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998" h="55498">
                        <a:moveTo>
                          <a:pt x="36999" y="0"/>
                        </a:moveTo>
                        <a:cubicBezTo>
                          <a:pt x="35677" y="7928"/>
                          <a:pt x="34356" y="17178"/>
                          <a:pt x="31713" y="26428"/>
                        </a:cubicBezTo>
                        <a:cubicBezTo>
                          <a:pt x="30392" y="35677"/>
                          <a:pt x="27749" y="44927"/>
                          <a:pt x="26428" y="54177"/>
                        </a:cubicBezTo>
                        <a:cubicBezTo>
                          <a:pt x="22463" y="54177"/>
                          <a:pt x="13214" y="54177"/>
                          <a:pt x="2643" y="55498"/>
                        </a:cubicBezTo>
                        <a:lnTo>
                          <a:pt x="1321" y="29070"/>
                        </a:lnTo>
                        <a:lnTo>
                          <a:pt x="0" y="0"/>
                        </a:lnTo>
                        <a:cubicBezTo>
                          <a:pt x="11892" y="0"/>
                          <a:pt x="25106" y="0"/>
                          <a:pt x="36999" y="0"/>
                        </a:cubicBezTo>
                        <a:close/>
                      </a:path>
                    </a:pathLst>
                  </a:custGeom>
                  <a:solidFill>
                    <a:srgbClr val="FFAE00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8F66D91F-B061-45C4-A28F-7E4F920E14B9}"/>
              </a:ext>
            </a:extLst>
          </p:cNvPr>
          <p:cNvSpPr txBox="1"/>
          <p:nvPr/>
        </p:nvSpPr>
        <p:spPr>
          <a:xfrm>
            <a:off x="6019800" y="2630525"/>
            <a:ext cx="3505200" cy="5055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pc="-3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#9Slide03 Saira SemiCondensed M" panose="00000606000000000000" pitchFamily="2" charset="0"/>
              </a:rPr>
              <a:t>Tiếp</a:t>
            </a:r>
            <a:r>
              <a:rPr lang="en-US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#9Slide03 Saira SemiCondensed M" panose="00000606000000000000" pitchFamily="2" charset="0"/>
              </a:rPr>
              <a:t> </a:t>
            </a:r>
            <a:r>
              <a:rPr lang="en-US" spc="-3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#9Slide03 Saira SemiCondensed M" panose="00000606000000000000" pitchFamily="2" charset="0"/>
              </a:rPr>
              <a:t>xúc</a:t>
            </a:r>
            <a:r>
              <a:rPr lang="en-US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#9Slide03 Saira SemiCondensed M" panose="00000606000000000000" pitchFamily="2" charset="0"/>
              </a:rPr>
              <a:t> </a:t>
            </a:r>
            <a:r>
              <a:rPr lang="en-US" spc="-3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#9Slide03 Saira SemiCondensed M" panose="00000606000000000000" pitchFamily="2" charset="0"/>
              </a:rPr>
              <a:t>đồ</a:t>
            </a:r>
            <a:r>
              <a:rPr lang="en-US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#9Slide03 Saira SemiCondensed M" panose="00000606000000000000" pitchFamily="2" charset="0"/>
              </a:rPr>
              <a:t> </a:t>
            </a:r>
            <a:r>
              <a:rPr lang="en-US" spc="-3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#9Slide03 Saira SemiCondensed M" panose="00000606000000000000" pitchFamily="2" charset="0"/>
              </a:rPr>
              <a:t>vật</a:t>
            </a:r>
            <a:endParaRPr lang="en-US" spc="-30" dirty="0">
              <a:solidFill>
                <a:schemeClr val="accent5">
                  <a:lumMod val="60000"/>
                  <a:lumOff val="40000"/>
                </a:schemeClr>
              </a:solidFill>
              <a:latin typeface="#9Slide03 Saira SemiCondensed M" panose="00000606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en-US" spc="-3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#9Slide03 Saira SemiCondensed M" panose="00000606000000000000" pitchFamily="2" charset="0"/>
              </a:rPr>
              <a:t>nhiễm</a:t>
            </a:r>
            <a:r>
              <a:rPr lang="en-US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#9Slide03 Saira SemiCondensed M" panose="00000606000000000000" pitchFamily="2" charset="0"/>
              </a:rPr>
              <a:t> </a:t>
            </a:r>
            <a:r>
              <a:rPr lang="en-US" spc="-3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#9Slide03 Saira SemiCondensed M" panose="00000606000000000000" pitchFamily="2" charset="0"/>
              </a:rPr>
              <a:t>khuẩn</a:t>
            </a:r>
            <a:endParaRPr lang="en-US" spc="-30" dirty="0">
              <a:solidFill>
                <a:schemeClr val="accent5">
                  <a:lumMod val="60000"/>
                  <a:lumOff val="40000"/>
                </a:schemeClr>
              </a:solidFill>
              <a:latin typeface="#9Slide03 Saira SemiCondensed M" panose="00000606000000000000" pitchFamily="2" charset="0"/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93668EF2-AE10-4CB4-8AB5-18B2E0556B32}"/>
              </a:ext>
            </a:extLst>
          </p:cNvPr>
          <p:cNvSpPr txBox="1"/>
          <p:nvPr/>
        </p:nvSpPr>
        <p:spPr>
          <a:xfrm>
            <a:off x="2286000" y="2630525"/>
            <a:ext cx="3505200" cy="5055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pc="-30" dirty="0" err="1">
                <a:solidFill>
                  <a:schemeClr val="bg1"/>
                </a:solidFill>
                <a:latin typeface="#9Slide03 Saira SemiCondensed M" panose="00000606000000000000" pitchFamily="2" charset="0"/>
              </a:rPr>
              <a:t>Tiếp</a:t>
            </a:r>
            <a:r>
              <a:rPr lang="en-US" spc="-30" dirty="0">
                <a:solidFill>
                  <a:schemeClr val="bg1"/>
                </a:solidFill>
                <a:latin typeface="#9Slide03 Saira SemiCondensed M" panose="00000606000000000000" pitchFamily="2" charset="0"/>
              </a:rPr>
              <a:t> </a:t>
            </a:r>
            <a:r>
              <a:rPr lang="en-US" spc="-30" dirty="0" err="1">
                <a:solidFill>
                  <a:schemeClr val="bg1"/>
                </a:solidFill>
                <a:latin typeface="#9Slide03 Saira SemiCondensed M" panose="00000606000000000000" pitchFamily="2" charset="0"/>
              </a:rPr>
              <a:t>xúc</a:t>
            </a:r>
            <a:r>
              <a:rPr lang="en-US" spc="-30" dirty="0">
                <a:solidFill>
                  <a:schemeClr val="bg1"/>
                </a:solidFill>
                <a:latin typeface="#9Slide03 Saira SemiCondensed M" panose="00000606000000000000" pitchFamily="2" charset="0"/>
              </a:rPr>
              <a:t> </a:t>
            </a:r>
            <a:r>
              <a:rPr lang="en-US" spc="-30" dirty="0" err="1">
                <a:solidFill>
                  <a:schemeClr val="bg1"/>
                </a:solidFill>
                <a:latin typeface="#9Slide03 Saira SemiCondensed M" panose="00000606000000000000" pitchFamily="2" charset="0"/>
              </a:rPr>
              <a:t>đồ</a:t>
            </a:r>
            <a:r>
              <a:rPr lang="en-US" spc="-30" dirty="0">
                <a:solidFill>
                  <a:schemeClr val="bg1"/>
                </a:solidFill>
                <a:latin typeface="#9Slide03 Saira SemiCondensed M" panose="00000606000000000000" pitchFamily="2" charset="0"/>
              </a:rPr>
              <a:t> </a:t>
            </a:r>
            <a:r>
              <a:rPr lang="en-US" spc="-30" dirty="0" err="1">
                <a:solidFill>
                  <a:schemeClr val="bg1"/>
                </a:solidFill>
                <a:latin typeface="#9Slide03 Saira SemiCondensed M" panose="00000606000000000000" pitchFamily="2" charset="0"/>
              </a:rPr>
              <a:t>vật</a:t>
            </a:r>
            <a:endParaRPr lang="en-US" spc="-30" dirty="0">
              <a:solidFill>
                <a:schemeClr val="bg1"/>
              </a:solidFill>
              <a:latin typeface="#9Slide03 Saira SemiCondensed M" panose="00000606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en-US" spc="-30" dirty="0" err="1">
                <a:solidFill>
                  <a:schemeClr val="bg1"/>
                </a:solidFill>
                <a:latin typeface="#9Slide03 Saira SemiCondensed M" panose="00000606000000000000" pitchFamily="2" charset="0"/>
              </a:rPr>
              <a:t>nhiễm</a:t>
            </a:r>
            <a:r>
              <a:rPr lang="en-US" spc="-30" dirty="0">
                <a:solidFill>
                  <a:schemeClr val="bg1"/>
                </a:solidFill>
                <a:latin typeface="#9Slide03 Saira SemiCondensed M" panose="00000606000000000000" pitchFamily="2" charset="0"/>
              </a:rPr>
              <a:t> </a:t>
            </a:r>
            <a:r>
              <a:rPr lang="en-US" spc="-30" dirty="0" err="1">
                <a:solidFill>
                  <a:schemeClr val="bg1"/>
                </a:solidFill>
                <a:latin typeface="#9Slide03 Saira SemiCondensed M" panose="00000606000000000000" pitchFamily="2" charset="0"/>
              </a:rPr>
              <a:t>khuẩn</a:t>
            </a:r>
            <a:endParaRPr lang="en-US" spc="-30" dirty="0">
              <a:solidFill>
                <a:schemeClr val="bg1"/>
              </a:solidFill>
              <a:latin typeface="#9Slide03 Saira SemiCondensed M" panose="00000606000000000000" pitchFamily="2" charset="0"/>
            </a:endParaRPr>
          </a:p>
        </p:txBody>
      </p:sp>
      <p:grpSp>
        <p:nvGrpSpPr>
          <p:cNvPr id="36" name="9Slide.vn 55">
            <a:extLst>
              <a:ext uri="{FF2B5EF4-FFF2-40B4-BE49-F238E27FC236}">
                <a16:creationId xmlns:a16="http://schemas.microsoft.com/office/drawing/2014/main" id="{5D3DCC22-DAE3-4125-8EF8-C446E5108449}"/>
              </a:ext>
            </a:extLst>
          </p:cNvPr>
          <p:cNvGrpSpPr/>
          <p:nvPr/>
        </p:nvGrpSpPr>
        <p:grpSpPr>
          <a:xfrm>
            <a:off x="7592471" y="1828800"/>
            <a:ext cx="359858" cy="631308"/>
            <a:chOff x="6081572" y="1176034"/>
            <a:chExt cx="395448" cy="693744"/>
          </a:xfrm>
          <a:solidFill>
            <a:schemeClr val="accent1"/>
          </a:solidFill>
        </p:grpSpPr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D5C0D005-E0F3-464E-8EA8-0BB2FB4EB085}"/>
                </a:ext>
              </a:extLst>
            </p:cNvPr>
            <p:cNvGrpSpPr/>
            <p:nvPr/>
          </p:nvGrpSpPr>
          <p:grpSpPr>
            <a:xfrm>
              <a:off x="6090272" y="1388778"/>
              <a:ext cx="372631" cy="481001"/>
              <a:chOff x="6090272" y="1388778"/>
              <a:chExt cx="372631" cy="481001"/>
            </a:xfrm>
            <a:solidFill>
              <a:schemeClr val="accent1"/>
            </a:solidFill>
          </p:grpSpPr>
          <p:sp>
            <p:nvSpPr>
              <p:cNvPr id="48" name="9Slide.vn 56">
                <a:extLst>
                  <a:ext uri="{FF2B5EF4-FFF2-40B4-BE49-F238E27FC236}">
                    <a16:creationId xmlns:a16="http://schemas.microsoft.com/office/drawing/2014/main" id="{39CD8034-395A-44F0-829B-4ECAEDCED8D3}"/>
                  </a:ext>
                </a:extLst>
              </p:cNvPr>
              <p:cNvSpPr/>
              <p:nvPr/>
            </p:nvSpPr>
            <p:spPr>
              <a:xfrm>
                <a:off x="6090272" y="1388778"/>
                <a:ext cx="372631" cy="481001"/>
              </a:xfrm>
              <a:custGeom>
                <a:avLst/>
                <a:gdLst>
                  <a:gd name="connsiteX0" fmla="*/ 372631 w 372631"/>
                  <a:gd name="connsiteY0" fmla="*/ 0 h 481001"/>
                  <a:gd name="connsiteX1" fmla="*/ 366024 w 372631"/>
                  <a:gd name="connsiteY1" fmla="*/ 92497 h 481001"/>
                  <a:gd name="connsiteX2" fmla="*/ 355453 w 372631"/>
                  <a:gd name="connsiteY2" fmla="*/ 239171 h 481001"/>
                  <a:gd name="connsiteX3" fmla="*/ 352811 w 372631"/>
                  <a:gd name="connsiteY3" fmla="*/ 276170 h 481001"/>
                  <a:gd name="connsiteX4" fmla="*/ 347525 w 372631"/>
                  <a:gd name="connsiteY4" fmla="*/ 358096 h 481001"/>
                  <a:gd name="connsiteX5" fmla="*/ 343561 w 372631"/>
                  <a:gd name="connsiteY5" fmla="*/ 410951 h 481001"/>
                  <a:gd name="connsiteX6" fmla="*/ 340918 w 372631"/>
                  <a:gd name="connsiteY6" fmla="*/ 442665 h 481001"/>
                  <a:gd name="connsiteX7" fmla="*/ 212743 w 372631"/>
                  <a:gd name="connsiteY7" fmla="*/ 480985 h 481001"/>
                  <a:gd name="connsiteX8" fmla="*/ 56820 w 372631"/>
                  <a:gd name="connsiteY8" fmla="*/ 461164 h 481001"/>
                  <a:gd name="connsiteX9" fmla="*/ 47570 w 372631"/>
                  <a:gd name="connsiteY9" fmla="*/ 426808 h 481001"/>
                  <a:gd name="connsiteX10" fmla="*/ 23785 w 372631"/>
                  <a:gd name="connsiteY10" fmla="*/ 240493 h 481001"/>
                  <a:gd name="connsiteX11" fmla="*/ 10571 w 372631"/>
                  <a:gd name="connsiteY11" fmla="*/ 112318 h 481001"/>
                  <a:gd name="connsiteX12" fmla="*/ 0 w 372631"/>
                  <a:gd name="connsiteY12" fmla="*/ 9250 h 481001"/>
                  <a:gd name="connsiteX13" fmla="*/ 107032 w 372631"/>
                  <a:gd name="connsiteY13" fmla="*/ 6607 h 481001"/>
                  <a:gd name="connsiteX14" fmla="*/ 243135 w 372631"/>
                  <a:gd name="connsiteY14" fmla="*/ 2643 h 481001"/>
                  <a:gd name="connsiteX15" fmla="*/ 372631 w 372631"/>
                  <a:gd name="connsiteY15" fmla="*/ 0 h 48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631" h="481001">
                    <a:moveTo>
                      <a:pt x="372631" y="0"/>
                    </a:moveTo>
                    <a:cubicBezTo>
                      <a:pt x="372631" y="0"/>
                      <a:pt x="369988" y="38320"/>
                      <a:pt x="366024" y="92497"/>
                    </a:cubicBezTo>
                    <a:cubicBezTo>
                      <a:pt x="363382" y="134782"/>
                      <a:pt x="359418" y="187637"/>
                      <a:pt x="355453" y="239171"/>
                    </a:cubicBezTo>
                    <a:cubicBezTo>
                      <a:pt x="354132" y="252385"/>
                      <a:pt x="354132" y="264277"/>
                      <a:pt x="352811" y="276170"/>
                    </a:cubicBezTo>
                    <a:cubicBezTo>
                      <a:pt x="350168" y="305240"/>
                      <a:pt x="348846" y="334311"/>
                      <a:pt x="347525" y="358096"/>
                    </a:cubicBezTo>
                    <a:cubicBezTo>
                      <a:pt x="346204" y="379238"/>
                      <a:pt x="344882" y="396416"/>
                      <a:pt x="343561" y="410951"/>
                    </a:cubicBezTo>
                    <a:cubicBezTo>
                      <a:pt x="342239" y="429451"/>
                      <a:pt x="340918" y="440022"/>
                      <a:pt x="340918" y="442665"/>
                    </a:cubicBezTo>
                    <a:cubicBezTo>
                      <a:pt x="338275" y="455879"/>
                      <a:pt x="299955" y="480985"/>
                      <a:pt x="212743" y="480985"/>
                    </a:cubicBezTo>
                    <a:cubicBezTo>
                      <a:pt x="124210" y="480985"/>
                      <a:pt x="72676" y="482306"/>
                      <a:pt x="56820" y="461164"/>
                    </a:cubicBezTo>
                    <a:cubicBezTo>
                      <a:pt x="54177" y="458521"/>
                      <a:pt x="51534" y="445308"/>
                      <a:pt x="47570" y="426808"/>
                    </a:cubicBezTo>
                    <a:cubicBezTo>
                      <a:pt x="39642" y="385845"/>
                      <a:pt x="31713" y="313169"/>
                      <a:pt x="23785" y="240493"/>
                    </a:cubicBezTo>
                    <a:cubicBezTo>
                      <a:pt x="18499" y="195565"/>
                      <a:pt x="14535" y="150638"/>
                      <a:pt x="10571" y="112318"/>
                    </a:cubicBezTo>
                    <a:cubicBezTo>
                      <a:pt x="3964" y="52855"/>
                      <a:pt x="0" y="9250"/>
                      <a:pt x="0" y="9250"/>
                    </a:cubicBezTo>
                    <a:lnTo>
                      <a:pt x="107032" y="6607"/>
                    </a:lnTo>
                    <a:lnTo>
                      <a:pt x="243135" y="2643"/>
                    </a:lnTo>
                    <a:lnTo>
                      <a:pt x="372631" y="0"/>
                    </a:lnTo>
                    <a:close/>
                  </a:path>
                </a:pathLst>
              </a:custGeom>
              <a:solidFill>
                <a:srgbClr val="F2433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9Slide.vn 57">
                <a:extLst>
                  <a:ext uri="{FF2B5EF4-FFF2-40B4-BE49-F238E27FC236}">
                    <a16:creationId xmlns:a16="http://schemas.microsoft.com/office/drawing/2014/main" id="{D9909BA2-F097-48B4-A458-0194E22D30E1}"/>
                  </a:ext>
                </a:extLst>
              </p:cNvPr>
              <p:cNvSpPr/>
              <p:nvPr/>
            </p:nvSpPr>
            <p:spPr>
              <a:xfrm>
                <a:off x="6099522" y="1481275"/>
                <a:ext cx="356774" cy="161633"/>
              </a:xfrm>
              <a:custGeom>
                <a:avLst/>
                <a:gdLst>
                  <a:gd name="connsiteX0" fmla="*/ 356775 w 356774"/>
                  <a:gd name="connsiteY0" fmla="*/ 0 h 161633"/>
                  <a:gd name="connsiteX1" fmla="*/ 346203 w 356774"/>
                  <a:gd name="connsiteY1" fmla="*/ 146674 h 161633"/>
                  <a:gd name="connsiteX2" fmla="*/ 13214 w 356774"/>
                  <a:gd name="connsiteY2" fmla="*/ 147995 h 161633"/>
                  <a:gd name="connsiteX3" fmla="*/ 0 w 356774"/>
                  <a:gd name="connsiteY3" fmla="*/ 19821 h 161633"/>
                  <a:gd name="connsiteX4" fmla="*/ 356775 w 356774"/>
                  <a:gd name="connsiteY4" fmla="*/ 0 h 16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774" h="161633">
                    <a:moveTo>
                      <a:pt x="356775" y="0"/>
                    </a:moveTo>
                    <a:cubicBezTo>
                      <a:pt x="354132" y="42284"/>
                      <a:pt x="350168" y="95140"/>
                      <a:pt x="346203" y="146674"/>
                    </a:cubicBezTo>
                    <a:cubicBezTo>
                      <a:pt x="311847" y="155924"/>
                      <a:pt x="211422" y="174423"/>
                      <a:pt x="13214" y="147995"/>
                    </a:cubicBezTo>
                    <a:cubicBezTo>
                      <a:pt x="7928" y="103068"/>
                      <a:pt x="3964" y="58141"/>
                      <a:pt x="0" y="19821"/>
                    </a:cubicBezTo>
                    <a:cubicBezTo>
                      <a:pt x="51534" y="25106"/>
                      <a:pt x="220671" y="39642"/>
                      <a:pt x="356775" y="0"/>
                    </a:cubicBezTo>
                    <a:close/>
                  </a:path>
                </a:pathLst>
              </a:custGeom>
              <a:solidFill>
                <a:srgbClr val="CC2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9Slide.vn 58">
                <a:extLst>
                  <a:ext uri="{FF2B5EF4-FFF2-40B4-BE49-F238E27FC236}">
                    <a16:creationId xmlns:a16="http://schemas.microsoft.com/office/drawing/2014/main" id="{400C8523-2470-45B7-891A-EEB6BC7D2547}"/>
                  </a:ext>
                </a:extLst>
              </p:cNvPr>
              <p:cNvSpPr/>
              <p:nvPr/>
            </p:nvSpPr>
            <p:spPr>
              <a:xfrm>
                <a:off x="6137842" y="1799729"/>
                <a:ext cx="295990" cy="70049"/>
              </a:xfrm>
              <a:custGeom>
                <a:avLst/>
                <a:gdLst>
                  <a:gd name="connsiteX0" fmla="*/ 295991 w 295990"/>
                  <a:gd name="connsiteY0" fmla="*/ 0 h 70049"/>
                  <a:gd name="connsiteX1" fmla="*/ 293348 w 295990"/>
                  <a:gd name="connsiteY1" fmla="*/ 31713 h 70049"/>
                  <a:gd name="connsiteX2" fmla="*/ 165173 w 295990"/>
                  <a:gd name="connsiteY2" fmla="*/ 70034 h 70049"/>
                  <a:gd name="connsiteX3" fmla="*/ 9250 w 295990"/>
                  <a:gd name="connsiteY3" fmla="*/ 50213 h 70049"/>
                  <a:gd name="connsiteX4" fmla="*/ 0 w 295990"/>
                  <a:gd name="connsiteY4" fmla="*/ 15857 h 70049"/>
                  <a:gd name="connsiteX5" fmla="*/ 295991 w 295990"/>
                  <a:gd name="connsiteY5" fmla="*/ 0 h 70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990" h="70049">
                    <a:moveTo>
                      <a:pt x="295991" y="0"/>
                    </a:moveTo>
                    <a:cubicBezTo>
                      <a:pt x="294669" y="18500"/>
                      <a:pt x="293348" y="29070"/>
                      <a:pt x="293348" y="31713"/>
                    </a:cubicBezTo>
                    <a:cubicBezTo>
                      <a:pt x="290705" y="44927"/>
                      <a:pt x="252385" y="70034"/>
                      <a:pt x="165173" y="70034"/>
                    </a:cubicBezTo>
                    <a:cubicBezTo>
                      <a:pt x="76640" y="70034"/>
                      <a:pt x="25106" y="71355"/>
                      <a:pt x="9250" y="50213"/>
                    </a:cubicBezTo>
                    <a:cubicBezTo>
                      <a:pt x="6607" y="47570"/>
                      <a:pt x="3964" y="34356"/>
                      <a:pt x="0" y="15857"/>
                    </a:cubicBezTo>
                    <a:cubicBezTo>
                      <a:pt x="44927" y="23785"/>
                      <a:pt x="175744" y="40963"/>
                      <a:pt x="295991" y="0"/>
                    </a:cubicBezTo>
                    <a:close/>
                  </a:path>
                </a:pathLst>
              </a:custGeom>
              <a:solidFill>
                <a:srgbClr val="CC2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8" name="Graphic 2">
              <a:extLst>
                <a:ext uri="{FF2B5EF4-FFF2-40B4-BE49-F238E27FC236}">
                  <a16:creationId xmlns:a16="http://schemas.microsoft.com/office/drawing/2014/main" id="{6AF77EDF-ADCE-4FAB-899A-2D717D783877}"/>
                </a:ext>
              </a:extLst>
            </p:cNvPr>
            <p:cNvGrpSpPr/>
            <p:nvPr/>
          </p:nvGrpSpPr>
          <p:grpSpPr>
            <a:xfrm>
              <a:off x="6081572" y="1176034"/>
              <a:ext cx="395448" cy="255090"/>
              <a:chOff x="6081572" y="1176034"/>
              <a:chExt cx="395448" cy="255090"/>
            </a:xfrm>
            <a:solidFill>
              <a:schemeClr val="accent1"/>
            </a:solidFill>
          </p:grpSpPr>
          <p:sp>
            <p:nvSpPr>
              <p:cNvPr id="39" name="9Slide.vn 59">
                <a:extLst>
                  <a:ext uri="{FF2B5EF4-FFF2-40B4-BE49-F238E27FC236}">
                    <a16:creationId xmlns:a16="http://schemas.microsoft.com/office/drawing/2014/main" id="{2FAEDD9C-F829-4F22-80F5-D100E99F9CF3}"/>
                  </a:ext>
                </a:extLst>
              </p:cNvPr>
              <p:cNvSpPr/>
              <p:nvPr/>
            </p:nvSpPr>
            <p:spPr>
              <a:xfrm>
                <a:off x="6081572" y="1357064"/>
                <a:ext cx="395448" cy="74060"/>
              </a:xfrm>
              <a:custGeom>
                <a:avLst/>
                <a:gdLst>
                  <a:gd name="connsiteX0" fmla="*/ 393224 w 395448"/>
                  <a:gd name="connsiteY0" fmla="*/ 35678 h 74060"/>
                  <a:gd name="connsiteX1" fmla="*/ 201623 w 395448"/>
                  <a:gd name="connsiteY1" fmla="*/ 72676 h 74060"/>
                  <a:gd name="connsiteX2" fmla="*/ 164625 w 395448"/>
                  <a:gd name="connsiteY2" fmla="*/ 73998 h 74060"/>
                  <a:gd name="connsiteX3" fmla="*/ 2094 w 395448"/>
                  <a:gd name="connsiteY3" fmla="*/ 52855 h 74060"/>
                  <a:gd name="connsiteX4" fmla="*/ 2094 w 395448"/>
                  <a:gd name="connsiteY4" fmla="*/ 18499 h 74060"/>
                  <a:gd name="connsiteX5" fmla="*/ 2094 w 395448"/>
                  <a:gd name="connsiteY5" fmla="*/ 18499 h 74060"/>
                  <a:gd name="connsiteX6" fmla="*/ 156696 w 395448"/>
                  <a:gd name="connsiteY6" fmla="*/ 33035 h 74060"/>
                  <a:gd name="connsiteX7" fmla="*/ 201623 w 395448"/>
                  <a:gd name="connsiteY7" fmla="*/ 30392 h 74060"/>
                  <a:gd name="connsiteX8" fmla="*/ 386617 w 395448"/>
                  <a:gd name="connsiteY8" fmla="*/ 0 h 74060"/>
                  <a:gd name="connsiteX9" fmla="*/ 389260 w 395448"/>
                  <a:gd name="connsiteY9" fmla="*/ 0 h 74060"/>
                  <a:gd name="connsiteX10" fmla="*/ 393224 w 395448"/>
                  <a:gd name="connsiteY10" fmla="*/ 35678 h 74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5448" h="74060">
                    <a:moveTo>
                      <a:pt x="393224" y="35678"/>
                    </a:moveTo>
                    <a:cubicBezTo>
                      <a:pt x="386617" y="42284"/>
                      <a:pt x="337726" y="66069"/>
                      <a:pt x="201623" y="72676"/>
                    </a:cubicBezTo>
                    <a:cubicBezTo>
                      <a:pt x="188409" y="72676"/>
                      <a:pt x="176517" y="73998"/>
                      <a:pt x="164625" y="73998"/>
                    </a:cubicBezTo>
                    <a:cubicBezTo>
                      <a:pt x="61556" y="75319"/>
                      <a:pt x="3415" y="55498"/>
                      <a:pt x="2094" y="52855"/>
                    </a:cubicBezTo>
                    <a:cubicBezTo>
                      <a:pt x="772" y="48891"/>
                      <a:pt x="-1870" y="21142"/>
                      <a:pt x="2094" y="18499"/>
                    </a:cubicBezTo>
                    <a:cubicBezTo>
                      <a:pt x="2094" y="18499"/>
                      <a:pt x="2094" y="18499"/>
                      <a:pt x="2094" y="18499"/>
                    </a:cubicBezTo>
                    <a:cubicBezTo>
                      <a:pt x="4737" y="15857"/>
                      <a:pt x="44378" y="35678"/>
                      <a:pt x="156696" y="33035"/>
                    </a:cubicBezTo>
                    <a:cubicBezTo>
                      <a:pt x="169910" y="33035"/>
                      <a:pt x="185766" y="31713"/>
                      <a:pt x="201623" y="30392"/>
                    </a:cubicBezTo>
                    <a:cubicBezTo>
                      <a:pt x="333762" y="21142"/>
                      <a:pt x="376046" y="0"/>
                      <a:pt x="386617" y="0"/>
                    </a:cubicBezTo>
                    <a:cubicBezTo>
                      <a:pt x="387939" y="0"/>
                      <a:pt x="389260" y="0"/>
                      <a:pt x="389260" y="0"/>
                    </a:cubicBezTo>
                    <a:cubicBezTo>
                      <a:pt x="393224" y="3964"/>
                      <a:pt x="398510" y="29071"/>
                      <a:pt x="393224" y="35678"/>
                    </a:cubicBez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9Slide.vn 60">
                <a:extLst>
                  <a:ext uri="{FF2B5EF4-FFF2-40B4-BE49-F238E27FC236}">
                    <a16:creationId xmlns:a16="http://schemas.microsoft.com/office/drawing/2014/main" id="{54D0EEDD-0A8C-442A-B206-C03EAC00DEFF}"/>
                  </a:ext>
                </a:extLst>
              </p:cNvPr>
              <p:cNvSpPr/>
              <p:nvPr/>
            </p:nvSpPr>
            <p:spPr>
              <a:xfrm>
                <a:off x="6081885" y="1320006"/>
                <a:ext cx="387625" cy="87309"/>
              </a:xfrm>
              <a:custGeom>
                <a:avLst/>
                <a:gdLst>
                  <a:gd name="connsiteX0" fmla="*/ 384983 w 387625"/>
                  <a:gd name="connsiteY0" fmla="*/ 38379 h 87309"/>
                  <a:gd name="connsiteX1" fmla="*/ 174882 w 387625"/>
                  <a:gd name="connsiteY1" fmla="*/ 87271 h 87309"/>
                  <a:gd name="connsiteX2" fmla="*/ 157704 w 387625"/>
                  <a:gd name="connsiteY2" fmla="*/ 87271 h 87309"/>
                  <a:gd name="connsiteX3" fmla="*/ 459 w 387625"/>
                  <a:gd name="connsiteY3" fmla="*/ 54236 h 87309"/>
                  <a:gd name="connsiteX4" fmla="*/ 459 w 387625"/>
                  <a:gd name="connsiteY4" fmla="*/ 54236 h 87309"/>
                  <a:gd name="connsiteX5" fmla="*/ 137884 w 387625"/>
                  <a:gd name="connsiteY5" fmla="*/ 1380 h 87309"/>
                  <a:gd name="connsiteX6" fmla="*/ 159026 w 387625"/>
                  <a:gd name="connsiteY6" fmla="*/ 59 h 87309"/>
                  <a:gd name="connsiteX7" fmla="*/ 170918 w 387625"/>
                  <a:gd name="connsiteY7" fmla="*/ 59 h 87309"/>
                  <a:gd name="connsiteX8" fmla="*/ 173561 w 387625"/>
                  <a:gd name="connsiteY8" fmla="*/ 59 h 87309"/>
                  <a:gd name="connsiteX9" fmla="*/ 185453 w 387625"/>
                  <a:gd name="connsiteY9" fmla="*/ 59 h 87309"/>
                  <a:gd name="connsiteX10" fmla="*/ 199989 w 387625"/>
                  <a:gd name="connsiteY10" fmla="*/ 59 h 87309"/>
                  <a:gd name="connsiteX11" fmla="*/ 387626 w 387625"/>
                  <a:gd name="connsiteY11" fmla="*/ 37058 h 87309"/>
                  <a:gd name="connsiteX12" fmla="*/ 384983 w 387625"/>
                  <a:gd name="connsiteY12" fmla="*/ 38379 h 87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7625" h="87309">
                    <a:moveTo>
                      <a:pt x="384983" y="38379"/>
                    </a:moveTo>
                    <a:cubicBezTo>
                      <a:pt x="379697" y="55557"/>
                      <a:pt x="242273" y="88592"/>
                      <a:pt x="174882" y="87271"/>
                    </a:cubicBezTo>
                    <a:cubicBezTo>
                      <a:pt x="169597" y="87271"/>
                      <a:pt x="164311" y="87271"/>
                      <a:pt x="157704" y="87271"/>
                    </a:cubicBezTo>
                    <a:cubicBezTo>
                      <a:pt x="88992" y="84628"/>
                      <a:pt x="-7469" y="70092"/>
                      <a:pt x="459" y="54236"/>
                    </a:cubicBezTo>
                    <a:cubicBezTo>
                      <a:pt x="459" y="54236"/>
                      <a:pt x="459" y="54236"/>
                      <a:pt x="459" y="54236"/>
                    </a:cubicBezTo>
                    <a:cubicBezTo>
                      <a:pt x="1781" y="52914"/>
                      <a:pt x="28208" y="13273"/>
                      <a:pt x="137884" y="1380"/>
                    </a:cubicBezTo>
                    <a:cubicBezTo>
                      <a:pt x="144491" y="1380"/>
                      <a:pt x="151098" y="59"/>
                      <a:pt x="159026" y="59"/>
                    </a:cubicBezTo>
                    <a:cubicBezTo>
                      <a:pt x="162990" y="59"/>
                      <a:pt x="166954" y="59"/>
                      <a:pt x="170918" y="59"/>
                    </a:cubicBezTo>
                    <a:cubicBezTo>
                      <a:pt x="172239" y="59"/>
                      <a:pt x="172239" y="59"/>
                      <a:pt x="173561" y="59"/>
                    </a:cubicBezTo>
                    <a:cubicBezTo>
                      <a:pt x="177525" y="59"/>
                      <a:pt x="181489" y="59"/>
                      <a:pt x="185453" y="59"/>
                    </a:cubicBezTo>
                    <a:cubicBezTo>
                      <a:pt x="190739" y="59"/>
                      <a:pt x="194703" y="59"/>
                      <a:pt x="199989" y="59"/>
                    </a:cubicBezTo>
                    <a:cubicBezTo>
                      <a:pt x="330806" y="-1262"/>
                      <a:pt x="384983" y="19880"/>
                      <a:pt x="387626" y="37058"/>
                    </a:cubicBezTo>
                    <a:cubicBezTo>
                      <a:pt x="384983" y="37058"/>
                      <a:pt x="384983" y="38379"/>
                      <a:pt x="384983" y="38379"/>
                    </a:cubicBezTo>
                    <a:close/>
                  </a:path>
                </a:pathLst>
              </a:custGeom>
              <a:solidFill>
                <a:srgbClr val="CC2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1" name="Graphic 2">
                <a:extLst>
                  <a:ext uri="{FF2B5EF4-FFF2-40B4-BE49-F238E27FC236}">
                    <a16:creationId xmlns:a16="http://schemas.microsoft.com/office/drawing/2014/main" id="{8D13AEA1-3319-4A25-BBFA-CE062736BEE2}"/>
                  </a:ext>
                </a:extLst>
              </p:cNvPr>
              <p:cNvGrpSpPr/>
              <p:nvPr/>
            </p:nvGrpSpPr>
            <p:grpSpPr>
              <a:xfrm>
                <a:off x="6112736" y="1176034"/>
                <a:ext cx="174918" cy="191270"/>
                <a:chOff x="6112736" y="1176034"/>
                <a:chExt cx="174918" cy="191270"/>
              </a:xfrm>
              <a:solidFill>
                <a:schemeClr val="accent1"/>
              </a:solidFill>
            </p:grpSpPr>
            <p:sp>
              <p:nvSpPr>
                <p:cNvPr id="42" name="9Slide.vn 61">
                  <a:extLst>
                    <a:ext uri="{FF2B5EF4-FFF2-40B4-BE49-F238E27FC236}">
                      <a16:creationId xmlns:a16="http://schemas.microsoft.com/office/drawing/2014/main" id="{54F13A98-2CEA-4A6F-A243-D055F5F07E8A}"/>
                    </a:ext>
                  </a:extLst>
                </p:cNvPr>
                <p:cNvSpPr/>
                <p:nvPr/>
              </p:nvSpPr>
              <p:spPr>
                <a:xfrm>
                  <a:off x="6112736" y="1176034"/>
                  <a:ext cx="174918" cy="191270"/>
                </a:xfrm>
                <a:custGeom>
                  <a:avLst/>
                  <a:gdLst>
                    <a:gd name="connsiteX0" fmla="*/ 174423 w 174918"/>
                    <a:gd name="connsiteY0" fmla="*/ 183673 h 191270"/>
                    <a:gd name="connsiteX1" fmla="*/ 153281 w 174918"/>
                    <a:gd name="connsiteY1" fmla="*/ 190280 h 191270"/>
                    <a:gd name="connsiteX2" fmla="*/ 124210 w 174918"/>
                    <a:gd name="connsiteY2" fmla="*/ 190280 h 191270"/>
                    <a:gd name="connsiteX3" fmla="*/ 117603 w 174918"/>
                    <a:gd name="connsiteY3" fmla="*/ 186316 h 191270"/>
                    <a:gd name="connsiteX4" fmla="*/ 114960 w 174918"/>
                    <a:gd name="connsiteY4" fmla="*/ 178387 h 191270"/>
                    <a:gd name="connsiteX5" fmla="*/ 107032 w 174918"/>
                    <a:gd name="connsiteY5" fmla="*/ 149317 h 191270"/>
                    <a:gd name="connsiteX6" fmla="*/ 105711 w 174918"/>
                    <a:gd name="connsiteY6" fmla="*/ 145353 h 191270"/>
                    <a:gd name="connsiteX7" fmla="*/ 100426 w 174918"/>
                    <a:gd name="connsiteY7" fmla="*/ 122889 h 191270"/>
                    <a:gd name="connsiteX8" fmla="*/ 96461 w 174918"/>
                    <a:gd name="connsiteY8" fmla="*/ 108354 h 191270"/>
                    <a:gd name="connsiteX9" fmla="*/ 95140 w 174918"/>
                    <a:gd name="connsiteY9" fmla="*/ 100425 h 191270"/>
                    <a:gd name="connsiteX10" fmla="*/ 88533 w 174918"/>
                    <a:gd name="connsiteY10" fmla="*/ 75319 h 191270"/>
                    <a:gd name="connsiteX11" fmla="*/ 81926 w 174918"/>
                    <a:gd name="connsiteY11" fmla="*/ 55498 h 191270"/>
                    <a:gd name="connsiteX12" fmla="*/ 80605 w 174918"/>
                    <a:gd name="connsiteY12" fmla="*/ 54177 h 191270"/>
                    <a:gd name="connsiteX13" fmla="*/ 79283 w 174918"/>
                    <a:gd name="connsiteY13" fmla="*/ 54177 h 191270"/>
                    <a:gd name="connsiteX14" fmla="*/ 55498 w 174918"/>
                    <a:gd name="connsiteY14" fmla="*/ 55498 h 191270"/>
                    <a:gd name="connsiteX15" fmla="*/ 2643 w 174918"/>
                    <a:gd name="connsiteY15" fmla="*/ 54177 h 191270"/>
                    <a:gd name="connsiteX16" fmla="*/ 0 w 174918"/>
                    <a:gd name="connsiteY16" fmla="*/ 35677 h 191270"/>
                    <a:gd name="connsiteX17" fmla="*/ 5285 w 174918"/>
                    <a:gd name="connsiteY17" fmla="*/ 6607 h 191270"/>
                    <a:gd name="connsiteX18" fmla="*/ 54177 w 174918"/>
                    <a:gd name="connsiteY18" fmla="*/ 0 h 191270"/>
                    <a:gd name="connsiteX19" fmla="*/ 89854 w 174918"/>
                    <a:gd name="connsiteY19" fmla="*/ 0 h 191270"/>
                    <a:gd name="connsiteX20" fmla="*/ 118925 w 174918"/>
                    <a:gd name="connsiteY20" fmla="*/ 5286 h 191270"/>
                    <a:gd name="connsiteX21" fmla="*/ 125532 w 174918"/>
                    <a:gd name="connsiteY21" fmla="*/ 15857 h 191270"/>
                    <a:gd name="connsiteX22" fmla="*/ 138746 w 174918"/>
                    <a:gd name="connsiteY22" fmla="*/ 50213 h 191270"/>
                    <a:gd name="connsiteX23" fmla="*/ 146674 w 174918"/>
                    <a:gd name="connsiteY23" fmla="*/ 76641 h 191270"/>
                    <a:gd name="connsiteX24" fmla="*/ 154602 w 174918"/>
                    <a:gd name="connsiteY24" fmla="*/ 104390 h 191270"/>
                    <a:gd name="connsiteX25" fmla="*/ 155924 w 174918"/>
                    <a:gd name="connsiteY25" fmla="*/ 108354 h 191270"/>
                    <a:gd name="connsiteX26" fmla="*/ 157245 w 174918"/>
                    <a:gd name="connsiteY26" fmla="*/ 113639 h 191270"/>
                    <a:gd name="connsiteX27" fmla="*/ 162530 w 174918"/>
                    <a:gd name="connsiteY27" fmla="*/ 132139 h 191270"/>
                    <a:gd name="connsiteX28" fmla="*/ 165173 w 174918"/>
                    <a:gd name="connsiteY28" fmla="*/ 142710 h 191270"/>
                    <a:gd name="connsiteX29" fmla="*/ 170459 w 174918"/>
                    <a:gd name="connsiteY29" fmla="*/ 165173 h 191270"/>
                    <a:gd name="connsiteX30" fmla="*/ 174423 w 174918"/>
                    <a:gd name="connsiteY30" fmla="*/ 183673 h 191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74918" h="191270">
                      <a:moveTo>
                        <a:pt x="174423" y="183673"/>
                      </a:moveTo>
                      <a:cubicBezTo>
                        <a:pt x="173102" y="186316"/>
                        <a:pt x="163852" y="188958"/>
                        <a:pt x="153281" y="190280"/>
                      </a:cubicBezTo>
                      <a:cubicBezTo>
                        <a:pt x="142710" y="191601"/>
                        <a:pt x="130817" y="191601"/>
                        <a:pt x="124210" y="190280"/>
                      </a:cubicBezTo>
                      <a:cubicBezTo>
                        <a:pt x="120246" y="188958"/>
                        <a:pt x="118925" y="187637"/>
                        <a:pt x="117603" y="186316"/>
                      </a:cubicBezTo>
                      <a:cubicBezTo>
                        <a:pt x="117603" y="184994"/>
                        <a:pt x="116282" y="182351"/>
                        <a:pt x="114960" y="178387"/>
                      </a:cubicBezTo>
                      <a:cubicBezTo>
                        <a:pt x="113639" y="171780"/>
                        <a:pt x="110996" y="161209"/>
                        <a:pt x="107032" y="149317"/>
                      </a:cubicBezTo>
                      <a:cubicBezTo>
                        <a:pt x="107032" y="147995"/>
                        <a:pt x="105711" y="146674"/>
                        <a:pt x="105711" y="145353"/>
                      </a:cubicBezTo>
                      <a:cubicBezTo>
                        <a:pt x="104390" y="138746"/>
                        <a:pt x="101747" y="130817"/>
                        <a:pt x="100426" y="122889"/>
                      </a:cubicBezTo>
                      <a:cubicBezTo>
                        <a:pt x="99104" y="117603"/>
                        <a:pt x="97783" y="113639"/>
                        <a:pt x="96461" y="108354"/>
                      </a:cubicBezTo>
                      <a:cubicBezTo>
                        <a:pt x="96461" y="105711"/>
                        <a:pt x="95140" y="103068"/>
                        <a:pt x="95140" y="100425"/>
                      </a:cubicBezTo>
                      <a:cubicBezTo>
                        <a:pt x="92497" y="91176"/>
                        <a:pt x="91176" y="81926"/>
                        <a:pt x="88533" y="75319"/>
                      </a:cubicBezTo>
                      <a:cubicBezTo>
                        <a:pt x="85890" y="66069"/>
                        <a:pt x="83247" y="58141"/>
                        <a:pt x="81926" y="55498"/>
                      </a:cubicBezTo>
                      <a:cubicBezTo>
                        <a:pt x="81926" y="55498"/>
                        <a:pt x="81926" y="54177"/>
                        <a:pt x="80605" y="54177"/>
                      </a:cubicBezTo>
                      <a:cubicBezTo>
                        <a:pt x="80605" y="54177"/>
                        <a:pt x="79283" y="54177"/>
                        <a:pt x="79283" y="54177"/>
                      </a:cubicBezTo>
                      <a:cubicBezTo>
                        <a:pt x="75319" y="54177"/>
                        <a:pt x="66069" y="54177"/>
                        <a:pt x="55498" y="55498"/>
                      </a:cubicBezTo>
                      <a:cubicBezTo>
                        <a:pt x="33035" y="56820"/>
                        <a:pt x="5285" y="59462"/>
                        <a:pt x="2643" y="54177"/>
                      </a:cubicBezTo>
                      <a:cubicBezTo>
                        <a:pt x="1321" y="51534"/>
                        <a:pt x="0" y="43606"/>
                        <a:pt x="0" y="35677"/>
                      </a:cubicBezTo>
                      <a:cubicBezTo>
                        <a:pt x="0" y="23785"/>
                        <a:pt x="1321" y="9250"/>
                        <a:pt x="5285" y="6607"/>
                      </a:cubicBezTo>
                      <a:cubicBezTo>
                        <a:pt x="9249" y="3964"/>
                        <a:pt x="30392" y="1321"/>
                        <a:pt x="54177" y="0"/>
                      </a:cubicBezTo>
                      <a:cubicBezTo>
                        <a:pt x="66069" y="0"/>
                        <a:pt x="79283" y="0"/>
                        <a:pt x="89854" y="0"/>
                      </a:cubicBezTo>
                      <a:cubicBezTo>
                        <a:pt x="104390" y="0"/>
                        <a:pt x="114960" y="2643"/>
                        <a:pt x="118925" y="5286"/>
                      </a:cubicBezTo>
                      <a:cubicBezTo>
                        <a:pt x="120246" y="6607"/>
                        <a:pt x="122889" y="10571"/>
                        <a:pt x="125532" y="15857"/>
                      </a:cubicBezTo>
                      <a:cubicBezTo>
                        <a:pt x="129496" y="23785"/>
                        <a:pt x="133460" y="35677"/>
                        <a:pt x="138746" y="50213"/>
                      </a:cubicBezTo>
                      <a:cubicBezTo>
                        <a:pt x="141388" y="58141"/>
                        <a:pt x="144031" y="67391"/>
                        <a:pt x="146674" y="76641"/>
                      </a:cubicBezTo>
                      <a:cubicBezTo>
                        <a:pt x="149317" y="85890"/>
                        <a:pt x="151960" y="95140"/>
                        <a:pt x="154602" y="104390"/>
                      </a:cubicBezTo>
                      <a:cubicBezTo>
                        <a:pt x="154602" y="105711"/>
                        <a:pt x="155924" y="107032"/>
                        <a:pt x="155924" y="108354"/>
                      </a:cubicBezTo>
                      <a:cubicBezTo>
                        <a:pt x="155924" y="109675"/>
                        <a:pt x="157245" y="112318"/>
                        <a:pt x="157245" y="113639"/>
                      </a:cubicBezTo>
                      <a:cubicBezTo>
                        <a:pt x="158566" y="120246"/>
                        <a:pt x="161209" y="125532"/>
                        <a:pt x="162530" y="132139"/>
                      </a:cubicBezTo>
                      <a:cubicBezTo>
                        <a:pt x="163852" y="136103"/>
                        <a:pt x="163852" y="138746"/>
                        <a:pt x="165173" y="142710"/>
                      </a:cubicBezTo>
                      <a:cubicBezTo>
                        <a:pt x="167816" y="150638"/>
                        <a:pt x="169137" y="158566"/>
                        <a:pt x="170459" y="165173"/>
                      </a:cubicBezTo>
                      <a:cubicBezTo>
                        <a:pt x="174423" y="175745"/>
                        <a:pt x="175744" y="182351"/>
                        <a:pt x="174423" y="183673"/>
                      </a:cubicBezTo>
                      <a:close/>
                    </a:path>
                  </a:pathLst>
                </a:custGeom>
                <a:solidFill>
                  <a:srgbClr val="FDC228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3" name="Graphic 2">
                  <a:extLst>
                    <a:ext uri="{FF2B5EF4-FFF2-40B4-BE49-F238E27FC236}">
                      <a16:creationId xmlns:a16="http://schemas.microsoft.com/office/drawing/2014/main" id="{CA0FF395-79CD-442E-A340-DED515CB7647}"/>
                    </a:ext>
                  </a:extLst>
                </p:cNvPr>
                <p:cNvGrpSpPr/>
                <p:nvPr/>
              </p:nvGrpSpPr>
              <p:grpSpPr>
                <a:xfrm>
                  <a:off x="6166913" y="1176034"/>
                  <a:ext cx="117603" cy="178387"/>
                  <a:chOff x="6166913" y="1176034"/>
                  <a:chExt cx="117603" cy="178387"/>
                </a:xfrm>
                <a:solidFill>
                  <a:srgbClr val="FFAE00"/>
                </a:solidFill>
              </p:grpSpPr>
              <p:sp>
                <p:nvSpPr>
                  <p:cNvPr id="44" name="9Slide.vn 62">
                    <a:extLst>
                      <a:ext uri="{FF2B5EF4-FFF2-40B4-BE49-F238E27FC236}">
                        <a16:creationId xmlns:a16="http://schemas.microsoft.com/office/drawing/2014/main" id="{E12E8151-46AF-4A71-98F8-86F4AF81F6FD}"/>
                      </a:ext>
                    </a:extLst>
                  </p:cNvPr>
                  <p:cNvSpPr/>
                  <p:nvPr/>
                </p:nvSpPr>
                <p:spPr>
                  <a:xfrm>
                    <a:off x="6219768" y="1308173"/>
                    <a:ext cx="64747" cy="46248"/>
                  </a:xfrm>
                  <a:custGeom>
                    <a:avLst/>
                    <a:gdLst>
                      <a:gd name="connsiteX0" fmla="*/ 64748 w 64747"/>
                      <a:gd name="connsiteY0" fmla="*/ 33035 h 46248"/>
                      <a:gd name="connsiteX1" fmla="*/ 40963 w 64747"/>
                      <a:gd name="connsiteY1" fmla="*/ 38320 h 46248"/>
                      <a:gd name="connsiteX2" fmla="*/ 7928 w 64747"/>
                      <a:gd name="connsiteY2" fmla="*/ 46249 h 46248"/>
                      <a:gd name="connsiteX3" fmla="*/ 0 w 64747"/>
                      <a:gd name="connsiteY3" fmla="*/ 17178 h 46248"/>
                      <a:gd name="connsiteX4" fmla="*/ 33035 w 64747"/>
                      <a:gd name="connsiteY4" fmla="*/ 7928 h 46248"/>
                      <a:gd name="connsiteX5" fmla="*/ 58141 w 64747"/>
                      <a:gd name="connsiteY5" fmla="*/ 0 h 46248"/>
                      <a:gd name="connsiteX6" fmla="*/ 64748 w 64747"/>
                      <a:gd name="connsiteY6" fmla="*/ 33035 h 46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4747" h="46248">
                        <a:moveTo>
                          <a:pt x="64748" y="33035"/>
                        </a:moveTo>
                        <a:lnTo>
                          <a:pt x="40963" y="38320"/>
                        </a:lnTo>
                        <a:lnTo>
                          <a:pt x="7928" y="46249"/>
                        </a:lnTo>
                        <a:cubicBezTo>
                          <a:pt x="6607" y="39642"/>
                          <a:pt x="3964" y="29070"/>
                          <a:pt x="0" y="17178"/>
                        </a:cubicBezTo>
                        <a:lnTo>
                          <a:pt x="33035" y="7928"/>
                        </a:lnTo>
                        <a:lnTo>
                          <a:pt x="58141" y="0"/>
                        </a:lnTo>
                        <a:cubicBezTo>
                          <a:pt x="60783" y="13214"/>
                          <a:pt x="63426" y="23785"/>
                          <a:pt x="64748" y="33035"/>
                        </a:cubicBezTo>
                        <a:close/>
                      </a:path>
                    </a:pathLst>
                  </a:custGeom>
                  <a:solidFill>
                    <a:srgbClr val="FFAE00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9Slide.vn 63">
                    <a:extLst>
                      <a:ext uri="{FF2B5EF4-FFF2-40B4-BE49-F238E27FC236}">
                        <a16:creationId xmlns:a16="http://schemas.microsoft.com/office/drawing/2014/main" id="{751F3BE9-4767-48DC-9D39-114F28DF10E5}"/>
                      </a:ext>
                    </a:extLst>
                  </p:cNvPr>
                  <p:cNvSpPr/>
                  <p:nvPr/>
                </p:nvSpPr>
                <p:spPr>
                  <a:xfrm>
                    <a:off x="6209197" y="1253996"/>
                    <a:ext cx="62105" cy="46248"/>
                  </a:xfrm>
                  <a:custGeom>
                    <a:avLst/>
                    <a:gdLst>
                      <a:gd name="connsiteX0" fmla="*/ 62105 w 62105"/>
                      <a:gd name="connsiteY0" fmla="*/ 31713 h 46248"/>
                      <a:gd name="connsiteX1" fmla="*/ 36999 w 62105"/>
                      <a:gd name="connsiteY1" fmla="*/ 38320 h 46248"/>
                      <a:gd name="connsiteX2" fmla="*/ 5285 w 62105"/>
                      <a:gd name="connsiteY2" fmla="*/ 46249 h 46248"/>
                      <a:gd name="connsiteX3" fmla="*/ 1321 w 62105"/>
                      <a:gd name="connsiteY3" fmla="*/ 31713 h 46248"/>
                      <a:gd name="connsiteX4" fmla="*/ 0 w 62105"/>
                      <a:gd name="connsiteY4" fmla="*/ 23785 h 46248"/>
                      <a:gd name="connsiteX5" fmla="*/ 29071 w 62105"/>
                      <a:gd name="connsiteY5" fmla="*/ 10571 h 46248"/>
                      <a:gd name="connsiteX6" fmla="*/ 52855 w 62105"/>
                      <a:gd name="connsiteY6" fmla="*/ 0 h 46248"/>
                      <a:gd name="connsiteX7" fmla="*/ 60784 w 62105"/>
                      <a:gd name="connsiteY7" fmla="*/ 27749 h 46248"/>
                      <a:gd name="connsiteX8" fmla="*/ 62105 w 62105"/>
                      <a:gd name="connsiteY8" fmla="*/ 31713 h 46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2105" h="46248">
                        <a:moveTo>
                          <a:pt x="62105" y="31713"/>
                        </a:moveTo>
                        <a:cubicBezTo>
                          <a:pt x="55498" y="33035"/>
                          <a:pt x="46249" y="35677"/>
                          <a:pt x="36999" y="38320"/>
                        </a:cubicBezTo>
                        <a:cubicBezTo>
                          <a:pt x="25106" y="40963"/>
                          <a:pt x="13214" y="43606"/>
                          <a:pt x="5285" y="46249"/>
                        </a:cubicBezTo>
                        <a:cubicBezTo>
                          <a:pt x="3964" y="40963"/>
                          <a:pt x="2643" y="36999"/>
                          <a:pt x="1321" y="31713"/>
                        </a:cubicBezTo>
                        <a:cubicBezTo>
                          <a:pt x="1321" y="29070"/>
                          <a:pt x="0" y="26428"/>
                          <a:pt x="0" y="23785"/>
                        </a:cubicBezTo>
                        <a:lnTo>
                          <a:pt x="29071" y="10571"/>
                        </a:lnTo>
                        <a:lnTo>
                          <a:pt x="52855" y="0"/>
                        </a:lnTo>
                        <a:cubicBezTo>
                          <a:pt x="55498" y="9250"/>
                          <a:pt x="58141" y="18499"/>
                          <a:pt x="60784" y="27749"/>
                        </a:cubicBezTo>
                        <a:cubicBezTo>
                          <a:pt x="60784" y="29070"/>
                          <a:pt x="60784" y="30392"/>
                          <a:pt x="62105" y="31713"/>
                        </a:cubicBezTo>
                        <a:close/>
                      </a:path>
                    </a:pathLst>
                  </a:custGeom>
                  <a:solidFill>
                    <a:srgbClr val="FFAE00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9Slide.vn 64">
                    <a:extLst>
                      <a:ext uri="{FF2B5EF4-FFF2-40B4-BE49-F238E27FC236}">
                        <a16:creationId xmlns:a16="http://schemas.microsoft.com/office/drawing/2014/main" id="{2BDC136E-CF4E-47E5-98A5-C99D5F135269}"/>
                      </a:ext>
                    </a:extLst>
                  </p:cNvPr>
                  <p:cNvSpPr/>
                  <p:nvPr/>
                </p:nvSpPr>
                <p:spPr>
                  <a:xfrm>
                    <a:off x="6195983" y="1190569"/>
                    <a:ext cx="56819" cy="59462"/>
                  </a:xfrm>
                  <a:custGeom>
                    <a:avLst/>
                    <a:gdLst>
                      <a:gd name="connsiteX0" fmla="*/ 56820 w 56819"/>
                      <a:gd name="connsiteY0" fmla="*/ 35678 h 59462"/>
                      <a:gd name="connsiteX1" fmla="*/ 34356 w 56819"/>
                      <a:gd name="connsiteY1" fmla="*/ 46249 h 59462"/>
                      <a:gd name="connsiteX2" fmla="*/ 6607 w 56819"/>
                      <a:gd name="connsiteY2" fmla="*/ 59462 h 59462"/>
                      <a:gd name="connsiteX3" fmla="*/ 0 w 56819"/>
                      <a:gd name="connsiteY3" fmla="*/ 39642 h 59462"/>
                      <a:gd name="connsiteX4" fmla="*/ 25106 w 56819"/>
                      <a:gd name="connsiteY4" fmla="*/ 17178 h 59462"/>
                      <a:gd name="connsiteX5" fmla="*/ 44927 w 56819"/>
                      <a:gd name="connsiteY5" fmla="*/ 0 h 59462"/>
                      <a:gd name="connsiteX6" fmla="*/ 56820 w 56819"/>
                      <a:gd name="connsiteY6" fmla="*/ 35678 h 59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6819" h="59462">
                        <a:moveTo>
                          <a:pt x="56820" y="35678"/>
                        </a:moveTo>
                        <a:lnTo>
                          <a:pt x="34356" y="46249"/>
                        </a:lnTo>
                        <a:lnTo>
                          <a:pt x="6607" y="59462"/>
                        </a:lnTo>
                        <a:cubicBezTo>
                          <a:pt x="3964" y="50213"/>
                          <a:pt x="1321" y="42284"/>
                          <a:pt x="0" y="39642"/>
                        </a:cubicBezTo>
                        <a:lnTo>
                          <a:pt x="25106" y="17178"/>
                        </a:lnTo>
                        <a:lnTo>
                          <a:pt x="44927" y="0"/>
                        </a:lnTo>
                        <a:cubicBezTo>
                          <a:pt x="47570" y="9250"/>
                          <a:pt x="51534" y="21142"/>
                          <a:pt x="56820" y="35678"/>
                        </a:cubicBezTo>
                        <a:close/>
                      </a:path>
                    </a:pathLst>
                  </a:custGeom>
                  <a:solidFill>
                    <a:srgbClr val="FFAE00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9Slide.vn 65">
                    <a:extLst>
                      <a:ext uri="{FF2B5EF4-FFF2-40B4-BE49-F238E27FC236}">
                        <a16:creationId xmlns:a16="http://schemas.microsoft.com/office/drawing/2014/main" id="{1A582123-CC70-4709-92AF-565CC9277A55}"/>
                      </a:ext>
                    </a:extLst>
                  </p:cNvPr>
                  <p:cNvSpPr/>
                  <p:nvPr/>
                </p:nvSpPr>
                <p:spPr>
                  <a:xfrm>
                    <a:off x="6166913" y="1176034"/>
                    <a:ext cx="36998" cy="55498"/>
                  </a:xfrm>
                  <a:custGeom>
                    <a:avLst/>
                    <a:gdLst>
                      <a:gd name="connsiteX0" fmla="*/ 36999 w 36998"/>
                      <a:gd name="connsiteY0" fmla="*/ 0 h 55498"/>
                      <a:gd name="connsiteX1" fmla="*/ 31713 w 36998"/>
                      <a:gd name="connsiteY1" fmla="*/ 26428 h 55498"/>
                      <a:gd name="connsiteX2" fmla="*/ 26428 w 36998"/>
                      <a:gd name="connsiteY2" fmla="*/ 54177 h 55498"/>
                      <a:gd name="connsiteX3" fmla="*/ 2643 w 36998"/>
                      <a:gd name="connsiteY3" fmla="*/ 55498 h 55498"/>
                      <a:gd name="connsiteX4" fmla="*/ 1321 w 36998"/>
                      <a:gd name="connsiteY4" fmla="*/ 29070 h 55498"/>
                      <a:gd name="connsiteX5" fmla="*/ 0 w 36998"/>
                      <a:gd name="connsiteY5" fmla="*/ 0 h 55498"/>
                      <a:gd name="connsiteX6" fmla="*/ 36999 w 36998"/>
                      <a:gd name="connsiteY6" fmla="*/ 0 h 554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998" h="55498">
                        <a:moveTo>
                          <a:pt x="36999" y="0"/>
                        </a:moveTo>
                        <a:cubicBezTo>
                          <a:pt x="35677" y="7928"/>
                          <a:pt x="34356" y="17178"/>
                          <a:pt x="31713" y="26428"/>
                        </a:cubicBezTo>
                        <a:cubicBezTo>
                          <a:pt x="30392" y="35677"/>
                          <a:pt x="27749" y="44927"/>
                          <a:pt x="26428" y="54177"/>
                        </a:cubicBezTo>
                        <a:cubicBezTo>
                          <a:pt x="22463" y="54177"/>
                          <a:pt x="13214" y="54177"/>
                          <a:pt x="2643" y="55498"/>
                        </a:cubicBezTo>
                        <a:lnTo>
                          <a:pt x="1321" y="29070"/>
                        </a:lnTo>
                        <a:lnTo>
                          <a:pt x="0" y="0"/>
                        </a:lnTo>
                        <a:cubicBezTo>
                          <a:pt x="11892" y="0"/>
                          <a:pt x="25106" y="0"/>
                          <a:pt x="36999" y="0"/>
                        </a:cubicBezTo>
                        <a:close/>
                      </a:path>
                    </a:pathLst>
                  </a:custGeom>
                  <a:solidFill>
                    <a:srgbClr val="FFAE00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44724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9Slide.vn 55">
            <a:extLst>
              <a:ext uri="{FF2B5EF4-FFF2-40B4-BE49-F238E27FC236}">
                <a16:creationId xmlns:a16="http://schemas.microsoft.com/office/drawing/2014/main" id="{D6DB3679-0177-4579-BFCF-E85DC8C10ADE}"/>
              </a:ext>
            </a:extLst>
          </p:cNvPr>
          <p:cNvGrpSpPr/>
          <p:nvPr/>
        </p:nvGrpSpPr>
        <p:grpSpPr>
          <a:xfrm>
            <a:off x="2819400" y="1600200"/>
            <a:ext cx="359858" cy="631308"/>
            <a:chOff x="6081572" y="1176034"/>
            <a:chExt cx="395448" cy="693744"/>
          </a:xfrm>
          <a:solidFill>
            <a:schemeClr val="accent1"/>
          </a:solidFill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E4A386C2-BBE8-4800-9DAB-8803868D2C8D}"/>
                </a:ext>
              </a:extLst>
            </p:cNvPr>
            <p:cNvGrpSpPr/>
            <p:nvPr/>
          </p:nvGrpSpPr>
          <p:grpSpPr>
            <a:xfrm>
              <a:off x="6090272" y="1388778"/>
              <a:ext cx="372631" cy="481001"/>
              <a:chOff x="6090272" y="1388778"/>
              <a:chExt cx="372631" cy="481001"/>
            </a:xfrm>
            <a:solidFill>
              <a:schemeClr val="accent1"/>
            </a:solidFill>
          </p:grpSpPr>
          <p:sp>
            <p:nvSpPr>
              <p:cNvPr id="15" name="9Slide.vn 56">
                <a:extLst>
                  <a:ext uri="{FF2B5EF4-FFF2-40B4-BE49-F238E27FC236}">
                    <a16:creationId xmlns:a16="http://schemas.microsoft.com/office/drawing/2014/main" id="{FCF80C1F-64CF-4EBE-A406-CE29C74FA080}"/>
                  </a:ext>
                </a:extLst>
              </p:cNvPr>
              <p:cNvSpPr/>
              <p:nvPr/>
            </p:nvSpPr>
            <p:spPr>
              <a:xfrm>
                <a:off x="6090272" y="1388778"/>
                <a:ext cx="372631" cy="481001"/>
              </a:xfrm>
              <a:custGeom>
                <a:avLst/>
                <a:gdLst>
                  <a:gd name="connsiteX0" fmla="*/ 372631 w 372631"/>
                  <a:gd name="connsiteY0" fmla="*/ 0 h 481001"/>
                  <a:gd name="connsiteX1" fmla="*/ 366024 w 372631"/>
                  <a:gd name="connsiteY1" fmla="*/ 92497 h 481001"/>
                  <a:gd name="connsiteX2" fmla="*/ 355453 w 372631"/>
                  <a:gd name="connsiteY2" fmla="*/ 239171 h 481001"/>
                  <a:gd name="connsiteX3" fmla="*/ 352811 w 372631"/>
                  <a:gd name="connsiteY3" fmla="*/ 276170 h 481001"/>
                  <a:gd name="connsiteX4" fmla="*/ 347525 w 372631"/>
                  <a:gd name="connsiteY4" fmla="*/ 358096 h 481001"/>
                  <a:gd name="connsiteX5" fmla="*/ 343561 w 372631"/>
                  <a:gd name="connsiteY5" fmla="*/ 410951 h 481001"/>
                  <a:gd name="connsiteX6" fmla="*/ 340918 w 372631"/>
                  <a:gd name="connsiteY6" fmla="*/ 442665 h 481001"/>
                  <a:gd name="connsiteX7" fmla="*/ 212743 w 372631"/>
                  <a:gd name="connsiteY7" fmla="*/ 480985 h 481001"/>
                  <a:gd name="connsiteX8" fmla="*/ 56820 w 372631"/>
                  <a:gd name="connsiteY8" fmla="*/ 461164 h 481001"/>
                  <a:gd name="connsiteX9" fmla="*/ 47570 w 372631"/>
                  <a:gd name="connsiteY9" fmla="*/ 426808 h 481001"/>
                  <a:gd name="connsiteX10" fmla="*/ 23785 w 372631"/>
                  <a:gd name="connsiteY10" fmla="*/ 240493 h 481001"/>
                  <a:gd name="connsiteX11" fmla="*/ 10571 w 372631"/>
                  <a:gd name="connsiteY11" fmla="*/ 112318 h 481001"/>
                  <a:gd name="connsiteX12" fmla="*/ 0 w 372631"/>
                  <a:gd name="connsiteY12" fmla="*/ 9250 h 481001"/>
                  <a:gd name="connsiteX13" fmla="*/ 107032 w 372631"/>
                  <a:gd name="connsiteY13" fmla="*/ 6607 h 481001"/>
                  <a:gd name="connsiteX14" fmla="*/ 243135 w 372631"/>
                  <a:gd name="connsiteY14" fmla="*/ 2643 h 481001"/>
                  <a:gd name="connsiteX15" fmla="*/ 372631 w 372631"/>
                  <a:gd name="connsiteY15" fmla="*/ 0 h 48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631" h="481001">
                    <a:moveTo>
                      <a:pt x="372631" y="0"/>
                    </a:moveTo>
                    <a:cubicBezTo>
                      <a:pt x="372631" y="0"/>
                      <a:pt x="369988" y="38320"/>
                      <a:pt x="366024" y="92497"/>
                    </a:cubicBezTo>
                    <a:cubicBezTo>
                      <a:pt x="363382" y="134782"/>
                      <a:pt x="359418" y="187637"/>
                      <a:pt x="355453" y="239171"/>
                    </a:cubicBezTo>
                    <a:cubicBezTo>
                      <a:pt x="354132" y="252385"/>
                      <a:pt x="354132" y="264277"/>
                      <a:pt x="352811" y="276170"/>
                    </a:cubicBezTo>
                    <a:cubicBezTo>
                      <a:pt x="350168" y="305240"/>
                      <a:pt x="348846" y="334311"/>
                      <a:pt x="347525" y="358096"/>
                    </a:cubicBezTo>
                    <a:cubicBezTo>
                      <a:pt x="346204" y="379238"/>
                      <a:pt x="344882" y="396416"/>
                      <a:pt x="343561" y="410951"/>
                    </a:cubicBezTo>
                    <a:cubicBezTo>
                      <a:pt x="342239" y="429451"/>
                      <a:pt x="340918" y="440022"/>
                      <a:pt x="340918" y="442665"/>
                    </a:cubicBezTo>
                    <a:cubicBezTo>
                      <a:pt x="338275" y="455879"/>
                      <a:pt x="299955" y="480985"/>
                      <a:pt x="212743" y="480985"/>
                    </a:cubicBezTo>
                    <a:cubicBezTo>
                      <a:pt x="124210" y="480985"/>
                      <a:pt x="72676" y="482306"/>
                      <a:pt x="56820" y="461164"/>
                    </a:cubicBezTo>
                    <a:cubicBezTo>
                      <a:pt x="54177" y="458521"/>
                      <a:pt x="51534" y="445308"/>
                      <a:pt x="47570" y="426808"/>
                    </a:cubicBezTo>
                    <a:cubicBezTo>
                      <a:pt x="39642" y="385845"/>
                      <a:pt x="31713" y="313169"/>
                      <a:pt x="23785" y="240493"/>
                    </a:cubicBezTo>
                    <a:cubicBezTo>
                      <a:pt x="18499" y="195565"/>
                      <a:pt x="14535" y="150638"/>
                      <a:pt x="10571" y="112318"/>
                    </a:cubicBezTo>
                    <a:cubicBezTo>
                      <a:pt x="3964" y="52855"/>
                      <a:pt x="0" y="9250"/>
                      <a:pt x="0" y="9250"/>
                    </a:cubicBezTo>
                    <a:lnTo>
                      <a:pt x="107032" y="6607"/>
                    </a:lnTo>
                    <a:lnTo>
                      <a:pt x="243135" y="2643"/>
                    </a:lnTo>
                    <a:lnTo>
                      <a:pt x="372631" y="0"/>
                    </a:lnTo>
                    <a:close/>
                  </a:path>
                </a:pathLst>
              </a:custGeom>
              <a:solidFill>
                <a:srgbClr val="F2433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9Slide.vn 57">
                <a:extLst>
                  <a:ext uri="{FF2B5EF4-FFF2-40B4-BE49-F238E27FC236}">
                    <a16:creationId xmlns:a16="http://schemas.microsoft.com/office/drawing/2014/main" id="{69DA69FB-DB00-49BA-BC93-7F5BC5BF43E3}"/>
                  </a:ext>
                </a:extLst>
              </p:cNvPr>
              <p:cNvSpPr/>
              <p:nvPr/>
            </p:nvSpPr>
            <p:spPr>
              <a:xfrm>
                <a:off x="6099522" y="1481275"/>
                <a:ext cx="356774" cy="161633"/>
              </a:xfrm>
              <a:custGeom>
                <a:avLst/>
                <a:gdLst>
                  <a:gd name="connsiteX0" fmla="*/ 356775 w 356774"/>
                  <a:gd name="connsiteY0" fmla="*/ 0 h 161633"/>
                  <a:gd name="connsiteX1" fmla="*/ 346203 w 356774"/>
                  <a:gd name="connsiteY1" fmla="*/ 146674 h 161633"/>
                  <a:gd name="connsiteX2" fmla="*/ 13214 w 356774"/>
                  <a:gd name="connsiteY2" fmla="*/ 147995 h 161633"/>
                  <a:gd name="connsiteX3" fmla="*/ 0 w 356774"/>
                  <a:gd name="connsiteY3" fmla="*/ 19821 h 161633"/>
                  <a:gd name="connsiteX4" fmla="*/ 356775 w 356774"/>
                  <a:gd name="connsiteY4" fmla="*/ 0 h 16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774" h="161633">
                    <a:moveTo>
                      <a:pt x="356775" y="0"/>
                    </a:moveTo>
                    <a:cubicBezTo>
                      <a:pt x="354132" y="42284"/>
                      <a:pt x="350168" y="95140"/>
                      <a:pt x="346203" y="146674"/>
                    </a:cubicBezTo>
                    <a:cubicBezTo>
                      <a:pt x="311847" y="155924"/>
                      <a:pt x="211422" y="174423"/>
                      <a:pt x="13214" y="147995"/>
                    </a:cubicBezTo>
                    <a:cubicBezTo>
                      <a:pt x="7928" y="103068"/>
                      <a:pt x="3964" y="58141"/>
                      <a:pt x="0" y="19821"/>
                    </a:cubicBezTo>
                    <a:cubicBezTo>
                      <a:pt x="51534" y="25106"/>
                      <a:pt x="220671" y="39642"/>
                      <a:pt x="356775" y="0"/>
                    </a:cubicBezTo>
                    <a:close/>
                  </a:path>
                </a:pathLst>
              </a:custGeom>
              <a:solidFill>
                <a:srgbClr val="CC2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9Slide.vn 58">
                <a:extLst>
                  <a:ext uri="{FF2B5EF4-FFF2-40B4-BE49-F238E27FC236}">
                    <a16:creationId xmlns:a16="http://schemas.microsoft.com/office/drawing/2014/main" id="{4972D9E9-EA5F-4912-9B1C-DE08159B6B74}"/>
                  </a:ext>
                </a:extLst>
              </p:cNvPr>
              <p:cNvSpPr/>
              <p:nvPr/>
            </p:nvSpPr>
            <p:spPr>
              <a:xfrm>
                <a:off x="6137842" y="1799729"/>
                <a:ext cx="295990" cy="70049"/>
              </a:xfrm>
              <a:custGeom>
                <a:avLst/>
                <a:gdLst>
                  <a:gd name="connsiteX0" fmla="*/ 295991 w 295990"/>
                  <a:gd name="connsiteY0" fmla="*/ 0 h 70049"/>
                  <a:gd name="connsiteX1" fmla="*/ 293348 w 295990"/>
                  <a:gd name="connsiteY1" fmla="*/ 31713 h 70049"/>
                  <a:gd name="connsiteX2" fmla="*/ 165173 w 295990"/>
                  <a:gd name="connsiteY2" fmla="*/ 70034 h 70049"/>
                  <a:gd name="connsiteX3" fmla="*/ 9250 w 295990"/>
                  <a:gd name="connsiteY3" fmla="*/ 50213 h 70049"/>
                  <a:gd name="connsiteX4" fmla="*/ 0 w 295990"/>
                  <a:gd name="connsiteY4" fmla="*/ 15857 h 70049"/>
                  <a:gd name="connsiteX5" fmla="*/ 295991 w 295990"/>
                  <a:gd name="connsiteY5" fmla="*/ 0 h 70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990" h="70049">
                    <a:moveTo>
                      <a:pt x="295991" y="0"/>
                    </a:moveTo>
                    <a:cubicBezTo>
                      <a:pt x="294669" y="18500"/>
                      <a:pt x="293348" y="29070"/>
                      <a:pt x="293348" y="31713"/>
                    </a:cubicBezTo>
                    <a:cubicBezTo>
                      <a:pt x="290705" y="44927"/>
                      <a:pt x="252385" y="70034"/>
                      <a:pt x="165173" y="70034"/>
                    </a:cubicBezTo>
                    <a:cubicBezTo>
                      <a:pt x="76640" y="70034"/>
                      <a:pt x="25106" y="71355"/>
                      <a:pt x="9250" y="50213"/>
                    </a:cubicBezTo>
                    <a:cubicBezTo>
                      <a:pt x="6607" y="47570"/>
                      <a:pt x="3964" y="34356"/>
                      <a:pt x="0" y="15857"/>
                    </a:cubicBezTo>
                    <a:cubicBezTo>
                      <a:pt x="44927" y="23785"/>
                      <a:pt x="175744" y="40963"/>
                      <a:pt x="295991" y="0"/>
                    </a:cubicBezTo>
                    <a:close/>
                  </a:path>
                </a:pathLst>
              </a:custGeom>
              <a:solidFill>
                <a:srgbClr val="CC2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id="{AA797A3A-2EE9-4EB8-883C-37435396C1EB}"/>
                </a:ext>
              </a:extLst>
            </p:cNvPr>
            <p:cNvGrpSpPr/>
            <p:nvPr/>
          </p:nvGrpSpPr>
          <p:grpSpPr>
            <a:xfrm>
              <a:off x="6081572" y="1176034"/>
              <a:ext cx="395448" cy="255090"/>
              <a:chOff x="6081572" y="1176034"/>
              <a:chExt cx="395448" cy="255090"/>
            </a:xfrm>
            <a:solidFill>
              <a:schemeClr val="accent1"/>
            </a:solidFill>
          </p:grpSpPr>
          <p:sp>
            <p:nvSpPr>
              <p:cNvPr id="6" name="9Slide.vn 59">
                <a:extLst>
                  <a:ext uri="{FF2B5EF4-FFF2-40B4-BE49-F238E27FC236}">
                    <a16:creationId xmlns:a16="http://schemas.microsoft.com/office/drawing/2014/main" id="{9157FB5E-9FDE-43B4-9042-8B392093F971}"/>
                  </a:ext>
                </a:extLst>
              </p:cNvPr>
              <p:cNvSpPr/>
              <p:nvPr/>
            </p:nvSpPr>
            <p:spPr>
              <a:xfrm>
                <a:off x="6081572" y="1357064"/>
                <a:ext cx="395448" cy="74060"/>
              </a:xfrm>
              <a:custGeom>
                <a:avLst/>
                <a:gdLst>
                  <a:gd name="connsiteX0" fmla="*/ 393224 w 395448"/>
                  <a:gd name="connsiteY0" fmla="*/ 35678 h 74060"/>
                  <a:gd name="connsiteX1" fmla="*/ 201623 w 395448"/>
                  <a:gd name="connsiteY1" fmla="*/ 72676 h 74060"/>
                  <a:gd name="connsiteX2" fmla="*/ 164625 w 395448"/>
                  <a:gd name="connsiteY2" fmla="*/ 73998 h 74060"/>
                  <a:gd name="connsiteX3" fmla="*/ 2094 w 395448"/>
                  <a:gd name="connsiteY3" fmla="*/ 52855 h 74060"/>
                  <a:gd name="connsiteX4" fmla="*/ 2094 w 395448"/>
                  <a:gd name="connsiteY4" fmla="*/ 18499 h 74060"/>
                  <a:gd name="connsiteX5" fmla="*/ 2094 w 395448"/>
                  <a:gd name="connsiteY5" fmla="*/ 18499 h 74060"/>
                  <a:gd name="connsiteX6" fmla="*/ 156696 w 395448"/>
                  <a:gd name="connsiteY6" fmla="*/ 33035 h 74060"/>
                  <a:gd name="connsiteX7" fmla="*/ 201623 w 395448"/>
                  <a:gd name="connsiteY7" fmla="*/ 30392 h 74060"/>
                  <a:gd name="connsiteX8" fmla="*/ 386617 w 395448"/>
                  <a:gd name="connsiteY8" fmla="*/ 0 h 74060"/>
                  <a:gd name="connsiteX9" fmla="*/ 389260 w 395448"/>
                  <a:gd name="connsiteY9" fmla="*/ 0 h 74060"/>
                  <a:gd name="connsiteX10" fmla="*/ 393224 w 395448"/>
                  <a:gd name="connsiteY10" fmla="*/ 35678 h 74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5448" h="74060">
                    <a:moveTo>
                      <a:pt x="393224" y="35678"/>
                    </a:moveTo>
                    <a:cubicBezTo>
                      <a:pt x="386617" y="42284"/>
                      <a:pt x="337726" y="66069"/>
                      <a:pt x="201623" y="72676"/>
                    </a:cubicBezTo>
                    <a:cubicBezTo>
                      <a:pt x="188409" y="72676"/>
                      <a:pt x="176517" y="73998"/>
                      <a:pt x="164625" y="73998"/>
                    </a:cubicBezTo>
                    <a:cubicBezTo>
                      <a:pt x="61556" y="75319"/>
                      <a:pt x="3415" y="55498"/>
                      <a:pt x="2094" y="52855"/>
                    </a:cubicBezTo>
                    <a:cubicBezTo>
                      <a:pt x="772" y="48891"/>
                      <a:pt x="-1870" y="21142"/>
                      <a:pt x="2094" y="18499"/>
                    </a:cubicBezTo>
                    <a:cubicBezTo>
                      <a:pt x="2094" y="18499"/>
                      <a:pt x="2094" y="18499"/>
                      <a:pt x="2094" y="18499"/>
                    </a:cubicBezTo>
                    <a:cubicBezTo>
                      <a:pt x="4737" y="15857"/>
                      <a:pt x="44378" y="35678"/>
                      <a:pt x="156696" y="33035"/>
                    </a:cubicBezTo>
                    <a:cubicBezTo>
                      <a:pt x="169910" y="33035"/>
                      <a:pt x="185766" y="31713"/>
                      <a:pt x="201623" y="30392"/>
                    </a:cubicBezTo>
                    <a:cubicBezTo>
                      <a:pt x="333762" y="21142"/>
                      <a:pt x="376046" y="0"/>
                      <a:pt x="386617" y="0"/>
                    </a:cubicBezTo>
                    <a:cubicBezTo>
                      <a:pt x="387939" y="0"/>
                      <a:pt x="389260" y="0"/>
                      <a:pt x="389260" y="0"/>
                    </a:cubicBezTo>
                    <a:cubicBezTo>
                      <a:pt x="393224" y="3964"/>
                      <a:pt x="398510" y="29071"/>
                      <a:pt x="393224" y="35678"/>
                    </a:cubicBez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9Slide.vn 60">
                <a:extLst>
                  <a:ext uri="{FF2B5EF4-FFF2-40B4-BE49-F238E27FC236}">
                    <a16:creationId xmlns:a16="http://schemas.microsoft.com/office/drawing/2014/main" id="{2A7EACCD-574F-4410-A9FC-2AACC42F75A5}"/>
                  </a:ext>
                </a:extLst>
              </p:cNvPr>
              <p:cNvSpPr/>
              <p:nvPr/>
            </p:nvSpPr>
            <p:spPr>
              <a:xfrm>
                <a:off x="6081885" y="1320006"/>
                <a:ext cx="387625" cy="87309"/>
              </a:xfrm>
              <a:custGeom>
                <a:avLst/>
                <a:gdLst>
                  <a:gd name="connsiteX0" fmla="*/ 384983 w 387625"/>
                  <a:gd name="connsiteY0" fmla="*/ 38379 h 87309"/>
                  <a:gd name="connsiteX1" fmla="*/ 174882 w 387625"/>
                  <a:gd name="connsiteY1" fmla="*/ 87271 h 87309"/>
                  <a:gd name="connsiteX2" fmla="*/ 157704 w 387625"/>
                  <a:gd name="connsiteY2" fmla="*/ 87271 h 87309"/>
                  <a:gd name="connsiteX3" fmla="*/ 459 w 387625"/>
                  <a:gd name="connsiteY3" fmla="*/ 54236 h 87309"/>
                  <a:gd name="connsiteX4" fmla="*/ 459 w 387625"/>
                  <a:gd name="connsiteY4" fmla="*/ 54236 h 87309"/>
                  <a:gd name="connsiteX5" fmla="*/ 137884 w 387625"/>
                  <a:gd name="connsiteY5" fmla="*/ 1380 h 87309"/>
                  <a:gd name="connsiteX6" fmla="*/ 159026 w 387625"/>
                  <a:gd name="connsiteY6" fmla="*/ 59 h 87309"/>
                  <a:gd name="connsiteX7" fmla="*/ 170918 w 387625"/>
                  <a:gd name="connsiteY7" fmla="*/ 59 h 87309"/>
                  <a:gd name="connsiteX8" fmla="*/ 173561 w 387625"/>
                  <a:gd name="connsiteY8" fmla="*/ 59 h 87309"/>
                  <a:gd name="connsiteX9" fmla="*/ 185453 w 387625"/>
                  <a:gd name="connsiteY9" fmla="*/ 59 h 87309"/>
                  <a:gd name="connsiteX10" fmla="*/ 199989 w 387625"/>
                  <a:gd name="connsiteY10" fmla="*/ 59 h 87309"/>
                  <a:gd name="connsiteX11" fmla="*/ 387626 w 387625"/>
                  <a:gd name="connsiteY11" fmla="*/ 37058 h 87309"/>
                  <a:gd name="connsiteX12" fmla="*/ 384983 w 387625"/>
                  <a:gd name="connsiteY12" fmla="*/ 38379 h 87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7625" h="87309">
                    <a:moveTo>
                      <a:pt x="384983" y="38379"/>
                    </a:moveTo>
                    <a:cubicBezTo>
                      <a:pt x="379697" y="55557"/>
                      <a:pt x="242273" y="88592"/>
                      <a:pt x="174882" y="87271"/>
                    </a:cubicBezTo>
                    <a:cubicBezTo>
                      <a:pt x="169597" y="87271"/>
                      <a:pt x="164311" y="87271"/>
                      <a:pt x="157704" y="87271"/>
                    </a:cubicBezTo>
                    <a:cubicBezTo>
                      <a:pt x="88992" y="84628"/>
                      <a:pt x="-7469" y="70092"/>
                      <a:pt x="459" y="54236"/>
                    </a:cubicBezTo>
                    <a:cubicBezTo>
                      <a:pt x="459" y="54236"/>
                      <a:pt x="459" y="54236"/>
                      <a:pt x="459" y="54236"/>
                    </a:cubicBezTo>
                    <a:cubicBezTo>
                      <a:pt x="1781" y="52914"/>
                      <a:pt x="28208" y="13273"/>
                      <a:pt x="137884" y="1380"/>
                    </a:cubicBezTo>
                    <a:cubicBezTo>
                      <a:pt x="144491" y="1380"/>
                      <a:pt x="151098" y="59"/>
                      <a:pt x="159026" y="59"/>
                    </a:cubicBezTo>
                    <a:cubicBezTo>
                      <a:pt x="162990" y="59"/>
                      <a:pt x="166954" y="59"/>
                      <a:pt x="170918" y="59"/>
                    </a:cubicBezTo>
                    <a:cubicBezTo>
                      <a:pt x="172239" y="59"/>
                      <a:pt x="172239" y="59"/>
                      <a:pt x="173561" y="59"/>
                    </a:cubicBezTo>
                    <a:cubicBezTo>
                      <a:pt x="177525" y="59"/>
                      <a:pt x="181489" y="59"/>
                      <a:pt x="185453" y="59"/>
                    </a:cubicBezTo>
                    <a:cubicBezTo>
                      <a:pt x="190739" y="59"/>
                      <a:pt x="194703" y="59"/>
                      <a:pt x="199989" y="59"/>
                    </a:cubicBezTo>
                    <a:cubicBezTo>
                      <a:pt x="330806" y="-1262"/>
                      <a:pt x="384983" y="19880"/>
                      <a:pt x="387626" y="37058"/>
                    </a:cubicBezTo>
                    <a:cubicBezTo>
                      <a:pt x="384983" y="37058"/>
                      <a:pt x="384983" y="38379"/>
                      <a:pt x="384983" y="38379"/>
                    </a:cubicBezTo>
                    <a:close/>
                  </a:path>
                </a:pathLst>
              </a:custGeom>
              <a:solidFill>
                <a:srgbClr val="CC2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" name="Graphic 2">
                <a:extLst>
                  <a:ext uri="{FF2B5EF4-FFF2-40B4-BE49-F238E27FC236}">
                    <a16:creationId xmlns:a16="http://schemas.microsoft.com/office/drawing/2014/main" id="{E070C643-7A16-48C3-A9AA-1F70F900AE86}"/>
                  </a:ext>
                </a:extLst>
              </p:cNvPr>
              <p:cNvGrpSpPr/>
              <p:nvPr/>
            </p:nvGrpSpPr>
            <p:grpSpPr>
              <a:xfrm>
                <a:off x="6112736" y="1176034"/>
                <a:ext cx="174918" cy="191270"/>
                <a:chOff x="6112736" y="1176034"/>
                <a:chExt cx="174918" cy="191270"/>
              </a:xfrm>
              <a:solidFill>
                <a:schemeClr val="accent1"/>
              </a:solidFill>
            </p:grpSpPr>
            <p:sp>
              <p:nvSpPr>
                <p:cNvPr id="9" name="9Slide.vn 61">
                  <a:extLst>
                    <a:ext uri="{FF2B5EF4-FFF2-40B4-BE49-F238E27FC236}">
                      <a16:creationId xmlns:a16="http://schemas.microsoft.com/office/drawing/2014/main" id="{0D2DCB7D-DE3C-4D9D-A216-CB9EC56F799B}"/>
                    </a:ext>
                  </a:extLst>
                </p:cNvPr>
                <p:cNvSpPr/>
                <p:nvPr/>
              </p:nvSpPr>
              <p:spPr>
                <a:xfrm>
                  <a:off x="6112736" y="1176034"/>
                  <a:ext cx="174918" cy="191270"/>
                </a:xfrm>
                <a:custGeom>
                  <a:avLst/>
                  <a:gdLst>
                    <a:gd name="connsiteX0" fmla="*/ 174423 w 174918"/>
                    <a:gd name="connsiteY0" fmla="*/ 183673 h 191270"/>
                    <a:gd name="connsiteX1" fmla="*/ 153281 w 174918"/>
                    <a:gd name="connsiteY1" fmla="*/ 190280 h 191270"/>
                    <a:gd name="connsiteX2" fmla="*/ 124210 w 174918"/>
                    <a:gd name="connsiteY2" fmla="*/ 190280 h 191270"/>
                    <a:gd name="connsiteX3" fmla="*/ 117603 w 174918"/>
                    <a:gd name="connsiteY3" fmla="*/ 186316 h 191270"/>
                    <a:gd name="connsiteX4" fmla="*/ 114960 w 174918"/>
                    <a:gd name="connsiteY4" fmla="*/ 178387 h 191270"/>
                    <a:gd name="connsiteX5" fmla="*/ 107032 w 174918"/>
                    <a:gd name="connsiteY5" fmla="*/ 149317 h 191270"/>
                    <a:gd name="connsiteX6" fmla="*/ 105711 w 174918"/>
                    <a:gd name="connsiteY6" fmla="*/ 145353 h 191270"/>
                    <a:gd name="connsiteX7" fmla="*/ 100426 w 174918"/>
                    <a:gd name="connsiteY7" fmla="*/ 122889 h 191270"/>
                    <a:gd name="connsiteX8" fmla="*/ 96461 w 174918"/>
                    <a:gd name="connsiteY8" fmla="*/ 108354 h 191270"/>
                    <a:gd name="connsiteX9" fmla="*/ 95140 w 174918"/>
                    <a:gd name="connsiteY9" fmla="*/ 100425 h 191270"/>
                    <a:gd name="connsiteX10" fmla="*/ 88533 w 174918"/>
                    <a:gd name="connsiteY10" fmla="*/ 75319 h 191270"/>
                    <a:gd name="connsiteX11" fmla="*/ 81926 w 174918"/>
                    <a:gd name="connsiteY11" fmla="*/ 55498 h 191270"/>
                    <a:gd name="connsiteX12" fmla="*/ 80605 w 174918"/>
                    <a:gd name="connsiteY12" fmla="*/ 54177 h 191270"/>
                    <a:gd name="connsiteX13" fmla="*/ 79283 w 174918"/>
                    <a:gd name="connsiteY13" fmla="*/ 54177 h 191270"/>
                    <a:gd name="connsiteX14" fmla="*/ 55498 w 174918"/>
                    <a:gd name="connsiteY14" fmla="*/ 55498 h 191270"/>
                    <a:gd name="connsiteX15" fmla="*/ 2643 w 174918"/>
                    <a:gd name="connsiteY15" fmla="*/ 54177 h 191270"/>
                    <a:gd name="connsiteX16" fmla="*/ 0 w 174918"/>
                    <a:gd name="connsiteY16" fmla="*/ 35677 h 191270"/>
                    <a:gd name="connsiteX17" fmla="*/ 5285 w 174918"/>
                    <a:gd name="connsiteY17" fmla="*/ 6607 h 191270"/>
                    <a:gd name="connsiteX18" fmla="*/ 54177 w 174918"/>
                    <a:gd name="connsiteY18" fmla="*/ 0 h 191270"/>
                    <a:gd name="connsiteX19" fmla="*/ 89854 w 174918"/>
                    <a:gd name="connsiteY19" fmla="*/ 0 h 191270"/>
                    <a:gd name="connsiteX20" fmla="*/ 118925 w 174918"/>
                    <a:gd name="connsiteY20" fmla="*/ 5286 h 191270"/>
                    <a:gd name="connsiteX21" fmla="*/ 125532 w 174918"/>
                    <a:gd name="connsiteY21" fmla="*/ 15857 h 191270"/>
                    <a:gd name="connsiteX22" fmla="*/ 138746 w 174918"/>
                    <a:gd name="connsiteY22" fmla="*/ 50213 h 191270"/>
                    <a:gd name="connsiteX23" fmla="*/ 146674 w 174918"/>
                    <a:gd name="connsiteY23" fmla="*/ 76641 h 191270"/>
                    <a:gd name="connsiteX24" fmla="*/ 154602 w 174918"/>
                    <a:gd name="connsiteY24" fmla="*/ 104390 h 191270"/>
                    <a:gd name="connsiteX25" fmla="*/ 155924 w 174918"/>
                    <a:gd name="connsiteY25" fmla="*/ 108354 h 191270"/>
                    <a:gd name="connsiteX26" fmla="*/ 157245 w 174918"/>
                    <a:gd name="connsiteY26" fmla="*/ 113639 h 191270"/>
                    <a:gd name="connsiteX27" fmla="*/ 162530 w 174918"/>
                    <a:gd name="connsiteY27" fmla="*/ 132139 h 191270"/>
                    <a:gd name="connsiteX28" fmla="*/ 165173 w 174918"/>
                    <a:gd name="connsiteY28" fmla="*/ 142710 h 191270"/>
                    <a:gd name="connsiteX29" fmla="*/ 170459 w 174918"/>
                    <a:gd name="connsiteY29" fmla="*/ 165173 h 191270"/>
                    <a:gd name="connsiteX30" fmla="*/ 174423 w 174918"/>
                    <a:gd name="connsiteY30" fmla="*/ 183673 h 191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74918" h="191270">
                      <a:moveTo>
                        <a:pt x="174423" y="183673"/>
                      </a:moveTo>
                      <a:cubicBezTo>
                        <a:pt x="173102" y="186316"/>
                        <a:pt x="163852" y="188958"/>
                        <a:pt x="153281" y="190280"/>
                      </a:cubicBezTo>
                      <a:cubicBezTo>
                        <a:pt x="142710" y="191601"/>
                        <a:pt x="130817" y="191601"/>
                        <a:pt x="124210" y="190280"/>
                      </a:cubicBezTo>
                      <a:cubicBezTo>
                        <a:pt x="120246" y="188958"/>
                        <a:pt x="118925" y="187637"/>
                        <a:pt x="117603" y="186316"/>
                      </a:cubicBezTo>
                      <a:cubicBezTo>
                        <a:pt x="117603" y="184994"/>
                        <a:pt x="116282" y="182351"/>
                        <a:pt x="114960" y="178387"/>
                      </a:cubicBezTo>
                      <a:cubicBezTo>
                        <a:pt x="113639" y="171780"/>
                        <a:pt x="110996" y="161209"/>
                        <a:pt x="107032" y="149317"/>
                      </a:cubicBezTo>
                      <a:cubicBezTo>
                        <a:pt x="107032" y="147995"/>
                        <a:pt x="105711" y="146674"/>
                        <a:pt x="105711" y="145353"/>
                      </a:cubicBezTo>
                      <a:cubicBezTo>
                        <a:pt x="104390" y="138746"/>
                        <a:pt x="101747" y="130817"/>
                        <a:pt x="100426" y="122889"/>
                      </a:cubicBezTo>
                      <a:cubicBezTo>
                        <a:pt x="99104" y="117603"/>
                        <a:pt x="97783" y="113639"/>
                        <a:pt x="96461" y="108354"/>
                      </a:cubicBezTo>
                      <a:cubicBezTo>
                        <a:pt x="96461" y="105711"/>
                        <a:pt x="95140" y="103068"/>
                        <a:pt x="95140" y="100425"/>
                      </a:cubicBezTo>
                      <a:cubicBezTo>
                        <a:pt x="92497" y="91176"/>
                        <a:pt x="91176" y="81926"/>
                        <a:pt x="88533" y="75319"/>
                      </a:cubicBezTo>
                      <a:cubicBezTo>
                        <a:pt x="85890" y="66069"/>
                        <a:pt x="83247" y="58141"/>
                        <a:pt x="81926" y="55498"/>
                      </a:cubicBezTo>
                      <a:cubicBezTo>
                        <a:pt x="81926" y="55498"/>
                        <a:pt x="81926" y="54177"/>
                        <a:pt x="80605" y="54177"/>
                      </a:cubicBezTo>
                      <a:cubicBezTo>
                        <a:pt x="80605" y="54177"/>
                        <a:pt x="79283" y="54177"/>
                        <a:pt x="79283" y="54177"/>
                      </a:cubicBezTo>
                      <a:cubicBezTo>
                        <a:pt x="75319" y="54177"/>
                        <a:pt x="66069" y="54177"/>
                        <a:pt x="55498" y="55498"/>
                      </a:cubicBezTo>
                      <a:cubicBezTo>
                        <a:pt x="33035" y="56820"/>
                        <a:pt x="5285" y="59462"/>
                        <a:pt x="2643" y="54177"/>
                      </a:cubicBezTo>
                      <a:cubicBezTo>
                        <a:pt x="1321" y="51534"/>
                        <a:pt x="0" y="43606"/>
                        <a:pt x="0" y="35677"/>
                      </a:cubicBezTo>
                      <a:cubicBezTo>
                        <a:pt x="0" y="23785"/>
                        <a:pt x="1321" y="9250"/>
                        <a:pt x="5285" y="6607"/>
                      </a:cubicBezTo>
                      <a:cubicBezTo>
                        <a:pt x="9249" y="3964"/>
                        <a:pt x="30392" y="1321"/>
                        <a:pt x="54177" y="0"/>
                      </a:cubicBezTo>
                      <a:cubicBezTo>
                        <a:pt x="66069" y="0"/>
                        <a:pt x="79283" y="0"/>
                        <a:pt x="89854" y="0"/>
                      </a:cubicBezTo>
                      <a:cubicBezTo>
                        <a:pt x="104390" y="0"/>
                        <a:pt x="114960" y="2643"/>
                        <a:pt x="118925" y="5286"/>
                      </a:cubicBezTo>
                      <a:cubicBezTo>
                        <a:pt x="120246" y="6607"/>
                        <a:pt x="122889" y="10571"/>
                        <a:pt x="125532" y="15857"/>
                      </a:cubicBezTo>
                      <a:cubicBezTo>
                        <a:pt x="129496" y="23785"/>
                        <a:pt x="133460" y="35677"/>
                        <a:pt x="138746" y="50213"/>
                      </a:cubicBezTo>
                      <a:cubicBezTo>
                        <a:pt x="141388" y="58141"/>
                        <a:pt x="144031" y="67391"/>
                        <a:pt x="146674" y="76641"/>
                      </a:cubicBezTo>
                      <a:cubicBezTo>
                        <a:pt x="149317" y="85890"/>
                        <a:pt x="151960" y="95140"/>
                        <a:pt x="154602" y="104390"/>
                      </a:cubicBezTo>
                      <a:cubicBezTo>
                        <a:pt x="154602" y="105711"/>
                        <a:pt x="155924" y="107032"/>
                        <a:pt x="155924" y="108354"/>
                      </a:cubicBezTo>
                      <a:cubicBezTo>
                        <a:pt x="155924" y="109675"/>
                        <a:pt x="157245" y="112318"/>
                        <a:pt x="157245" y="113639"/>
                      </a:cubicBezTo>
                      <a:cubicBezTo>
                        <a:pt x="158566" y="120246"/>
                        <a:pt x="161209" y="125532"/>
                        <a:pt x="162530" y="132139"/>
                      </a:cubicBezTo>
                      <a:cubicBezTo>
                        <a:pt x="163852" y="136103"/>
                        <a:pt x="163852" y="138746"/>
                        <a:pt x="165173" y="142710"/>
                      </a:cubicBezTo>
                      <a:cubicBezTo>
                        <a:pt x="167816" y="150638"/>
                        <a:pt x="169137" y="158566"/>
                        <a:pt x="170459" y="165173"/>
                      </a:cubicBezTo>
                      <a:cubicBezTo>
                        <a:pt x="174423" y="175745"/>
                        <a:pt x="175744" y="182351"/>
                        <a:pt x="174423" y="183673"/>
                      </a:cubicBezTo>
                      <a:close/>
                    </a:path>
                  </a:pathLst>
                </a:custGeom>
                <a:solidFill>
                  <a:srgbClr val="FDC228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0" name="Graphic 2">
                  <a:extLst>
                    <a:ext uri="{FF2B5EF4-FFF2-40B4-BE49-F238E27FC236}">
                      <a16:creationId xmlns:a16="http://schemas.microsoft.com/office/drawing/2014/main" id="{195399E7-4E36-4E85-9BAE-FA9984EA0195}"/>
                    </a:ext>
                  </a:extLst>
                </p:cNvPr>
                <p:cNvGrpSpPr/>
                <p:nvPr/>
              </p:nvGrpSpPr>
              <p:grpSpPr>
                <a:xfrm>
                  <a:off x="6166913" y="1176034"/>
                  <a:ext cx="117603" cy="178387"/>
                  <a:chOff x="6166913" y="1176034"/>
                  <a:chExt cx="117603" cy="178387"/>
                </a:xfrm>
                <a:solidFill>
                  <a:srgbClr val="FFAE00"/>
                </a:solidFill>
              </p:grpSpPr>
              <p:sp>
                <p:nvSpPr>
                  <p:cNvPr id="11" name="9Slide.vn 62">
                    <a:extLst>
                      <a:ext uri="{FF2B5EF4-FFF2-40B4-BE49-F238E27FC236}">
                        <a16:creationId xmlns:a16="http://schemas.microsoft.com/office/drawing/2014/main" id="{1DC004FC-9ABE-43B0-968B-EECFAF6960DA}"/>
                      </a:ext>
                    </a:extLst>
                  </p:cNvPr>
                  <p:cNvSpPr/>
                  <p:nvPr/>
                </p:nvSpPr>
                <p:spPr>
                  <a:xfrm>
                    <a:off x="6219768" y="1308173"/>
                    <a:ext cx="64747" cy="46248"/>
                  </a:xfrm>
                  <a:custGeom>
                    <a:avLst/>
                    <a:gdLst>
                      <a:gd name="connsiteX0" fmla="*/ 64748 w 64747"/>
                      <a:gd name="connsiteY0" fmla="*/ 33035 h 46248"/>
                      <a:gd name="connsiteX1" fmla="*/ 40963 w 64747"/>
                      <a:gd name="connsiteY1" fmla="*/ 38320 h 46248"/>
                      <a:gd name="connsiteX2" fmla="*/ 7928 w 64747"/>
                      <a:gd name="connsiteY2" fmla="*/ 46249 h 46248"/>
                      <a:gd name="connsiteX3" fmla="*/ 0 w 64747"/>
                      <a:gd name="connsiteY3" fmla="*/ 17178 h 46248"/>
                      <a:gd name="connsiteX4" fmla="*/ 33035 w 64747"/>
                      <a:gd name="connsiteY4" fmla="*/ 7928 h 46248"/>
                      <a:gd name="connsiteX5" fmla="*/ 58141 w 64747"/>
                      <a:gd name="connsiteY5" fmla="*/ 0 h 46248"/>
                      <a:gd name="connsiteX6" fmla="*/ 64748 w 64747"/>
                      <a:gd name="connsiteY6" fmla="*/ 33035 h 46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4747" h="46248">
                        <a:moveTo>
                          <a:pt x="64748" y="33035"/>
                        </a:moveTo>
                        <a:lnTo>
                          <a:pt x="40963" y="38320"/>
                        </a:lnTo>
                        <a:lnTo>
                          <a:pt x="7928" y="46249"/>
                        </a:lnTo>
                        <a:cubicBezTo>
                          <a:pt x="6607" y="39642"/>
                          <a:pt x="3964" y="29070"/>
                          <a:pt x="0" y="17178"/>
                        </a:cubicBezTo>
                        <a:lnTo>
                          <a:pt x="33035" y="7928"/>
                        </a:lnTo>
                        <a:lnTo>
                          <a:pt x="58141" y="0"/>
                        </a:lnTo>
                        <a:cubicBezTo>
                          <a:pt x="60783" y="13214"/>
                          <a:pt x="63426" y="23785"/>
                          <a:pt x="64748" y="33035"/>
                        </a:cubicBezTo>
                        <a:close/>
                      </a:path>
                    </a:pathLst>
                  </a:custGeom>
                  <a:solidFill>
                    <a:srgbClr val="FFAE00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9Slide.vn 63">
                    <a:extLst>
                      <a:ext uri="{FF2B5EF4-FFF2-40B4-BE49-F238E27FC236}">
                        <a16:creationId xmlns:a16="http://schemas.microsoft.com/office/drawing/2014/main" id="{D85DFF7F-F8CF-4AD7-9DAB-1267C15DA3A1}"/>
                      </a:ext>
                    </a:extLst>
                  </p:cNvPr>
                  <p:cNvSpPr/>
                  <p:nvPr/>
                </p:nvSpPr>
                <p:spPr>
                  <a:xfrm>
                    <a:off x="6209197" y="1253996"/>
                    <a:ext cx="62105" cy="46248"/>
                  </a:xfrm>
                  <a:custGeom>
                    <a:avLst/>
                    <a:gdLst>
                      <a:gd name="connsiteX0" fmla="*/ 62105 w 62105"/>
                      <a:gd name="connsiteY0" fmla="*/ 31713 h 46248"/>
                      <a:gd name="connsiteX1" fmla="*/ 36999 w 62105"/>
                      <a:gd name="connsiteY1" fmla="*/ 38320 h 46248"/>
                      <a:gd name="connsiteX2" fmla="*/ 5285 w 62105"/>
                      <a:gd name="connsiteY2" fmla="*/ 46249 h 46248"/>
                      <a:gd name="connsiteX3" fmla="*/ 1321 w 62105"/>
                      <a:gd name="connsiteY3" fmla="*/ 31713 h 46248"/>
                      <a:gd name="connsiteX4" fmla="*/ 0 w 62105"/>
                      <a:gd name="connsiteY4" fmla="*/ 23785 h 46248"/>
                      <a:gd name="connsiteX5" fmla="*/ 29071 w 62105"/>
                      <a:gd name="connsiteY5" fmla="*/ 10571 h 46248"/>
                      <a:gd name="connsiteX6" fmla="*/ 52855 w 62105"/>
                      <a:gd name="connsiteY6" fmla="*/ 0 h 46248"/>
                      <a:gd name="connsiteX7" fmla="*/ 60784 w 62105"/>
                      <a:gd name="connsiteY7" fmla="*/ 27749 h 46248"/>
                      <a:gd name="connsiteX8" fmla="*/ 62105 w 62105"/>
                      <a:gd name="connsiteY8" fmla="*/ 31713 h 46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2105" h="46248">
                        <a:moveTo>
                          <a:pt x="62105" y="31713"/>
                        </a:moveTo>
                        <a:cubicBezTo>
                          <a:pt x="55498" y="33035"/>
                          <a:pt x="46249" y="35677"/>
                          <a:pt x="36999" y="38320"/>
                        </a:cubicBezTo>
                        <a:cubicBezTo>
                          <a:pt x="25106" y="40963"/>
                          <a:pt x="13214" y="43606"/>
                          <a:pt x="5285" y="46249"/>
                        </a:cubicBezTo>
                        <a:cubicBezTo>
                          <a:pt x="3964" y="40963"/>
                          <a:pt x="2643" y="36999"/>
                          <a:pt x="1321" y="31713"/>
                        </a:cubicBezTo>
                        <a:cubicBezTo>
                          <a:pt x="1321" y="29070"/>
                          <a:pt x="0" y="26428"/>
                          <a:pt x="0" y="23785"/>
                        </a:cubicBezTo>
                        <a:lnTo>
                          <a:pt x="29071" y="10571"/>
                        </a:lnTo>
                        <a:lnTo>
                          <a:pt x="52855" y="0"/>
                        </a:lnTo>
                        <a:cubicBezTo>
                          <a:pt x="55498" y="9250"/>
                          <a:pt x="58141" y="18499"/>
                          <a:pt x="60784" y="27749"/>
                        </a:cubicBezTo>
                        <a:cubicBezTo>
                          <a:pt x="60784" y="29070"/>
                          <a:pt x="60784" y="30392"/>
                          <a:pt x="62105" y="31713"/>
                        </a:cubicBezTo>
                        <a:close/>
                      </a:path>
                    </a:pathLst>
                  </a:custGeom>
                  <a:solidFill>
                    <a:srgbClr val="FFAE00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" name="9Slide.vn 64">
                    <a:extLst>
                      <a:ext uri="{FF2B5EF4-FFF2-40B4-BE49-F238E27FC236}">
                        <a16:creationId xmlns:a16="http://schemas.microsoft.com/office/drawing/2014/main" id="{990693C3-9F45-42A7-ADC1-52637755E15C}"/>
                      </a:ext>
                    </a:extLst>
                  </p:cNvPr>
                  <p:cNvSpPr/>
                  <p:nvPr/>
                </p:nvSpPr>
                <p:spPr>
                  <a:xfrm>
                    <a:off x="6195983" y="1190569"/>
                    <a:ext cx="56819" cy="59462"/>
                  </a:xfrm>
                  <a:custGeom>
                    <a:avLst/>
                    <a:gdLst>
                      <a:gd name="connsiteX0" fmla="*/ 56820 w 56819"/>
                      <a:gd name="connsiteY0" fmla="*/ 35678 h 59462"/>
                      <a:gd name="connsiteX1" fmla="*/ 34356 w 56819"/>
                      <a:gd name="connsiteY1" fmla="*/ 46249 h 59462"/>
                      <a:gd name="connsiteX2" fmla="*/ 6607 w 56819"/>
                      <a:gd name="connsiteY2" fmla="*/ 59462 h 59462"/>
                      <a:gd name="connsiteX3" fmla="*/ 0 w 56819"/>
                      <a:gd name="connsiteY3" fmla="*/ 39642 h 59462"/>
                      <a:gd name="connsiteX4" fmla="*/ 25106 w 56819"/>
                      <a:gd name="connsiteY4" fmla="*/ 17178 h 59462"/>
                      <a:gd name="connsiteX5" fmla="*/ 44927 w 56819"/>
                      <a:gd name="connsiteY5" fmla="*/ 0 h 59462"/>
                      <a:gd name="connsiteX6" fmla="*/ 56820 w 56819"/>
                      <a:gd name="connsiteY6" fmla="*/ 35678 h 59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6819" h="59462">
                        <a:moveTo>
                          <a:pt x="56820" y="35678"/>
                        </a:moveTo>
                        <a:lnTo>
                          <a:pt x="34356" y="46249"/>
                        </a:lnTo>
                        <a:lnTo>
                          <a:pt x="6607" y="59462"/>
                        </a:lnTo>
                        <a:cubicBezTo>
                          <a:pt x="3964" y="50213"/>
                          <a:pt x="1321" y="42284"/>
                          <a:pt x="0" y="39642"/>
                        </a:cubicBezTo>
                        <a:lnTo>
                          <a:pt x="25106" y="17178"/>
                        </a:lnTo>
                        <a:lnTo>
                          <a:pt x="44927" y="0"/>
                        </a:lnTo>
                        <a:cubicBezTo>
                          <a:pt x="47570" y="9250"/>
                          <a:pt x="51534" y="21142"/>
                          <a:pt x="56820" y="35678"/>
                        </a:cubicBezTo>
                        <a:close/>
                      </a:path>
                    </a:pathLst>
                  </a:custGeom>
                  <a:solidFill>
                    <a:srgbClr val="FFAE00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" name="9Slide.vn 65">
                    <a:extLst>
                      <a:ext uri="{FF2B5EF4-FFF2-40B4-BE49-F238E27FC236}">
                        <a16:creationId xmlns:a16="http://schemas.microsoft.com/office/drawing/2014/main" id="{0F6C7F6F-A94E-4640-907E-3F37172732BC}"/>
                      </a:ext>
                    </a:extLst>
                  </p:cNvPr>
                  <p:cNvSpPr/>
                  <p:nvPr/>
                </p:nvSpPr>
                <p:spPr>
                  <a:xfrm>
                    <a:off x="6166913" y="1176034"/>
                    <a:ext cx="36998" cy="55498"/>
                  </a:xfrm>
                  <a:custGeom>
                    <a:avLst/>
                    <a:gdLst>
                      <a:gd name="connsiteX0" fmla="*/ 36999 w 36998"/>
                      <a:gd name="connsiteY0" fmla="*/ 0 h 55498"/>
                      <a:gd name="connsiteX1" fmla="*/ 31713 w 36998"/>
                      <a:gd name="connsiteY1" fmla="*/ 26428 h 55498"/>
                      <a:gd name="connsiteX2" fmla="*/ 26428 w 36998"/>
                      <a:gd name="connsiteY2" fmla="*/ 54177 h 55498"/>
                      <a:gd name="connsiteX3" fmla="*/ 2643 w 36998"/>
                      <a:gd name="connsiteY3" fmla="*/ 55498 h 55498"/>
                      <a:gd name="connsiteX4" fmla="*/ 1321 w 36998"/>
                      <a:gd name="connsiteY4" fmla="*/ 29070 h 55498"/>
                      <a:gd name="connsiteX5" fmla="*/ 0 w 36998"/>
                      <a:gd name="connsiteY5" fmla="*/ 0 h 55498"/>
                      <a:gd name="connsiteX6" fmla="*/ 36999 w 36998"/>
                      <a:gd name="connsiteY6" fmla="*/ 0 h 554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998" h="55498">
                        <a:moveTo>
                          <a:pt x="36999" y="0"/>
                        </a:moveTo>
                        <a:cubicBezTo>
                          <a:pt x="35677" y="7928"/>
                          <a:pt x="34356" y="17178"/>
                          <a:pt x="31713" y="26428"/>
                        </a:cubicBezTo>
                        <a:cubicBezTo>
                          <a:pt x="30392" y="35677"/>
                          <a:pt x="27749" y="44927"/>
                          <a:pt x="26428" y="54177"/>
                        </a:cubicBezTo>
                        <a:cubicBezTo>
                          <a:pt x="22463" y="54177"/>
                          <a:pt x="13214" y="54177"/>
                          <a:pt x="2643" y="55498"/>
                        </a:cubicBezTo>
                        <a:lnTo>
                          <a:pt x="1321" y="29070"/>
                        </a:lnTo>
                        <a:lnTo>
                          <a:pt x="0" y="0"/>
                        </a:lnTo>
                        <a:cubicBezTo>
                          <a:pt x="11892" y="0"/>
                          <a:pt x="25106" y="0"/>
                          <a:pt x="36999" y="0"/>
                        </a:cubicBezTo>
                        <a:close/>
                      </a:path>
                    </a:pathLst>
                  </a:custGeom>
                  <a:solidFill>
                    <a:srgbClr val="FFAE00"/>
                  </a:solidFill>
                  <a:ln w="132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52833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9Slide.vn 12">
            <a:extLst>
              <a:ext uri="{FF2B5EF4-FFF2-40B4-BE49-F238E27FC236}">
                <a16:creationId xmlns:a16="http://schemas.microsoft.com/office/drawing/2014/main" id="{4F0D583E-7540-4BAF-B391-1CB8556228B8}"/>
              </a:ext>
            </a:extLst>
          </p:cNvPr>
          <p:cNvGrpSpPr/>
          <p:nvPr/>
        </p:nvGrpSpPr>
        <p:grpSpPr>
          <a:xfrm>
            <a:off x="5689461" y="1566158"/>
            <a:ext cx="710916" cy="809202"/>
            <a:chOff x="9162068" y="817623"/>
            <a:chExt cx="781224" cy="889230"/>
          </a:xfrm>
        </p:grpSpPr>
        <p:grpSp>
          <p:nvGrpSpPr>
            <p:cNvPr id="19" name="Graphic 2">
              <a:extLst>
                <a:ext uri="{FF2B5EF4-FFF2-40B4-BE49-F238E27FC236}">
                  <a16:creationId xmlns:a16="http://schemas.microsoft.com/office/drawing/2014/main" id="{BC8839CF-E3CC-4B4F-978B-115E19D5A1B7}"/>
                </a:ext>
              </a:extLst>
            </p:cNvPr>
            <p:cNvGrpSpPr/>
            <p:nvPr/>
          </p:nvGrpSpPr>
          <p:grpSpPr>
            <a:xfrm>
              <a:off x="9407442" y="817623"/>
              <a:ext cx="425619" cy="322603"/>
              <a:chOff x="7439454" y="1055913"/>
              <a:chExt cx="425619" cy="322603"/>
            </a:xfrm>
            <a:solidFill>
              <a:schemeClr val="accent1"/>
            </a:solidFill>
          </p:grpSpPr>
          <p:sp>
            <p:nvSpPr>
              <p:cNvPr id="60" name="9Slide.vn 13">
                <a:extLst>
                  <a:ext uri="{FF2B5EF4-FFF2-40B4-BE49-F238E27FC236}">
                    <a16:creationId xmlns:a16="http://schemas.microsoft.com/office/drawing/2014/main" id="{DAC8DC7C-D80E-4A80-A15B-933B9F341936}"/>
                  </a:ext>
                </a:extLst>
              </p:cNvPr>
              <p:cNvSpPr/>
              <p:nvPr/>
            </p:nvSpPr>
            <p:spPr>
              <a:xfrm>
                <a:off x="7559655" y="1085958"/>
                <a:ext cx="288969" cy="276566"/>
              </a:xfrm>
              <a:custGeom>
                <a:avLst/>
                <a:gdLst>
                  <a:gd name="connsiteX0" fmla="*/ 13214 w 288969"/>
                  <a:gd name="connsiteY0" fmla="*/ 194465 h 276566"/>
                  <a:gd name="connsiteX1" fmla="*/ 130818 w 288969"/>
                  <a:gd name="connsiteY1" fmla="*/ 236750 h 276566"/>
                  <a:gd name="connsiteX2" fmla="*/ 212744 w 288969"/>
                  <a:gd name="connsiteY2" fmla="*/ 275070 h 276566"/>
                  <a:gd name="connsiteX3" fmla="*/ 272206 w 288969"/>
                  <a:gd name="connsiteY3" fmla="*/ 227500 h 276566"/>
                  <a:gd name="connsiteX4" fmla="*/ 66069 w 288969"/>
                  <a:gd name="connsiteY4" fmla="*/ 2864 h 276566"/>
                  <a:gd name="connsiteX5" fmla="*/ 0 w 288969"/>
                  <a:gd name="connsiteY5" fmla="*/ 104611 h 276566"/>
                  <a:gd name="connsiteX6" fmla="*/ 13214 w 288969"/>
                  <a:gd name="connsiteY6" fmla="*/ 194465 h 27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8969" h="276566">
                    <a:moveTo>
                      <a:pt x="13214" y="194465"/>
                    </a:moveTo>
                    <a:lnTo>
                      <a:pt x="130818" y="236750"/>
                    </a:lnTo>
                    <a:cubicBezTo>
                      <a:pt x="130818" y="236750"/>
                      <a:pt x="166495" y="285641"/>
                      <a:pt x="212744" y="275070"/>
                    </a:cubicBezTo>
                    <a:cubicBezTo>
                      <a:pt x="231243" y="271106"/>
                      <a:pt x="252385" y="257892"/>
                      <a:pt x="272206" y="227500"/>
                    </a:cubicBezTo>
                    <a:cubicBezTo>
                      <a:pt x="343561" y="123110"/>
                      <a:pt x="170459" y="-22242"/>
                      <a:pt x="66069" y="2864"/>
                    </a:cubicBezTo>
                    <a:cubicBezTo>
                      <a:pt x="14536" y="14757"/>
                      <a:pt x="1322" y="61005"/>
                      <a:pt x="0" y="104611"/>
                    </a:cubicBezTo>
                    <a:cubicBezTo>
                      <a:pt x="0" y="150860"/>
                      <a:pt x="13214" y="194465"/>
                      <a:pt x="13214" y="194465"/>
                    </a:cubicBez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9Slide.vn 14">
                <a:extLst>
                  <a:ext uri="{FF2B5EF4-FFF2-40B4-BE49-F238E27FC236}">
                    <a16:creationId xmlns:a16="http://schemas.microsoft.com/office/drawing/2014/main" id="{D8333E72-0F30-47BC-8E2A-371DFEDC11DB}"/>
                  </a:ext>
                </a:extLst>
              </p:cNvPr>
              <p:cNvSpPr/>
              <p:nvPr/>
            </p:nvSpPr>
            <p:spPr>
              <a:xfrm>
                <a:off x="7559655" y="1190569"/>
                <a:ext cx="212743" cy="171955"/>
              </a:xfrm>
              <a:custGeom>
                <a:avLst/>
                <a:gdLst>
                  <a:gd name="connsiteX0" fmla="*/ 13214 w 212743"/>
                  <a:gd name="connsiteY0" fmla="*/ 89854 h 171955"/>
                  <a:gd name="connsiteX1" fmla="*/ 130818 w 212743"/>
                  <a:gd name="connsiteY1" fmla="*/ 132139 h 171955"/>
                  <a:gd name="connsiteX2" fmla="*/ 212744 w 212743"/>
                  <a:gd name="connsiteY2" fmla="*/ 170459 h 171955"/>
                  <a:gd name="connsiteX3" fmla="*/ 0 w 212743"/>
                  <a:gd name="connsiteY3" fmla="*/ 0 h 171955"/>
                  <a:gd name="connsiteX4" fmla="*/ 13214 w 212743"/>
                  <a:gd name="connsiteY4" fmla="*/ 89854 h 171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743" h="171955">
                    <a:moveTo>
                      <a:pt x="13214" y="89854"/>
                    </a:moveTo>
                    <a:lnTo>
                      <a:pt x="130818" y="132139"/>
                    </a:lnTo>
                    <a:cubicBezTo>
                      <a:pt x="130818" y="132139"/>
                      <a:pt x="166495" y="181030"/>
                      <a:pt x="212744" y="170459"/>
                    </a:cubicBezTo>
                    <a:cubicBezTo>
                      <a:pt x="212744" y="116282"/>
                      <a:pt x="137425" y="17178"/>
                      <a:pt x="0" y="0"/>
                    </a:cubicBezTo>
                    <a:cubicBezTo>
                      <a:pt x="0" y="46249"/>
                      <a:pt x="13214" y="89854"/>
                      <a:pt x="13214" y="89854"/>
                    </a:cubicBezTo>
                    <a:close/>
                  </a:path>
                </a:pathLst>
              </a:custGeom>
              <a:solidFill>
                <a:srgbClr val="FDC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9Slide.vn 15">
                <a:extLst>
                  <a:ext uri="{FF2B5EF4-FFF2-40B4-BE49-F238E27FC236}">
                    <a16:creationId xmlns:a16="http://schemas.microsoft.com/office/drawing/2014/main" id="{2DB52B15-2CDA-4326-91D5-4B3A7A006DC5}"/>
                  </a:ext>
                </a:extLst>
              </p:cNvPr>
              <p:cNvSpPr/>
              <p:nvPr/>
            </p:nvSpPr>
            <p:spPr>
              <a:xfrm>
                <a:off x="7538256" y="1055913"/>
                <a:ext cx="73123" cy="162406"/>
              </a:xfrm>
              <a:custGeom>
                <a:avLst/>
                <a:gdLst>
                  <a:gd name="connsiteX0" fmla="*/ 25363 w 73123"/>
                  <a:gd name="connsiteY0" fmla="*/ 162406 h 162406"/>
                  <a:gd name="connsiteX1" fmla="*/ 18756 w 73123"/>
                  <a:gd name="connsiteY1" fmla="*/ 157121 h 162406"/>
                  <a:gd name="connsiteX2" fmla="*/ 12150 w 73123"/>
                  <a:gd name="connsiteY2" fmla="*/ 10446 h 162406"/>
                  <a:gd name="connsiteX3" fmla="*/ 46505 w 73123"/>
                  <a:gd name="connsiteY3" fmla="*/ 1197 h 162406"/>
                  <a:gd name="connsiteX4" fmla="*/ 68969 w 73123"/>
                  <a:gd name="connsiteY4" fmla="*/ 18375 h 162406"/>
                  <a:gd name="connsiteX5" fmla="*/ 31970 w 73123"/>
                  <a:gd name="connsiteY5" fmla="*/ 157121 h 162406"/>
                  <a:gd name="connsiteX6" fmla="*/ 25363 w 73123"/>
                  <a:gd name="connsiteY6" fmla="*/ 162406 h 162406"/>
                  <a:gd name="connsiteX7" fmla="*/ 25363 w 73123"/>
                  <a:gd name="connsiteY7" fmla="*/ 162406 h 162406"/>
                  <a:gd name="connsiteX8" fmla="*/ 24042 w 73123"/>
                  <a:gd name="connsiteY8" fmla="*/ 21018 h 162406"/>
                  <a:gd name="connsiteX9" fmla="*/ 29327 w 73123"/>
                  <a:gd name="connsiteY9" fmla="*/ 135978 h 162406"/>
                  <a:gd name="connsiteX10" fmla="*/ 57076 w 73123"/>
                  <a:gd name="connsiteY10" fmla="*/ 26303 h 162406"/>
                  <a:gd name="connsiteX11" fmla="*/ 45184 w 73123"/>
                  <a:gd name="connsiteY11" fmla="*/ 17053 h 162406"/>
                  <a:gd name="connsiteX12" fmla="*/ 38577 w 73123"/>
                  <a:gd name="connsiteY12" fmla="*/ 15732 h 162406"/>
                  <a:gd name="connsiteX13" fmla="*/ 24042 w 73123"/>
                  <a:gd name="connsiteY13" fmla="*/ 21018 h 16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3123" h="162406">
                    <a:moveTo>
                      <a:pt x="25363" y="162406"/>
                    </a:moveTo>
                    <a:cubicBezTo>
                      <a:pt x="22720" y="162406"/>
                      <a:pt x="20078" y="159763"/>
                      <a:pt x="18756" y="157121"/>
                    </a:cubicBezTo>
                    <a:cubicBezTo>
                      <a:pt x="14792" y="145228"/>
                      <a:pt x="-16921" y="43481"/>
                      <a:pt x="12150" y="10446"/>
                    </a:cubicBezTo>
                    <a:cubicBezTo>
                      <a:pt x="17435" y="3840"/>
                      <a:pt x="28006" y="-2767"/>
                      <a:pt x="46505" y="1197"/>
                    </a:cubicBezTo>
                    <a:cubicBezTo>
                      <a:pt x="57076" y="3840"/>
                      <a:pt x="65005" y="9125"/>
                      <a:pt x="68969" y="18375"/>
                    </a:cubicBezTo>
                    <a:cubicBezTo>
                      <a:pt x="87468" y="58016"/>
                      <a:pt x="38577" y="147871"/>
                      <a:pt x="31970" y="157121"/>
                    </a:cubicBezTo>
                    <a:cubicBezTo>
                      <a:pt x="31970" y="161085"/>
                      <a:pt x="29327" y="162406"/>
                      <a:pt x="25363" y="162406"/>
                    </a:cubicBezTo>
                    <a:cubicBezTo>
                      <a:pt x="26684" y="162406"/>
                      <a:pt x="26684" y="162406"/>
                      <a:pt x="25363" y="162406"/>
                    </a:cubicBezTo>
                    <a:close/>
                    <a:moveTo>
                      <a:pt x="24042" y="21018"/>
                    </a:moveTo>
                    <a:cubicBezTo>
                      <a:pt x="6864" y="39517"/>
                      <a:pt x="18756" y="100301"/>
                      <a:pt x="29327" y="135978"/>
                    </a:cubicBezTo>
                    <a:cubicBezTo>
                      <a:pt x="45184" y="104265"/>
                      <a:pt x="67647" y="48767"/>
                      <a:pt x="57076" y="26303"/>
                    </a:cubicBezTo>
                    <a:cubicBezTo>
                      <a:pt x="54433" y="21018"/>
                      <a:pt x="50469" y="18375"/>
                      <a:pt x="45184" y="17053"/>
                    </a:cubicBezTo>
                    <a:cubicBezTo>
                      <a:pt x="42541" y="17053"/>
                      <a:pt x="39898" y="15732"/>
                      <a:pt x="38577" y="15732"/>
                    </a:cubicBezTo>
                    <a:cubicBezTo>
                      <a:pt x="30648" y="15732"/>
                      <a:pt x="26684" y="17053"/>
                      <a:pt x="24042" y="21018"/>
                    </a:cubicBezTo>
                    <a:close/>
                  </a:path>
                </a:pathLst>
              </a:custGeom>
              <a:solidFill>
                <a:srgbClr val="FDC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9Slide.vn 16">
                <a:extLst>
                  <a:ext uri="{FF2B5EF4-FFF2-40B4-BE49-F238E27FC236}">
                    <a16:creationId xmlns:a16="http://schemas.microsoft.com/office/drawing/2014/main" id="{AAFAF8C8-7CF5-4A7B-8223-02B6D91FD3CD}"/>
                  </a:ext>
                </a:extLst>
              </p:cNvPr>
              <p:cNvSpPr/>
              <p:nvPr/>
            </p:nvSpPr>
            <p:spPr>
              <a:xfrm>
                <a:off x="7439454" y="1091465"/>
                <a:ext cx="128676" cy="127721"/>
              </a:xfrm>
              <a:custGeom>
                <a:avLst/>
                <a:gdLst>
                  <a:gd name="connsiteX0" fmla="*/ 120201 w 128676"/>
                  <a:gd name="connsiteY0" fmla="*/ 126853 h 127721"/>
                  <a:gd name="connsiteX1" fmla="*/ 1276 w 128676"/>
                  <a:gd name="connsiteY1" fmla="*/ 44927 h 127721"/>
                  <a:gd name="connsiteX2" fmla="*/ 6562 w 128676"/>
                  <a:gd name="connsiteY2" fmla="*/ 15857 h 127721"/>
                  <a:gd name="connsiteX3" fmla="*/ 38275 w 128676"/>
                  <a:gd name="connsiteY3" fmla="*/ 0 h 127721"/>
                  <a:gd name="connsiteX4" fmla="*/ 128129 w 128676"/>
                  <a:gd name="connsiteY4" fmla="*/ 114961 h 127721"/>
                  <a:gd name="connsiteX5" fmla="*/ 126808 w 128676"/>
                  <a:gd name="connsiteY5" fmla="*/ 122889 h 127721"/>
                  <a:gd name="connsiteX6" fmla="*/ 121522 w 128676"/>
                  <a:gd name="connsiteY6" fmla="*/ 125532 h 127721"/>
                  <a:gd name="connsiteX7" fmla="*/ 120201 w 128676"/>
                  <a:gd name="connsiteY7" fmla="*/ 126853 h 127721"/>
                  <a:gd name="connsiteX8" fmla="*/ 19776 w 128676"/>
                  <a:gd name="connsiteY8" fmla="*/ 26428 h 127721"/>
                  <a:gd name="connsiteX9" fmla="*/ 15812 w 128676"/>
                  <a:gd name="connsiteY9" fmla="*/ 42284 h 127721"/>
                  <a:gd name="connsiteX10" fmla="*/ 108309 w 128676"/>
                  <a:gd name="connsiteY10" fmla="*/ 107032 h 127721"/>
                  <a:gd name="connsiteX11" fmla="*/ 36953 w 128676"/>
                  <a:gd name="connsiteY11" fmla="*/ 17178 h 127721"/>
                  <a:gd name="connsiteX12" fmla="*/ 34310 w 128676"/>
                  <a:gd name="connsiteY12" fmla="*/ 17178 h 127721"/>
                  <a:gd name="connsiteX13" fmla="*/ 19776 w 128676"/>
                  <a:gd name="connsiteY13" fmla="*/ 26428 h 127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8676" h="127721">
                    <a:moveTo>
                      <a:pt x="120201" y="126853"/>
                    </a:moveTo>
                    <a:cubicBezTo>
                      <a:pt x="109630" y="122889"/>
                      <a:pt x="13169" y="87212"/>
                      <a:pt x="1276" y="44927"/>
                    </a:cubicBezTo>
                    <a:cubicBezTo>
                      <a:pt x="-1366" y="34356"/>
                      <a:pt x="-45" y="25106"/>
                      <a:pt x="6562" y="15857"/>
                    </a:cubicBezTo>
                    <a:cubicBezTo>
                      <a:pt x="18454" y="1321"/>
                      <a:pt x="30346" y="0"/>
                      <a:pt x="38275" y="0"/>
                    </a:cubicBezTo>
                    <a:cubicBezTo>
                      <a:pt x="81881" y="5286"/>
                      <a:pt x="124165" y="104390"/>
                      <a:pt x="128129" y="114961"/>
                    </a:cubicBezTo>
                    <a:cubicBezTo>
                      <a:pt x="129450" y="117603"/>
                      <a:pt x="128129" y="120246"/>
                      <a:pt x="126808" y="122889"/>
                    </a:cubicBezTo>
                    <a:cubicBezTo>
                      <a:pt x="125486" y="124210"/>
                      <a:pt x="122844" y="125532"/>
                      <a:pt x="121522" y="125532"/>
                    </a:cubicBezTo>
                    <a:cubicBezTo>
                      <a:pt x="122844" y="128175"/>
                      <a:pt x="121522" y="128175"/>
                      <a:pt x="120201" y="126853"/>
                    </a:cubicBezTo>
                    <a:close/>
                    <a:moveTo>
                      <a:pt x="19776" y="26428"/>
                    </a:moveTo>
                    <a:cubicBezTo>
                      <a:pt x="15812" y="31713"/>
                      <a:pt x="14490" y="35678"/>
                      <a:pt x="15812" y="42284"/>
                    </a:cubicBezTo>
                    <a:cubicBezTo>
                      <a:pt x="22418" y="66069"/>
                      <a:pt x="75274" y="93818"/>
                      <a:pt x="108309" y="107032"/>
                    </a:cubicBezTo>
                    <a:cubicBezTo>
                      <a:pt x="92452" y="73998"/>
                      <a:pt x="62060" y="19821"/>
                      <a:pt x="36953" y="17178"/>
                    </a:cubicBezTo>
                    <a:cubicBezTo>
                      <a:pt x="35632" y="17178"/>
                      <a:pt x="35632" y="17178"/>
                      <a:pt x="34310" y="17178"/>
                    </a:cubicBezTo>
                    <a:cubicBezTo>
                      <a:pt x="30346" y="17178"/>
                      <a:pt x="25061" y="19821"/>
                      <a:pt x="19776" y="26428"/>
                    </a:cubicBezTo>
                    <a:close/>
                  </a:path>
                </a:pathLst>
              </a:custGeom>
              <a:solidFill>
                <a:srgbClr val="FDC22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9Slide.vn 17">
                <a:extLst>
                  <a:ext uri="{FF2B5EF4-FFF2-40B4-BE49-F238E27FC236}">
                    <a16:creationId xmlns:a16="http://schemas.microsoft.com/office/drawing/2014/main" id="{2F0FB91E-E242-48D2-8F38-0524B5DDA414}"/>
                  </a:ext>
                </a:extLst>
              </p:cNvPr>
              <p:cNvSpPr/>
              <p:nvPr/>
            </p:nvSpPr>
            <p:spPr>
              <a:xfrm>
                <a:off x="7722989" y="1154024"/>
                <a:ext cx="142084" cy="224492"/>
              </a:xfrm>
              <a:custGeom>
                <a:avLst/>
                <a:gdLst>
                  <a:gd name="connsiteX0" fmla="*/ 58660 w 142084"/>
                  <a:gd name="connsiteY0" fmla="*/ 222861 h 224492"/>
                  <a:gd name="connsiteX1" fmla="*/ 131336 w 142084"/>
                  <a:gd name="connsiteY1" fmla="*/ 167363 h 224492"/>
                  <a:gd name="connsiteX2" fmla="*/ 70552 w 142084"/>
                  <a:gd name="connsiteY2" fmla="*/ 868 h 224492"/>
                  <a:gd name="connsiteX3" fmla="*/ 63945 w 142084"/>
                  <a:gd name="connsiteY3" fmla="*/ 2189 h 224492"/>
                  <a:gd name="connsiteX4" fmla="*/ 65267 w 142084"/>
                  <a:gd name="connsiteY4" fmla="*/ 8796 h 224492"/>
                  <a:gd name="connsiteX5" fmla="*/ 123407 w 142084"/>
                  <a:gd name="connsiteY5" fmla="*/ 163399 h 224492"/>
                  <a:gd name="connsiteX6" fmla="*/ 7125 w 142084"/>
                  <a:gd name="connsiteY6" fmla="*/ 209647 h 224492"/>
                  <a:gd name="connsiteX7" fmla="*/ 518 w 142084"/>
                  <a:gd name="connsiteY7" fmla="*/ 212290 h 224492"/>
                  <a:gd name="connsiteX8" fmla="*/ 3161 w 142084"/>
                  <a:gd name="connsiteY8" fmla="*/ 218897 h 224492"/>
                  <a:gd name="connsiteX9" fmla="*/ 58660 w 142084"/>
                  <a:gd name="connsiteY9" fmla="*/ 222861 h 2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084" h="224492">
                    <a:moveTo>
                      <a:pt x="58660" y="222861"/>
                    </a:moveTo>
                    <a:cubicBezTo>
                      <a:pt x="85087" y="218897"/>
                      <a:pt x="112836" y="205683"/>
                      <a:pt x="131336" y="167363"/>
                    </a:cubicBezTo>
                    <a:cubicBezTo>
                      <a:pt x="174942" y="77508"/>
                      <a:pt x="71873" y="2189"/>
                      <a:pt x="70552" y="868"/>
                    </a:cubicBezTo>
                    <a:cubicBezTo>
                      <a:pt x="67909" y="-453"/>
                      <a:pt x="65267" y="-453"/>
                      <a:pt x="63945" y="2189"/>
                    </a:cubicBezTo>
                    <a:cubicBezTo>
                      <a:pt x="62624" y="4832"/>
                      <a:pt x="62624" y="7475"/>
                      <a:pt x="65267" y="8796"/>
                    </a:cubicBezTo>
                    <a:cubicBezTo>
                      <a:pt x="66588" y="10118"/>
                      <a:pt x="163049" y="80151"/>
                      <a:pt x="123407" y="163399"/>
                    </a:cubicBezTo>
                    <a:cubicBezTo>
                      <a:pt x="87729" y="237396"/>
                      <a:pt x="9768" y="210969"/>
                      <a:pt x="7125" y="209647"/>
                    </a:cubicBezTo>
                    <a:cubicBezTo>
                      <a:pt x="4482" y="208326"/>
                      <a:pt x="1839" y="209647"/>
                      <a:pt x="518" y="212290"/>
                    </a:cubicBezTo>
                    <a:cubicBezTo>
                      <a:pt x="-803" y="214933"/>
                      <a:pt x="518" y="217575"/>
                      <a:pt x="3161" y="218897"/>
                    </a:cubicBezTo>
                    <a:cubicBezTo>
                      <a:pt x="4482" y="218897"/>
                      <a:pt x="29589" y="228147"/>
                      <a:pt x="58660" y="222861"/>
                    </a:cubicBezTo>
                    <a:close/>
                  </a:path>
                </a:pathLst>
              </a:custGeom>
              <a:solidFill>
                <a:srgbClr val="181818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9Slide.vn 18">
              <a:extLst>
                <a:ext uri="{FF2B5EF4-FFF2-40B4-BE49-F238E27FC236}">
                  <a16:creationId xmlns:a16="http://schemas.microsoft.com/office/drawing/2014/main" id="{46D96EC8-D980-46F6-895E-EE9C9CC6432F}"/>
                </a:ext>
              </a:extLst>
            </p:cNvPr>
            <p:cNvSpPr/>
            <p:nvPr/>
          </p:nvSpPr>
          <p:spPr>
            <a:xfrm>
              <a:off x="9162068" y="974743"/>
              <a:ext cx="346013" cy="703796"/>
            </a:xfrm>
            <a:custGeom>
              <a:avLst/>
              <a:gdLst>
                <a:gd name="connsiteX0" fmla="*/ 245329 w 346013"/>
                <a:gd name="connsiteY0" fmla="*/ 175744 h 703796"/>
                <a:gd name="connsiteX1" fmla="*/ 263828 w 346013"/>
                <a:gd name="connsiteY1" fmla="*/ 494199 h 703796"/>
                <a:gd name="connsiteX2" fmla="*/ 300827 w 346013"/>
                <a:gd name="connsiteY2" fmla="*/ 692407 h 703796"/>
                <a:gd name="connsiteX3" fmla="*/ 33907 w 346013"/>
                <a:gd name="connsiteY3" fmla="*/ 696371 h 703796"/>
                <a:gd name="connsiteX4" fmla="*/ 86762 w 346013"/>
                <a:gd name="connsiteY4" fmla="*/ 187637 h 703796"/>
                <a:gd name="connsiteX5" fmla="*/ 335183 w 346013"/>
                <a:gd name="connsiteY5" fmla="*/ 0 h 703796"/>
                <a:gd name="connsiteX6" fmla="*/ 245329 w 346013"/>
                <a:gd name="connsiteY6" fmla="*/ 175744 h 703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13" h="703796">
                  <a:moveTo>
                    <a:pt x="245329" y="175744"/>
                  </a:moveTo>
                  <a:cubicBezTo>
                    <a:pt x="245329" y="175744"/>
                    <a:pt x="199080" y="368667"/>
                    <a:pt x="263828" y="494199"/>
                  </a:cubicBezTo>
                  <a:cubicBezTo>
                    <a:pt x="327255" y="619731"/>
                    <a:pt x="392002" y="654087"/>
                    <a:pt x="300827" y="692407"/>
                  </a:cubicBezTo>
                  <a:cubicBezTo>
                    <a:pt x="208330" y="730727"/>
                    <a:pt x="103940" y="656729"/>
                    <a:pt x="33907" y="696371"/>
                  </a:cubicBezTo>
                  <a:cubicBezTo>
                    <a:pt x="-50663" y="742620"/>
                    <a:pt x="44478" y="352810"/>
                    <a:pt x="86762" y="187637"/>
                  </a:cubicBezTo>
                  <a:cubicBezTo>
                    <a:pt x="130368" y="18499"/>
                    <a:pt x="335183" y="0"/>
                    <a:pt x="335183" y="0"/>
                  </a:cubicBezTo>
                  <a:lnTo>
                    <a:pt x="245329" y="175744"/>
                  </a:ln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9Slide.vn 19">
              <a:extLst>
                <a:ext uri="{FF2B5EF4-FFF2-40B4-BE49-F238E27FC236}">
                  <a16:creationId xmlns:a16="http://schemas.microsoft.com/office/drawing/2014/main" id="{344956D2-9871-4DC3-90F2-3100B32C74C2}"/>
                </a:ext>
              </a:extLst>
            </p:cNvPr>
            <p:cNvSpPr/>
            <p:nvPr/>
          </p:nvSpPr>
          <p:spPr>
            <a:xfrm>
              <a:off x="9263959" y="970657"/>
              <a:ext cx="458491" cy="318575"/>
            </a:xfrm>
            <a:custGeom>
              <a:avLst/>
              <a:gdLst>
                <a:gd name="connsiteX0" fmla="*/ 21870 w 458491"/>
                <a:gd name="connsiteY0" fmla="*/ 318576 h 318575"/>
                <a:gd name="connsiteX1" fmla="*/ 93225 w 458491"/>
                <a:gd name="connsiteY1" fmla="*/ 41084 h 318575"/>
                <a:gd name="connsiteX2" fmla="*/ 444714 w 458491"/>
                <a:gd name="connsiteY2" fmla="*/ 121689 h 318575"/>
                <a:gd name="connsiteX3" fmla="*/ 422250 w 458491"/>
                <a:gd name="connsiteY3" fmla="*/ 290827 h 318575"/>
                <a:gd name="connsiteX4" fmla="*/ 21870 w 458491"/>
                <a:gd name="connsiteY4" fmla="*/ 318576 h 31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491" h="318575">
                  <a:moveTo>
                    <a:pt x="21870" y="318576"/>
                  </a:moveTo>
                  <a:cubicBezTo>
                    <a:pt x="21870" y="318576"/>
                    <a:pt x="-60056" y="129617"/>
                    <a:pt x="93225" y="41084"/>
                  </a:cubicBezTo>
                  <a:cubicBezTo>
                    <a:pt x="247827" y="-47448"/>
                    <a:pt x="403751" y="19942"/>
                    <a:pt x="444714" y="121689"/>
                  </a:cubicBezTo>
                  <a:cubicBezTo>
                    <a:pt x="485677" y="223436"/>
                    <a:pt x="422250" y="290827"/>
                    <a:pt x="422250" y="290827"/>
                  </a:cubicBezTo>
                  <a:lnTo>
                    <a:pt x="21870" y="318576"/>
                  </a:ln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aphic 2">
              <a:extLst>
                <a:ext uri="{FF2B5EF4-FFF2-40B4-BE49-F238E27FC236}">
                  <a16:creationId xmlns:a16="http://schemas.microsoft.com/office/drawing/2014/main" id="{F18BB4C1-D3EE-498F-936B-A1C9A67BBD86}"/>
                </a:ext>
              </a:extLst>
            </p:cNvPr>
            <p:cNvGrpSpPr/>
            <p:nvPr/>
          </p:nvGrpSpPr>
          <p:grpSpPr>
            <a:xfrm>
              <a:off x="9457609" y="1484798"/>
              <a:ext cx="199529" cy="205812"/>
              <a:chOff x="7489621" y="1723088"/>
              <a:chExt cx="199529" cy="205812"/>
            </a:xfrm>
            <a:solidFill>
              <a:schemeClr val="accent1"/>
            </a:solidFill>
          </p:grpSpPr>
          <p:sp>
            <p:nvSpPr>
              <p:cNvPr id="58" name="9Slide.vn 20">
                <a:extLst>
                  <a:ext uri="{FF2B5EF4-FFF2-40B4-BE49-F238E27FC236}">
                    <a16:creationId xmlns:a16="http://schemas.microsoft.com/office/drawing/2014/main" id="{8A9EE173-34E5-43EF-A904-BB636CDE0A1F}"/>
                  </a:ext>
                </a:extLst>
              </p:cNvPr>
              <p:cNvSpPr/>
              <p:nvPr/>
            </p:nvSpPr>
            <p:spPr>
              <a:xfrm>
                <a:off x="7489621" y="1724410"/>
                <a:ext cx="199529" cy="204491"/>
              </a:xfrm>
              <a:custGeom>
                <a:avLst/>
                <a:gdLst>
                  <a:gd name="connsiteX0" fmla="*/ 92497 w 199529"/>
                  <a:gd name="connsiteY0" fmla="*/ 200851 h 204491"/>
                  <a:gd name="connsiteX1" fmla="*/ 15857 w 199529"/>
                  <a:gd name="connsiteY1" fmla="*/ 178387 h 204491"/>
                  <a:gd name="connsiteX2" fmla="*/ 6607 w 199529"/>
                  <a:gd name="connsiteY2" fmla="*/ 99104 h 204491"/>
                  <a:gd name="connsiteX3" fmla="*/ 1322 w 199529"/>
                  <a:gd name="connsiteY3" fmla="*/ 52855 h 204491"/>
                  <a:gd name="connsiteX4" fmla="*/ 0 w 199529"/>
                  <a:gd name="connsiteY4" fmla="*/ 46249 h 204491"/>
                  <a:gd name="connsiteX5" fmla="*/ 19821 w 199529"/>
                  <a:gd name="connsiteY5" fmla="*/ 43606 h 204491"/>
                  <a:gd name="connsiteX6" fmla="*/ 170459 w 199529"/>
                  <a:gd name="connsiteY6" fmla="*/ 0 h 204491"/>
                  <a:gd name="connsiteX7" fmla="*/ 190280 w 199529"/>
                  <a:gd name="connsiteY7" fmla="*/ 96461 h 204491"/>
                  <a:gd name="connsiteX8" fmla="*/ 199530 w 199529"/>
                  <a:gd name="connsiteY8" fmla="*/ 141388 h 204491"/>
                  <a:gd name="connsiteX9" fmla="*/ 92497 w 199529"/>
                  <a:gd name="connsiteY9" fmla="*/ 200851 h 204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9529" h="204491">
                    <a:moveTo>
                      <a:pt x="92497" y="200851"/>
                    </a:moveTo>
                    <a:cubicBezTo>
                      <a:pt x="47570" y="212743"/>
                      <a:pt x="30392" y="192923"/>
                      <a:pt x="15857" y="178387"/>
                    </a:cubicBezTo>
                    <a:lnTo>
                      <a:pt x="6607" y="99104"/>
                    </a:lnTo>
                    <a:lnTo>
                      <a:pt x="1322" y="52855"/>
                    </a:lnTo>
                    <a:lnTo>
                      <a:pt x="0" y="46249"/>
                    </a:lnTo>
                    <a:lnTo>
                      <a:pt x="19821" y="43606"/>
                    </a:lnTo>
                    <a:lnTo>
                      <a:pt x="170459" y="0"/>
                    </a:lnTo>
                    <a:lnTo>
                      <a:pt x="190280" y="96461"/>
                    </a:lnTo>
                    <a:lnTo>
                      <a:pt x="199530" y="141388"/>
                    </a:lnTo>
                    <a:cubicBezTo>
                      <a:pt x="183673" y="159888"/>
                      <a:pt x="157245" y="183673"/>
                      <a:pt x="92497" y="200851"/>
                    </a:cubicBezTo>
                    <a:close/>
                  </a:path>
                </a:pathLst>
              </a:custGeom>
              <a:solidFill>
                <a:srgbClr val="FBB990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9Slide.vn 21">
                <a:extLst>
                  <a:ext uri="{FF2B5EF4-FFF2-40B4-BE49-F238E27FC236}">
                    <a16:creationId xmlns:a16="http://schemas.microsoft.com/office/drawing/2014/main" id="{7BCF206F-9711-4B15-9B54-F7D71BBA9D41}"/>
                  </a:ext>
                </a:extLst>
              </p:cNvPr>
              <p:cNvSpPr/>
              <p:nvPr/>
            </p:nvSpPr>
            <p:spPr>
              <a:xfrm>
                <a:off x="7490943" y="1723088"/>
                <a:ext cx="191601" cy="112744"/>
              </a:xfrm>
              <a:custGeom>
                <a:avLst/>
                <a:gdLst>
                  <a:gd name="connsiteX0" fmla="*/ 6607 w 191601"/>
                  <a:gd name="connsiteY0" fmla="*/ 100426 h 112744"/>
                  <a:gd name="connsiteX1" fmla="*/ 191601 w 191601"/>
                  <a:gd name="connsiteY1" fmla="*/ 96461 h 112744"/>
                  <a:gd name="connsiteX2" fmla="*/ 191601 w 191601"/>
                  <a:gd name="connsiteY2" fmla="*/ 96461 h 112744"/>
                  <a:gd name="connsiteX3" fmla="*/ 170458 w 191601"/>
                  <a:gd name="connsiteY3" fmla="*/ 0 h 112744"/>
                  <a:gd name="connsiteX4" fmla="*/ 19821 w 191601"/>
                  <a:gd name="connsiteY4" fmla="*/ 43606 h 112744"/>
                  <a:gd name="connsiteX5" fmla="*/ 0 w 191601"/>
                  <a:gd name="connsiteY5" fmla="*/ 46249 h 112744"/>
                  <a:gd name="connsiteX6" fmla="*/ 1321 w 191601"/>
                  <a:gd name="connsiteY6" fmla="*/ 52855 h 112744"/>
                  <a:gd name="connsiteX7" fmla="*/ 6607 w 191601"/>
                  <a:gd name="connsiteY7" fmla="*/ 100426 h 11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1601" h="112744">
                    <a:moveTo>
                      <a:pt x="6607" y="100426"/>
                    </a:moveTo>
                    <a:cubicBezTo>
                      <a:pt x="52855" y="121568"/>
                      <a:pt x="145353" y="112318"/>
                      <a:pt x="191601" y="96461"/>
                    </a:cubicBezTo>
                    <a:cubicBezTo>
                      <a:pt x="191601" y="96461"/>
                      <a:pt x="191601" y="96461"/>
                      <a:pt x="191601" y="96461"/>
                    </a:cubicBezTo>
                    <a:lnTo>
                      <a:pt x="170458" y="0"/>
                    </a:lnTo>
                    <a:lnTo>
                      <a:pt x="19821" y="43606"/>
                    </a:lnTo>
                    <a:lnTo>
                      <a:pt x="0" y="46249"/>
                    </a:lnTo>
                    <a:lnTo>
                      <a:pt x="1321" y="52855"/>
                    </a:lnTo>
                    <a:lnTo>
                      <a:pt x="6607" y="100426"/>
                    </a:ln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2">
              <a:extLst>
                <a:ext uri="{FF2B5EF4-FFF2-40B4-BE49-F238E27FC236}">
                  <a16:creationId xmlns:a16="http://schemas.microsoft.com/office/drawing/2014/main" id="{349554A9-7704-49CF-8702-4D6212C26211}"/>
                </a:ext>
              </a:extLst>
            </p:cNvPr>
            <p:cNvGrpSpPr/>
            <p:nvPr/>
          </p:nvGrpSpPr>
          <p:grpSpPr>
            <a:xfrm>
              <a:off x="9267789" y="1286326"/>
              <a:ext cx="139022" cy="219029"/>
              <a:chOff x="7299801" y="1524616"/>
              <a:chExt cx="139022" cy="219029"/>
            </a:xfrm>
            <a:solidFill>
              <a:schemeClr val="accent1"/>
            </a:solidFill>
          </p:grpSpPr>
          <p:sp>
            <p:nvSpPr>
              <p:cNvPr id="54" name="9Slide.vn 22">
                <a:extLst>
                  <a:ext uri="{FF2B5EF4-FFF2-40B4-BE49-F238E27FC236}">
                    <a16:creationId xmlns:a16="http://schemas.microsoft.com/office/drawing/2014/main" id="{B824B254-166A-4791-ABE7-265F3DBA4758}"/>
                  </a:ext>
                </a:extLst>
              </p:cNvPr>
              <p:cNvSpPr/>
              <p:nvPr/>
            </p:nvSpPr>
            <p:spPr>
              <a:xfrm>
                <a:off x="7299801" y="1524616"/>
                <a:ext cx="105251" cy="121303"/>
              </a:xfrm>
              <a:custGeom>
                <a:avLst/>
                <a:gdLst>
                  <a:gd name="connsiteX0" fmla="*/ 74859 w 105251"/>
                  <a:gd name="connsiteY0" fmla="*/ 4228 h 121303"/>
                  <a:gd name="connsiteX1" fmla="*/ 2183 w 105251"/>
                  <a:gd name="connsiteY1" fmla="*/ 57084 h 121303"/>
                  <a:gd name="connsiteX2" fmla="*/ 105252 w 105251"/>
                  <a:gd name="connsiteY2" fmla="*/ 113904 h 121303"/>
                  <a:gd name="connsiteX3" fmla="*/ 74859 w 105251"/>
                  <a:gd name="connsiteY3" fmla="*/ 4228 h 121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251" h="121303">
                    <a:moveTo>
                      <a:pt x="74859" y="4228"/>
                    </a:moveTo>
                    <a:cubicBezTo>
                      <a:pt x="74859" y="4228"/>
                      <a:pt x="-14995" y="-22199"/>
                      <a:pt x="2183" y="57084"/>
                    </a:cubicBezTo>
                    <a:cubicBezTo>
                      <a:pt x="22004" y="144296"/>
                      <a:pt x="93359" y="119189"/>
                      <a:pt x="105252" y="113904"/>
                    </a:cubicBezTo>
                    <a:lnTo>
                      <a:pt x="74859" y="4228"/>
                    </a:lnTo>
                    <a:close/>
                  </a:path>
                </a:pathLst>
              </a:custGeom>
              <a:solidFill>
                <a:srgbClr val="FBB990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9Slide.vn 23">
                <a:extLst>
                  <a:ext uri="{FF2B5EF4-FFF2-40B4-BE49-F238E27FC236}">
                    <a16:creationId xmlns:a16="http://schemas.microsoft.com/office/drawing/2014/main" id="{D4EF4516-68DD-4FB8-A73E-A541FDDE8F8B}"/>
                  </a:ext>
                </a:extLst>
              </p:cNvPr>
              <p:cNvSpPr/>
              <p:nvPr/>
            </p:nvSpPr>
            <p:spPr>
              <a:xfrm>
                <a:off x="7317235" y="1626627"/>
                <a:ext cx="121588" cy="117018"/>
              </a:xfrm>
              <a:custGeom>
                <a:avLst/>
                <a:gdLst>
                  <a:gd name="connsiteX0" fmla="*/ 120852 w 121588"/>
                  <a:gd name="connsiteY0" fmla="*/ 47570 h 117018"/>
                  <a:gd name="connsiteX1" fmla="*/ 69318 w 121588"/>
                  <a:gd name="connsiteY1" fmla="*/ 116282 h 117018"/>
                  <a:gd name="connsiteX2" fmla="*/ 606 w 121588"/>
                  <a:gd name="connsiteY2" fmla="*/ 64748 h 117018"/>
                  <a:gd name="connsiteX3" fmla="*/ 37604 w 121588"/>
                  <a:gd name="connsiteY3" fmla="*/ 0 h 117018"/>
                  <a:gd name="connsiteX4" fmla="*/ 37604 w 121588"/>
                  <a:gd name="connsiteY4" fmla="*/ 0 h 117018"/>
                  <a:gd name="connsiteX5" fmla="*/ 42890 w 121588"/>
                  <a:gd name="connsiteY5" fmla="*/ 7928 h 117018"/>
                  <a:gd name="connsiteX6" fmla="*/ 9855 w 121588"/>
                  <a:gd name="connsiteY6" fmla="*/ 63427 h 117018"/>
                  <a:gd name="connsiteX7" fmla="*/ 67997 w 121588"/>
                  <a:gd name="connsiteY7" fmla="*/ 107032 h 117018"/>
                  <a:gd name="connsiteX8" fmla="*/ 111602 w 121588"/>
                  <a:gd name="connsiteY8" fmla="*/ 48891 h 117018"/>
                  <a:gd name="connsiteX9" fmla="*/ 94425 w 121588"/>
                  <a:gd name="connsiteY9" fmla="*/ 17178 h 117018"/>
                  <a:gd name="connsiteX10" fmla="*/ 86496 w 121588"/>
                  <a:gd name="connsiteY10" fmla="*/ 11893 h 117018"/>
                  <a:gd name="connsiteX11" fmla="*/ 93103 w 121588"/>
                  <a:gd name="connsiteY11" fmla="*/ 3964 h 117018"/>
                  <a:gd name="connsiteX12" fmla="*/ 99710 w 121588"/>
                  <a:gd name="connsiteY12" fmla="*/ 9250 h 117018"/>
                  <a:gd name="connsiteX13" fmla="*/ 120852 w 121588"/>
                  <a:gd name="connsiteY13" fmla="*/ 47570 h 11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1588" h="117018">
                    <a:moveTo>
                      <a:pt x="120852" y="47570"/>
                    </a:moveTo>
                    <a:cubicBezTo>
                      <a:pt x="126137" y="80605"/>
                      <a:pt x="102353" y="112318"/>
                      <a:pt x="69318" y="116282"/>
                    </a:cubicBezTo>
                    <a:cubicBezTo>
                      <a:pt x="36283" y="121568"/>
                      <a:pt x="4570" y="97783"/>
                      <a:pt x="606" y="64748"/>
                    </a:cubicBezTo>
                    <a:cubicBezTo>
                      <a:pt x="-3358" y="36999"/>
                      <a:pt x="12498" y="9250"/>
                      <a:pt x="37604" y="0"/>
                    </a:cubicBezTo>
                    <a:cubicBezTo>
                      <a:pt x="37604" y="0"/>
                      <a:pt x="37604" y="0"/>
                      <a:pt x="37604" y="0"/>
                    </a:cubicBezTo>
                    <a:cubicBezTo>
                      <a:pt x="41569" y="1321"/>
                      <a:pt x="42890" y="3964"/>
                      <a:pt x="42890" y="7928"/>
                    </a:cubicBezTo>
                    <a:cubicBezTo>
                      <a:pt x="20426" y="15857"/>
                      <a:pt x="5891" y="39642"/>
                      <a:pt x="9855" y="63427"/>
                    </a:cubicBezTo>
                    <a:cubicBezTo>
                      <a:pt x="13819" y="91176"/>
                      <a:pt x="40247" y="110997"/>
                      <a:pt x="67997" y="107032"/>
                    </a:cubicBezTo>
                    <a:cubicBezTo>
                      <a:pt x="95746" y="103068"/>
                      <a:pt x="115566" y="76640"/>
                      <a:pt x="111602" y="48891"/>
                    </a:cubicBezTo>
                    <a:cubicBezTo>
                      <a:pt x="110281" y="35678"/>
                      <a:pt x="103674" y="25106"/>
                      <a:pt x="94425" y="17178"/>
                    </a:cubicBezTo>
                    <a:cubicBezTo>
                      <a:pt x="91782" y="15857"/>
                      <a:pt x="89139" y="13214"/>
                      <a:pt x="86496" y="11893"/>
                    </a:cubicBezTo>
                    <a:cubicBezTo>
                      <a:pt x="89139" y="9250"/>
                      <a:pt x="90460" y="7928"/>
                      <a:pt x="93103" y="3964"/>
                    </a:cubicBezTo>
                    <a:cubicBezTo>
                      <a:pt x="95746" y="5286"/>
                      <a:pt x="98389" y="6607"/>
                      <a:pt x="99710" y="9250"/>
                    </a:cubicBezTo>
                    <a:cubicBezTo>
                      <a:pt x="111602" y="18499"/>
                      <a:pt x="119530" y="31713"/>
                      <a:pt x="120852" y="475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9Slide.vn 24">
                <a:extLst>
                  <a:ext uri="{FF2B5EF4-FFF2-40B4-BE49-F238E27FC236}">
                    <a16:creationId xmlns:a16="http://schemas.microsoft.com/office/drawing/2014/main" id="{F8F8F8F5-0545-49BA-AEE2-4B9DAB9D6919}"/>
                  </a:ext>
                </a:extLst>
              </p:cNvPr>
              <p:cNvSpPr/>
              <p:nvPr/>
            </p:nvSpPr>
            <p:spPr>
              <a:xfrm>
                <a:off x="7321287" y="1552111"/>
                <a:ext cx="47118" cy="60476"/>
              </a:xfrm>
              <a:custGeom>
                <a:avLst/>
                <a:gdLst>
                  <a:gd name="connsiteX0" fmla="*/ 42803 w 47118"/>
                  <a:gd name="connsiteY0" fmla="*/ 59981 h 60476"/>
                  <a:gd name="connsiteX1" fmla="*/ 42803 w 47118"/>
                  <a:gd name="connsiteY1" fmla="*/ 59981 h 60476"/>
                  <a:gd name="connsiteX2" fmla="*/ 46767 w 47118"/>
                  <a:gd name="connsiteY2" fmla="*/ 53374 h 60476"/>
                  <a:gd name="connsiteX3" fmla="*/ 7125 w 47118"/>
                  <a:gd name="connsiteY3" fmla="*/ 518 h 60476"/>
                  <a:gd name="connsiteX4" fmla="*/ 518 w 47118"/>
                  <a:gd name="connsiteY4" fmla="*/ 3161 h 60476"/>
                  <a:gd name="connsiteX5" fmla="*/ 3161 w 47118"/>
                  <a:gd name="connsiteY5" fmla="*/ 9768 h 60476"/>
                  <a:gd name="connsiteX6" fmla="*/ 37518 w 47118"/>
                  <a:gd name="connsiteY6" fmla="*/ 56017 h 60476"/>
                  <a:gd name="connsiteX7" fmla="*/ 42803 w 47118"/>
                  <a:gd name="connsiteY7" fmla="*/ 59981 h 60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118" h="60476">
                    <a:moveTo>
                      <a:pt x="42803" y="59981"/>
                    </a:moveTo>
                    <a:cubicBezTo>
                      <a:pt x="42803" y="59981"/>
                      <a:pt x="42803" y="59981"/>
                      <a:pt x="42803" y="59981"/>
                    </a:cubicBezTo>
                    <a:cubicBezTo>
                      <a:pt x="45446" y="58659"/>
                      <a:pt x="48089" y="56017"/>
                      <a:pt x="46767" y="53374"/>
                    </a:cubicBezTo>
                    <a:cubicBezTo>
                      <a:pt x="36196" y="15054"/>
                      <a:pt x="8447" y="1840"/>
                      <a:pt x="7125" y="518"/>
                    </a:cubicBezTo>
                    <a:cubicBezTo>
                      <a:pt x="4483" y="-803"/>
                      <a:pt x="1840" y="518"/>
                      <a:pt x="518" y="3161"/>
                    </a:cubicBezTo>
                    <a:cubicBezTo>
                      <a:pt x="-803" y="5804"/>
                      <a:pt x="518" y="8447"/>
                      <a:pt x="3161" y="9768"/>
                    </a:cubicBezTo>
                    <a:cubicBezTo>
                      <a:pt x="4483" y="9768"/>
                      <a:pt x="28268" y="21661"/>
                      <a:pt x="37518" y="56017"/>
                    </a:cubicBezTo>
                    <a:cubicBezTo>
                      <a:pt x="37518" y="59981"/>
                      <a:pt x="40160" y="61302"/>
                      <a:pt x="42803" y="59981"/>
                    </a:cubicBez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9Slide.vn 25">
                <a:extLst>
                  <a:ext uri="{FF2B5EF4-FFF2-40B4-BE49-F238E27FC236}">
                    <a16:creationId xmlns:a16="http://schemas.microsoft.com/office/drawing/2014/main" id="{94DFDAED-80E4-4C4A-823F-5EA1353AA589}"/>
                  </a:ext>
                </a:extLst>
              </p:cNvPr>
              <p:cNvSpPr/>
              <p:nvPr/>
            </p:nvSpPr>
            <p:spPr>
              <a:xfrm>
                <a:off x="7327544" y="1573772"/>
                <a:ext cx="28617" cy="22463"/>
              </a:xfrm>
              <a:custGeom>
                <a:avLst/>
                <a:gdLst>
                  <a:gd name="connsiteX0" fmla="*/ 4832 w 28617"/>
                  <a:gd name="connsiteY0" fmla="*/ 22464 h 22463"/>
                  <a:gd name="connsiteX1" fmla="*/ 8796 w 28617"/>
                  <a:gd name="connsiteY1" fmla="*/ 19821 h 22463"/>
                  <a:gd name="connsiteX2" fmla="*/ 23331 w 28617"/>
                  <a:gd name="connsiteY2" fmla="*/ 10571 h 22463"/>
                  <a:gd name="connsiteX3" fmla="*/ 28617 w 28617"/>
                  <a:gd name="connsiteY3" fmla="*/ 5286 h 22463"/>
                  <a:gd name="connsiteX4" fmla="*/ 23331 w 28617"/>
                  <a:gd name="connsiteY4" fmla="*/ 0 h 22463"/>
                  <a:gd name="connsiteX5" fmla="*/ 868 w 28617"/>
                  <a:gd name="connsiteY5" fmla="*/ 14535 h 22463"/>
                  <a:gd name="connsiteX6" fmla="*/ 2190 w 28617"/>
                  <a:gd name="connsiteY6" fmla="*/ 21142 h 22463"/>
                  <a:gd name="connsiteX7" fmla="*/ 4832 w 28617"/>
                  <a:gd name="connsiteY7" fmla="*/ 22464 h 22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617" h="22463">
                    <a:moveTo>
                      <a:pt x="4832" y="22464"/>
                    </a:moveTo>
                    <a:cubicBezTo>
                      <a:pt x="6154" y="22464"/>
                      <a:pt x="7475" y="21142"/>
                      <a:pt x="8796" y="19821"/>
                    </a:cubicBezTo>
                    <a:cubicBezTo>
                      <a:pt x="8796" y="19821"/>
                      <a:pt x="15403" y="10571"/>
                      <a:pt x="23331" y="10571"/>
                    </a:cubicBezTo>
                    <a:cubicBezTo>
                      <a:pt x="25974" y="10571"/>
                      <a:pt x="28617" y="7928"/>
                      <a:pt x="28617" y="5286"/>
                    </a:cubicBezTo>
                    <a:cubicBezTo>
                      <a:pt x="28617" y="2643"/>
                      <a:pt x="25974" y="0"/>
                      <a:pt x="23331" y="0"/>
                    </a:cubicBezTo>
                    <a:cubicBezTo>
                      <a:pt x="8796" y="0"/>
                      <a:pt x="868" y="14535"/>
                      <a:pt x="868" y="14535"/>
                    </a:cubicBezTo>
                    <a:cubicBezTo>
                      <a:pt x="-453" y="17178"/>
                      <a:pt x="-453" y="19821"/>
                      <a:pt x="2190" y="21142"/>
                    </a:cubicBezTo>
                    <a:cubicBezTo>
                      <a:pt x="2190" y="22464"/>
                      <a:pt x="3511" y="22464"/>
                      <a:pt x="4832" y="22464"/>
                    </a:cubicBez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9Slide.vn 26">
              <a:extLst>
                <a:ext uri="{FF2B5EF4-FFF2-40B4-BE49-F238E27FC236}">
                  <a16:creationId xmlns:a16="http://schemas.microsoft.com/office/drawing/2014/main" id="{27CE0B83-BE19-423F-BAF8-113A60FB86A3}"/>
                </a:ext>
              </a:extLst>
            </p:cNvPr>
            <p:cNvSpPr/>
            <p:nvPr/>
          </p:nvSpPr>
          <p:spPr>
            <a:xfrm>
              <a:off x="9287439" y="1074985"/>
              <a:ext cx="401968" cy="487554"/>
            </a:xfrm>
            <a:custGeom>
              <a:avLst/>
              <a:gdLst>
                <a:gd name="connsiteX0" fmla="*/ 4997 w 401968"/>
                <a:gd name="connsiteY0" fmla="*/ 204998 h 487554"/>
                <a:gd name="connsiteX1" fmla="*/ 30103 w 401968"/>
                <a:gd name="connsiteY1" fmla="*/ 296174 h 487554"/>
                <a:gd name="connsiteX2" fmla="*/ 45960 w 401968"/>
                <a:gd name="connsiteY2" fmla="*/ 334494 h 487554"/>
                <a:gd name="connsiteX3" fmla="*/ 187348 w 401968"/>
                <a:gd name="connsiteY3" fmla="*/ 486454 h 487554"/>
                <a:gd name="connsiteX4" fmla="*/ 380271 w 401968"/>
                <a:gd name="connsiteY4" fmla="*/ 366207 h 487554"/>
                <a:gd name="connsiteX5" fmla="*/ 397449 w 401968"/>
                <a:gd name="connsiteY5" fmla="*/ 310709 h 487554"/>
                <a:gd name="connsiteX6" fmla="*/ 398770 w 401968"/>
                <a:gd name="connsiteY6" fmla="*/ 301459 h 487554"/>
                <a:gd name="connsiteX7" fmla="*/ 385556 w 401968"/>
                <a:gd name="connsiteY7" fmla="*/ 64931 h 487554"/>
                <a:gd name="connsiteX8" fmla="*/ 126565 w 401968"/>
                <a:gd name="connsiteY8" fmla="*/ 12076 h 487554"/>
                <a:gd name="connsiteX9" fmla="*/ 4997 w 401968"/>
                <a:gd name="connsiteY9" fmla="*/ 204998 h 48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968" h="487554">
                  <a:moveTo>
                    <a:pt x="4997" y="204998"/>
                  </a:moveTo>
                  <a:cubicBezTo>
                    <a:pt x="10283" y="236711"/>
                    <a:pt x="19533" y="267103"/>
                    <a:pt x="30103" y="296174"/>
                  </a:cubicBezTo>
                  <a:cubicBezTo>
                    <a:pt x="35389" y="309388"/>
                    <a:pt x="40674" y="321280"/>
                    <a:pt x="45960" y="334494"/>
                  </a:cubicBezTo>
                  <a:cubicBezTo>
                    <a:pt x="85602" y="420384"/>
                    <a:pt x="142421" y="481168"/>
                    <a:pt x="187348" y="486454"/>
                  </a:cubicBezTo>
                  <a:cubicBezTo>
                    <a:pt x="258703" y="494382"/>
                    <a:pt x="340629" y="460026"/>
                    <a:pt x="380271" y="366207"/>
                  </a:cubicBezTo>
                  <a:cubicBezTo>
                    <a:pt x="386878" y="350351"/>
                    <a:pt x="393485" y="331851"/>
                    <a:pt x="397449" y="310709"/>
                  </a:cubicBezTo>
                  <a:cubicBezTo>
                    <a:pt x="397449" y="308066"/>
                    <a:pt x="398770" y="304102"/>
                    <a:pt x="398770" y="301459"/>
                  </a:cubicBezTo>
                  <a:cubicBezTo>
                    <a:pt x="410663" y="203677"/>
                    <a:pt x="385556" y="64931"/>
                    <a:pt x="385556" y="64931"/>
                  </a:cubicBezTo>
                  <a:cubicBezTo>
                    <a:pt x="326094" y="-23602"/>
                    <a:pt x="200562" y="183"/>
                    <a:pt x="126565" y="12076"/>
                  </a:cubicBezTo>
                  <a:cubicBezTo>
                    <a:pt x="53888" y="23968"/>
                    <a:pt x="-20109" y="59646"/>
                    <a:pt x="4997" y="204998"/>
                  </a:cubicBezTo>
                  <a:close/>
                </a:path>
              </a:pathLst>
            </a:custGeom>
            <a:solidFill>
              <a:srgbClr val="FBB990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9Slide.vn 27">
              <a:extLst>
                <a:ext uri="{FF2B5EF4-FFF2-40B4-BE49-F238E27FC236}">
                  <a16:creationId xmlns:a16="http://schemas.microsoft.com/office/drawing/2014/main" id="{6CB508AF-7AED-4EF0-9E9A-7D623AB25A07}"/>
                </a:ext>
              </a:extLst>
            </p:cNvPr>
            <p:cNvSpPr/>
            <p:nvPr/>
          </p:nvSpPr>
          <p:spPr>
            <a:xfrm>
              <a:off x="9317542" y="1360757"/>
              <a:ext cx="87412" cy="47400"/>
            </a:xfrm>
            <a:custGeom>
              <a:avLst/>
              <a:gdLst>
                <a:gd name="connsiteX0" fmla="*/ 0 w 87412"/>
                <a:gd name="connsiteY0" fmla="*/ 9081 h 47400"/>
                <a:gd name="connsiteX1" fmla="*/ 15857 w 87412"/>
                <a:gd name="connsiteY1" fmla="*/ 47401 h 47400"/>
                <a:gd name="connsiteX2" fmla="*/ 35678 w 87412"/>
                <a:gd name="connsiteY2" fmla="*/ 46080 h 47400"/>
                <a:gd name="connsiteX3" fmla="*/ 87211 w 87412"/>
                <a:gd name="connsiteY3" fmla="*/ 15688 h 47400"/>
                <a:gd name="connsiteX4" fmla="*/ 29071 w 87412"/>
                <a:gd name="connsiteY4" fmla="*/ 1152 h 47400"/>
                <a:gd name="connsiteX5" fmla="*/ 0 w 87412"/>
                <a:gd name="connsiteY5" fmla="*/ 9081 h 4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412" h="47400">
                  <a:moveTo>
                    <a:pt x="0" y="9081"/>
                  </a:moveTo>
                  <a:cubicBezTo>
                    <a:pt x="5285" y="22295"/>
                    <a:pt x="10571" y="34187"/>
                    <a:pt x="15857" y="47401"/>
                  </a:cubicBezTo>
                  <a:cubicBezTo>
                    <a:pt x="22464" y="47401"/>
                    <a:pt x="29071" y="47401"/>
                    <a:pt x="35678" y="46080"/>
                  </a:cubicBezTo>
                  <a:cubicBezTo>
                    <a:pt x="66069" y="42115"/>
                    <a:pt x="89854" y="28902"/>
                    <a:pt x="87211" y="15688"/>
                  </a:cubicBezTo>
                  <a:cubicBezTo>
                    <a:pt x="85890" y="3795"/>
                    <a:pt x="59462" y="-2812"/>
                    <a:pt x="29071" y="1152"/>
                  </a:cubicBezTo>
                  <a:cubicBezTo>
                    <a:pt x="18499" y="3795"/>
                    <a:pt x="7928" y="6438"/>
                    <a:pt x="0" y="9081"/>
                  </a:cubicBezTo>
                  <a:close/>
                </a:path>
              </a:pathLst>
            </a:custGeom>
            <a:solidFill>
              <a:srgbClr val="FB9476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9Slide.vn 28">
              <a:extLst>
                <a:ext uri="{FF2B5EF4-FFF2-40B4-BE49-F238E27FC236}">
                  <a16:creationId xmlns:a16="http://schemas.microsoft.com/office/drawing/2014/main" id="{F67EC82A-D789-402F-89C7-4AD2C04CA156}"/>
                </a:ext>
              </a:extLst>
            </p:cNvPr>
            <p:cNvSpPr/>
            <p:nvPr/>
          </p:nvSpPr>
          <p:spPr>
            <a:xfrm>
              <a:off x="9541978" y="1321115"/>
              <a:ext cx="112573" cy="47232"/>
            </a:xfrm>
            <a:custGeom>
              <a:avLst/>
              <a:gdLst>
                <a:gd name="connsiteX0" fmla="*/ 201 w 112573"/>
                <a:gd name="connsiteY0" fmla="*/ 31544 h 47232"/>
                <a:gd name="connsiteX1" fmla="*/ 59663 w 112573"/>
                <a:gd name="connsiteY1" fmla="*/ 46080 h 47232"/>
                <a:gd name="connsiteX2" fmla="*/ 112519 w 112573"/>
                <a:gd name="connsiteY2" fmla="*/ 15688 h 47232"/>
                <a:gd name="connsiteX3" fmla="*/ 53056 w 112573"/>
                <a:gd name="connsiteY3" fmla="*/ 1152 h 47232"/>
                <a:gd name="connsiteX4" fmla="*/ 201 w 112573"/>
                <a:gd name="connsiteY4" fmla="*/ 31544 h 4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573" h="47232">
                  <a:moveTo>
                    <a:pt x="201" y="31544"/>
                  </a:moveTo>
                  <a:cubicBezTo>
                    <a:pt x="1522" y="43437"/>
                    <a:pt x="27949" y="50044"/>
                    <a:pt x="59663" y="46080"/>
                  </a:cubicBezTo>
                  <a:cubicBezTo>
                    <a:pt x="91376" y="42115"/>
                    <a:pt x="113840" y="27580"/>
                    <a:pt x="112519" y="15688"/>
                  </a:cubicBezTo>
                  <a:cubicBezTo>
                    <a:pt x="111197" y="3795"/>
                    <a:pt x="84769" y="-2812"/>
                    <a:pt x="53056" y="1152"/>
                  </a:cubicBezTo>
                  <a:cubicBezTo>
                    <a:pt x="21342" y="6438"/>
                    <a:pt x="-2442" y="19652"/>
                    <a:pt x="201" y="31544"/>
                  </a:cubicBezTo>
                  <a:close/>
                </a:path>
              </a:pathLst>
            </a:custGeom>
            <a:solidFill>
              <a:srgbClr val="FB9476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7" name="Graphic 2">
              <a:extLst>
                <a:ext uri="{FF2B5EF4-FFF2-40B4-BE49-F238E27FC236}">
                  <a16:creationId xmlns:a16="http://schemas.microsoft.com/office/drawing/2014/main" id="{ED1F6A87-C9CE-4DA7-B64C-C38393F04D38}"/>
                </a:ext>
              </a:extLst>
            </p:cNvPr>
            <p:cNvGrpSpPr/>
            <p:nvPr/>
          </p:nvGrpSpPr>
          <p:grpSpPr>
            <a:xfrm>
              <a:off x="9658256" y="1228395"/>
              <a:ext cx="102352" cy="155978"/>
              <a:chOff x="7690268" y="1466685"/>
              <a:chExt cx="102352" cy="155978"/>
            </a:xfrm>
            <a:solidFill>
              <a:schemeClr val="accent1"/>
            </a:solidFill>
          </p:grpSpPr>
          <p:sp>
            <p:nvSpPr>
              <p:cNvPr id="50" name="9Slide.vn 29">
                <a:extLst>
                  <a:ext uri="{FF2B5EF4-FFF2-40B4-BE49-F238E27FC236}">
                    <a16:creationId xmlns:a16="http://schemas.microsoft.com/office/drawing/2014/main" id="{2B244D1A-D260-48BC-9F00-D6C5143AED30}"/>
                  </a:ext>
                </a:extLst>
              </p:cNvPr>
              <p:cNvSpPr/>
              <p:nvPr/>
            </p:nvSpPr>
            <p:spPr>
              <a:xfrm>
                <a:off x="7700798" y="1466685"/>
                <a:ext cx="91822" cy="146171"/>
              </a:xfrm>
              <a:custGeom>
                <a:avLst/>
                <a:gdLst>
                  <a:gd name="connsiteX0" fmla="*/ 245 w 91822"/>
                  <a:gd name="connsiteY0" fmla="*/ 46303 h 146171"/>
                  <a:gd name="connsiteX1" fmla="*/ 13459 w 91822"/>
                  <a:gd name="connsiteY1" fmla="*/ 15911 h 146171"/>
                  <a:gd name="connsiteX2" fmla="*/ 83492 w 91822"/>
                  <a:gd name="connsiteY2" fmla="*/ 19875 h 146171"/>
                  <a:gd name="connsiteX3" fmla="*/ 14781 w 91822"/>
                  <a:gd name="connsiteY3" fmla="*/ 145407 h 146171"/>
                  <a:gd name="connsiteX4" fmla="*/ 245 w 91822"/>
                  <a:gd name="connsiteY4" fmla="*/ 46303 h 14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22" h="146171">
                    <a:moveTo>
                      <a:pt x="245" y="46303"/>
                    </a:moveTo>
                    <a:cubicBezTo>
                      <a:pt x="-1076" y="34410"/>
                      <a:pt x="2888" y="22518"/>
                      <a:pt x="13459" y="15911"/>
                    </a:cubicBezTo>
                    <a:cubicBezTo>
                      <a:pt x="37244" y="-1267"/>
                      <a:pt x="68957" y="-10517"/>
                      <a:pt x="83492" y="19875"/>
                    </a:cubicBezTo>
                    <a:cubicBezTo>
                      <a:pt x="112563" y="78016"/>
                      <a:pt x="59708" y="154657"/>
                      <a:pt x="14781" y="145407"/>
                    </a:cubicBezTo>
                    <a:lnTo>
                      <a:pt x="245" y="46303"/>
                    </a:lnTo>
                    <a:close/>
                  </a:path>
                </a:pathLst>
              </a:custGeom>
              <a:solidFill>
                <a:srgbClr val="D4E7FE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9Slide.vn 30">
                <a:extLst>
                  <a:ext uri="{FF2B5EF4-FFF2-40B4-BE49-F238E27FC236}">
                    <a16:creationId xmlns:a16="http://schemas.microsoft.com/office/drawing/2014/main" id="{4BDCDF16-7ED0-4503-93C7-2DA426F72A8B}"/>
                  </a:ext>
                </a:extLst>
              </p:cNvPr>
              <p:cNvSpPr/>
              <p:nvPr/>
            </p:nvSpPr>
            <p:spPr>
              <a:xfrm>
                <a:off x="7690268" y="1600653"/>
                <a:ext cx="27953" cy="22010"/>
              </a:xfrm>
              <a:custGeom>
                <a:avLst/>
                <a:gdLst>
                  <a:gd name="connsiteX0" fmla="*/ 1525 w 27953"/>
                  <a:gd name="connsiteY0" fmla="*/ 8796 h 22010"/>
                  <a:gd name="connsiteX1" fmla="*/ 4168 w 27953"/>
                  <a:gd name="connsiteY1" fmla="*/ 11439 h 22010"/>
                  <a:gd name="connsiteX2" fmla="*/ 12097 w 27953"/>
                  <a:gd name="connsiteY2" fmla="*/ 16725 h 22010"/>
                  <a:gd name="connsiteX3" fmla="*/ 26632 w 27953"/>
                  <a:gd name="connsiteY3" fmla="*/ 22010 h 22010"/>
                  <a:gd name="connsiteX4" fmla="*/ 27953 w 27953"/>
                  <a:gd name="connsiteY4" fmla="*/ 12760 h 22010"/>
                  <a:gd name="connsiteX5" fmla="*/ 17382 w 27953"/>
                  <a:gd name="connsiteY5" fmla="*/ 8796 h 22010"/>
                  <a:gd name="connsiteX6" fmla="*/ 9454 w 27953"/>
                  <a:gd name="connsiteY6" fmla="*/ 3511 h 22010"/>
                  <a:gd name="connsiteX7" fmla="*/ 6811 w 27953"/>
                  <a:gd name="connsiteY7" fmla="*/ 868 h 22010"/>
                  <a:gd name="connsiteX8" fmla="*/ 1525 w 27953"/>
                  <a:gd name="connsiteY8" fmla="*/ 2189 h 22010"/>
                  <a:gd name="connsiteX9" fmla="*/ 1525 w 27953"/>
                  <a:gd name="connsiteY9" fmla="*/ 8796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53" h="22010">
                    <a:moveTo>
                      <a:pt x="1525" y="8796"/>
                    </a:moveTo>
                    <a:cubicBezTo>
                      <a:pt x="2847" y="10118"/>
                      <a:pt x="2847" y="10118"/>
                      <a:pt x="4168" y="11439"/>
                    </a:cubicBezTo>
                    <a:cubicBezTo>
                      <a:pt x="6811" y="14082"/>
                      <a:pt x="9454" y="15403"/>
                      <a:pt x="12097" y="16725"/>
                    </a:cubicBezTo>
                    <a:cubicBezTo>
                      <a:pt x="17382" y="19367"/>
                      <a:pt x="22668" y="22010"/>
                      <a:pt x="26632" y="22010"/>
                    </a:cubicBezTo>
                    <a:cubicBezTo>
                      <a:pt x="26632" y="19367"/>
                      <a:pt x="27953" y="15403"/>
                      <a:pt x="27953" y="12760"/>
                    </a:cubicBezTo>
                    <a:cubicBezTo>
                      <a:pt x="23989" y="11439"/>
                      <a:pt x="21346" y="10118"/>
                      <a:pt x="17382" y="8796"/>
                    </a:cubicBezTo>
                    <a:cubicBezTo>
                      <a:pt x="14739" y="7475"/>
                      <a:pt x="12097" y="6154"/>
                      <a:pt x="9454" y="3511"/>
                    </a:cubicBezTo>
                    <a:cubicBezTo>
                      <a:pt x="8132" y="2189"/>
                      <a:pt x="6811" y="2189"/>
                      <a:pt x="6811" y="868"/>
                    </a:cubicBezTo>
                    <a:cubicBezTo>
                      <a:pt x="5490" y="-453"/>
                      <a:pt x="2847" y="-453"/>
                      <a:pt x="1525" y="2189"/>
                    </a:cubicBezTo>
                    <a:cubicBezTo>
                      <a:pt x="-1117" y="3511"/>
                      <a:pt x="204" y="7475"/>
                      <a:pt x="1525" y="8796"/>
                    </a:cubicBezTo>
                    <a:close/>
                  </a:path>
                </a:pathLst>
              </a:custGeom>
              <a:solidFill>
                <a:srgbClr val="C0DCFE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9Slide.vn 31">
                <a:extLst>
                  <a:ext uri="{FF2B5EF4-FFF2-40B4-BE49-F238E27FC236}">
                    <a16:creationId xmlns:a16="http://schemas.microsoft.com/office/drawing/2014/main" id="{79E6C67F-FC4B-4B3A-92CD-78DDAEE19A93}"/>
                  </a:ext>
                </a:extLst>
              </p:cNvPr>
              <p:cNvSpPr/>
              <p:nvPr/>
            </p:nvSpPr>
            <p:spPr>
              <a:xfrm>
                <a:off x="7730068" y="1498906"/>
                <a:ext cx="35269" cy="73544"/>
              </a:xfrm>
              <a:custGeom>
                <a:avLst/>
                <a:gdLst>
                  <a:gd name="connsiteX0" fmla="*/ 5332 w 35269"/>
                  <a:gd name="connsiteY0" fmla="*/ 73544 h 73544"/>
                  <a:gd name="connsiteX1" fmla="*/ 9296 w 35269"/>
                  <a:gd name="connsiteY1" fmla="*/ 68259 h 73544"/>
                  <a:gd name="connsiteX2" fmla="*/ 33080 w 35269"/>
                  <a:gd name="connsiteY2" fmla="*/ 8796 h 73544"/>
                  <a:gd name="connsiteX3" fmla="*/ 34401 w 35269"/>
                  <a:gd name="connsiteY3" fmla="*/ 2189 h 73544"/>
                  <a:gd name="connsiteX4" fmla="*/ 27795 w 35269"/>
                  <a:gd name="connsiteY4" fmla="*/ 868 h 73544"/>
                  <a:gd name="connsiteX5" fmla="*/ 46 w 35269"/>
                  <a:gd name="connsiteY5" fmla="*/ 68259 h 73544"/>
                  <a:gd name="connsiteX6" fmla="*/ 5332 w 35269"/>
                  <a:gd name="connsiteY6" fmla="*/ 73544 h 73544"/>
                  <a:gd name="connsiteX7" fmla="*/ 5332 w 35269"/>
                  <a:gd name="connsiteY7" fmla="*/ 73544 h 73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269" h="73544">
                    <a:moveTo>
                      <a:pt x="5332" y="73544"/>
                    </a:moveTo>
                    <a:cubicBezTo>
                      <a:pt x="7974" y="73544"/>
                      <a:pt x="9296" y="70902"/>
                      <a:pt x="9296" y="68259"/>
                    </a:cubicBezTo>
                    <a:cubicBezTo>
                      <a:pt x="7974" y="28617"/>
                      <a:pt x="33080" y="8796"/>
                      <a:pt x="33080" y="8796"/>
                    </a:cubicBezTo>
                    <a:cubicBezTo>
                      <a:pt x="35723" y="7475"/>
                      <a:pt x="35723" y="3511"/>
                      <a:pt x="34401" y="2189"/>
                    </a:cubicBezTo>
                    <a:cubicBezTo>
                      <a:pt x="33080" y="-453"/>
                      <a:pt x="29116" y="-453"/>
                      <a:pt x="27795" y="868"/>
                    </a:cubicBezTo>
                    <a:cubicBezTo>
                      <a:pt x="26473" y="2189"/>
                      <a:pt x="-1275" y="24653"/>
                      <a:pt x="46" y="68259"/>
                    </a:cubicBezTo>
                    <a:cubicBezTo>
                      <a:pt x="46" y="72223"/>
                      <a:pt x="2689" y="73544"/>
                      <a:pt x="5332" y="73544"/>
                    </a:cubicBezTo>
                    <a:cubicBezTo>
                      <a:pt x="5332" y="73544"/>
                      <a:pt x="5332" y="73544"/>
                      <a:pt x="5332" y="73544"/>
                    </a:cubicBezTo>
                    <a:close/>
                  </a:path>
                </a:pathLst>
              </a:custGeom>
              <a:solidFill>
                <a:srgbClr val="C0DCFE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9Slide.vn 32">
                <a:extLst>
                  <a:ext uri="{FF2B5EF4-FFF2-40B4-BE49-F238E27FC236}">
                    <a16:creationId xmlns:a16="http://schemas.microsoft.com/office/drawing/2014/main" id="{F9F757F0-2209-410A-A201-847D8F3D46C9}"/>
                  </a:ext>
                </a:extLst>
              </p:cNvPr>
              <p:cNvSpPr/>
              <p:nvPr/>
            </p:nvSpPr>
            <p:spPr>
              <a:xfrm>
                <a:off x="7736721" y="1528036"/>
                <a:ext cx="34025" cy="17987"/>
              </a:xfrm>
              <a:custGeom>
                <a:avLst/>
                <a:gdLst>
                  <a:gd name="connsiteX0" fmla="*/ 30392 w 34025"/>
                  <a:gd name="connsiteY0" fmla="*/ 16666 h 17987"/>
                  <a:gd name="connsiteX1" fmla="*/ 33035 w 34025"/>
                  <a:gd name="connsiteY1" fmla="*/ 15344 h 17987"/>
                  <a:gd name="connsiteX2" fmla="*/ 33035 w 34025"/>
                  <a:gd name="connsiteY2" fmla="*/ 8737 h 17987"/>
                  <a:gd name="connsiteX3" fmla="*/ 3964 w 34025"/>
                  <a:gd name="connsiteY3" fmla="*/ 809 h 17987"/>
                  <a:gd name="connsiteX4" fmla="*/ 0 w 34025"/>
                  <a:gd name="connsiteY4" fmla="*/ 7416 h 17987"/>
                  <a:gd name="connsiteX5" fmla="*/ 6607 w 34025"/>
                  <a:gd name="connsiteY5" fmla="*/ 11380 h 17987"/>
                  <a:gd name="connsiteX6" fmla="*/ 27749 w 34025"/>
                  <a:gd name="connsiteY6" fmla="*/ 17987 h 17987"/>
                  <a:gd name="connsiteX7" fmla="*/ 30392 w 34025"/>
                  <a:gd name="connsiteY7" fmla="*/ 16666 h 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025" h="17987">
                    <a:moveTo>
                      <a:pt x="30392" y="16666"/>
                    </a:moveTo>
                    <a:cubicBezTo>
                      <a:pt x="31714" y="16666"/>
                      <a:pt x="33035" y="15344"/>
                      <a:pt x="33035" y="15344"/>
                    </a:cubicBezTo>
                    <a:cubicBezTo>
                      <a:pt x="34356" y="12701"/>
                      <a:pt x="34356" y="10059"/>
                      <a:pt x="33035" y="8737"/>
                    </a:cubicBezTo>
                    <a:cubicBezTo>
                      <a:pt x="33035" y="8737"/>
                      <a:pt x="18500" y="-3155"/>
                      <a:pt x="3964" y="809"/>
                    </a:cubicBezTo>
                    <a:cubicBezTo>
                      <a:pt x="1321" y="2130"/>
                      <a:pt x="0" y="4773"/>
                      <a:pt x="0" y="7416"/>
                    </a:cubicBezTo>
                    <a:cubicBezTo>
                      <a:pt x="1321" y="10059"/>
                      <a:pt x="3964" y="11380"/>
                      <a:pt x="6607" y="11380"/>
                    </a:cubicBezTo>
                    <a:cubicBezTo>
                      <a:pt x="17178" y="8737"/>
                      <a:pt x="27749" y="17987"/>
                      <a:pt x="27749" y="17987"/>
                    </a:cubicBezTo>
                    <a:cubicBezTo>
                      <a:pt x="27749" y="16666"/>
                      <a:pt x="29071" y="17987"/>
                      <a:pt x="30392" y="16666"/>
                    </a:cubicBezTo>
                    <a:close/>
                  </a:path>
                </a:pathLst>
              </a:custGeom>
              <a:solidFill>
                <a:srgbClr val="C0DCFE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9Slide.vn 33">
              <a:extLst>
                <a:ext uri="{FF2B5EF4-FFF2-40B4-BE49-F238E27FC236}">
                  <a16:creationId xmlns:a16="http://schemas.microsoft.com/office/drawing/2014/main" id="{A2F6C983-AAE4-41FF-BCA2-82AEC60547AB}"/>
                </a:ext>
              </a:extLst>
            </p:cNvPr>
            <p:cNvSpPr/>
            <p:nvPr/>
          </p:nvSpPr>
          <p:spPr>
            <a:xfrm>
              <a:off x="9437781" y="1305090"/>
              <a:ext cx="37005" cy="89400"/>
            </a:xfrm>
            <a:custGeom>
              <a:avLst/>
              <a:gdLst>
                <a:gd name="connsiteX0" fmla="*/ 31721 w 37005"/>
                <a:gd name="connsiteY0" fmla="*/ 88533 h 89400"/>
                <a:gd name="connsiteX1" fmla="*/ 7 w 37005"/>
                <a:gd name="connsiteY1" fmla="*/ 62105 h 89400"/>
                <a:gd name="connsiteX2" fmla="*/ 10578 w 37005"/>
                <a:gd name="connsiteY2" fmla="*/ 3964 h 89400"/>
                <a:gd name="connsiteX3" fmla="*/ 15864 w 37005"/>
                <a:gd name="connsiteY3" fmla="*/ 0 h 89400"/>
                <a:gd name="connsiteX4" fmla="*/ 15864 w 37005"/>
                <a:gd name="connsiteY4" fmla="*/ 0 h 89400"/>
                <a:gd name="connsiteX5" fmla="*/ 19828 w 37005"/>
                <a:gd name="connsiteY5" fmla="*/ 5285 h 89400"/>
                <a:gd name="connsiteX6" fmla="*/ 9257 w 37005"/>
                <a:gd name="connsiteY6" fmla="*/ 62105 h 89400"/>
                <a:gd name="connsiteX7" fmla="*/ 34364 w 37005"/>
                <a:gd name="connsiteY7" fmla="*/ 77962 h 89400"/>
                <a:gd name="connsiteX8" fmla="*/ 37006 w 37005"/>
                <a:gd name="connsiteY8" fmla="*/ 83247 h 89400"/>
                <a:gd name="connsiteX9" fmla="*/ 33042 w 37005"/>
                <a:gd name="connsiteY9" fmla="*/ 87212 h 89400"/>
                <a:gd name="connsiteX10" fmla="*/ 31721 w 37005"/>
                <a:gd name="connsiteY10" fmla="*/ 88533 h 89400"/>
                <a:gd name="connsiteX11" fmla="*/ 10578 w 37005"/>
                <a:gd name="connsiteY11" fmla="*/ 64748 h 89400"/>
                <a:gd name="connsiteX12" fmla="*/ 10578 w 37005"/>
                <a:gd name="connsiteY12" fmla="*/ 64748 h 89400"/>
                <a:gd name="connsiteX13" fmla="*/ 10578 w 37005"/>
                <a:gd name="connsiteY13" fmla="*/ 64748 h 8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05" h="89400">
                  <a:moveTo>
                    <a:pt x="31721" y="88533"/>
                  </a:moveTo>
                  <a:cubicBezTo>
                    <a:pt x="-1314" y="72676"/>
                    <a:pt x="7" y="64748"/>
                    <a:pt x="7" y="62105"/>
                  </a:cubicBezTo>
                  <a:cubicBezTo>
                    <a:pt x="1329" y="54177"/>
                    <a:pt x="7936" y="17178"/>
                    <a:pt x="10578" y="3964"/>
                  </a:cubicBezTo>
                  <a:cubicBezTo>
                    <a:pt x="10578" y="1321"/>
                    <a:pt x="13221" y="0"/>
                    <a:pt x="15864" y="0"/>
                  </a:cubicBezTo>
                  <a:lnTo>
                    <a:pt x="15864" y="0"/>
                  </a:lnTo>
                  <a:cubicBezTo>
                    <a:pt x="18507" y="0"/>
                    <a:pt x="19828" y="2643"/>
                    <a:pt x="19828" y="5285"/>
                  </a:cubicBezTo>
                  <a:cubicBezTo>
                    <a:pt x="17185" y="18499"/>
                    <a:pt x="10578" y="52855"/>
                    <a:pt x="9257" y="62105"/>
                  </a:cubicBezTo>
                  <a:cubicBezTo>
                    <a:pt x="11900" y="64748"/>
                    <a:pt x="22471" y="72676"/>
                    <a:pt x="34364" y="77962"/>
                  </a:cubicBezTo>
                  <a:cubicBezTo>
                    <a:pt x="35685" y="79283"/>
                    <a:pt x="37006" y="80605"/>
                    <a:pt x="37006" y="83247"/>
                  </a:cubicBezTo>
                  <a:cubicBezTo>
                    <a:pt x="37006" y="85890"/>
                    <a:pt x="34364" y="87212"/>
                    <a:pt x="33042" y="87212"/>
                  </a:cubicBezTo>
                  <a:cubicBezTo>
                    <a:pt x="34364" y="89854"/>
                    <a:pt x="33042" y="89854"/>
                    <a:pt x="31721" y="88533"/>
                  </a:cubicBezTo>
                  <a:close/>
                  <a:moveTo>
                    <a:pt x="10578" y="64748"/>
                  </a:moveTo>
                  <a:lnTo>
                    <a:pt x="10578" y="64748"/>
                  </a:lnTo>
                  <a:lnTo>
                    <a:pt x="10578" y="64748"/>
                  </a:lnTo>
                  <a:close/>
                </a:path>
              </a:pathLst>
            </a:custGeom>
            <a:solidFill>
              <a:srgbClr val="FB9476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9Slide.vn 34">
              <a:extLst>
                <a:ext uri="{FF2B5EF4-FFF2-40B4-BE49-F238E27FC236}">
                  <a16:creationId xmlns:a16="http://schemas.microsoft.com/office/drawing/2014/main" id="{DE624620-4BA8-478E-B32D-FDC7DC40FFFD}"/>
                </a:ext>
              </a:extLst>
            </p:cNvPr>
            <p:cNvSpPr/>
            <p:nvPr/>
          </p:nvSpPr>
          <p:spPr>
            <a:xfrm>
              <a:off x="9334720" y="1224155"/>
              <a:ext cx="73006" cy="73211"/>
            </a:xfrm>
            <a:custGeom>
              <a:avLst/>
              <a:gdLst>
                <a:gd name="connsiteX0" fmla="*/ 7928 w 73006"/>
                <a:gd name="connsiteY0" fmla="*/ 71685 h 73211"/>
                <a:gd name="connsiteX1" fmla="*/ 18500 w 73006"/>
                <a:gd name="connsiteY1" fmla="*/ 54507 h 73211"/>
                <a:gd name="connsiteX2" fmla="*/ 31714 w 73006"/>
                <a:gd name="connsiteY2" fmla="*/ 39972 h 73211"/>
                <a:gd name="connsiteX3" fmla="*/ 47570 w 73006"/>
                <a:gd name="connsiteY3" fmla="*/ 29401 h 73211"/>
                <a:gd name="connsiteX4" fmla="*/ 64748 w 73006"/>
                <a:gd name="connsiteY4" fmla="*/ 22794 h 73211"/>
                <a:gd name="connsiteX5" fmla="*/ 64748 w 73006"/>
                <a:gd name="connsiteY5" fmla="*/ 22794 h 73211"/>
                <a:gd name="connsiteX6" fmla="*/ 72676 w 73006"/>
                <a:gd name="connsiteY6" fmla="*/ 8259 h 73211"/>
                <a:gd name="connsiteX7" fmla="*/ 58141 w 73006"/>
                <a:gd name="connsiteY7" fmla="*/ 330 h 73211"/>
                <a:gd name="connsiteX8" fmla="*/ 55498 w 73006"/>
                <a:gd name="connsiteY8" fmla="*/ 1652 h 73211"/>
                <a:gd name="connsiteX9" fmla="*/ 35678 w 73006"/>
                <a:gd name="connsiteY9" fmla="*/ 13544 h 73211"/>
                <a:gd name="connsiteX10" fmla="*/ 19821 w 73006"/>
                <a:gd name="connsiteY10" fmla="*/ 29401 h 73211"/>
                <a:gd name="connsiteX11" fmla="*/ 7928 w 73006"/>
                <a:gd name="connsiteY11" fmla="*/ 47900 h 73211"/>
                <a:gd name="connsiteX12" fmla="*/ 0 w 73006"/>
                <a:gd name="connsiteY12" fmla="*/ 67721 h 73211"/>
                <a:gd name="connsiteX13" fmla="*/ 2643 w 73006"/>
                <a:gd name="connsiteY13" fmla="*/ 71685 h 73211"/>
                <a:gd name="connsiteX14" fmla="*/ 7928 w 73006"/>
                <a:gd name="connsiteY14" fmla="*/ 71685 h 73211"/>
                <a:gd name="connsiteX15" fmla="*/ 7928 w 73006"/>
                <a:gd name="connsiteY15" fmla="*/ 71685 h 7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006" h="73211">
                  <a:moveTo>
                    <a:pt x="7928" y="71685"/>
                  </a:moveTo>
                  <a:cubicBezTo>
                    <a:pt x="10571" y="66400"/>
                    <a:pt x="14535" y="59793"/>
                    <a:pt x="18500" y="54507"/>
                  </a:cubicBezTo>
                  <a:cubicBezTo>
                    <a:pt x="22464" y="49222"/>
                    <a:pt x="26428" y="43936"/>
                    <a:pt x="31714" y="39972"/>
                  </a:cubicBezTo>
                  <a:cubicBezTo>
                    <a:pt x="36999" y="36008"/>
                    <a:pt x="42285" y="32044"/>
                    <a:pt x="47570" y="29401"/>
                  </a:cubicBezTo>
                  <a:cubicBezTo>
                    <a:pt x="52855" y="26758"/>
                    <a:pt x="58141" y="25437"/>
                    <a:pt x="64748" y="22794"/>
                  </a:cubicBezTo>
                  <a:lnTo>
                    <a:pt x="64748" y="22794"/>
                  </a:lnTo>
                  <a:cubicBezTo>
                    <a:pt x="71355" y="21473"/>
                    <a:pt x="73997" y="14866"/>
                    <a:pt x="72676" y="8259"/>
                  </a:cubicBezTo>
                  <a:cubicBezTo>
                    <a:pt x="71355" y="1652"/>
                    <a:pt x="64748" y="-991"/>
                    <a:pt x="58141" y="330"/>
                  </a:cubicBezTo>
                  <a:cubicBezTo>
                    <a:pt x="56819" y="330"/>
                    <a:pt x="56819" y="330"/>
                    <a:pt x="55498" y="1652"/>
                  </a:cubicBezTo>
                  <a:cubicBezTo>
                    <a:pt x="48891" y="5616"/>
                    <a:pt x="40963" y="8259"/>
                    <a:pt x="35678" y="13544"/>
                  </a:cubicBezTo>
                  <a:cubicBezTo>
                    <a:pt x="29071" y="18830"/>
                    <a:pt x="23785" y="24115"/>
                    <a:pt x="19821" y="29401"/>
                  </a:cubicBezTo>
                  <a:cubicBezTo>
                    <a:pt x="15857" y="34686"/>
                    <a:pt x="11893" y="41293"/>
                    <a:pt x="7928" y="47900"/>
                  </a:cubicBezTo>
                  <a:cubicBezTo>
                    <a:pt x="5286" y="54507"/>
                    <a:pt x="2643" y="61114"/>
                    <a:pt x="0" y="67721"/>
                  </a:cubicBezTo>
                  <a:cubicBezTo>
                    <a:pt x="0" y="69043"/>
                    <a:pt x="0" y="71685"/>
                    <a:pt x="2643" y="71685"/>
                  </a:cubicBezTo>
                  <a:cubicBezTo>
                    <a:pt x="5286" y="74328"/>
                    <a:pt x="6607" y="73007"/>
                    <a:pt x="7928" y="71685"/>
                  </a:cubicBezTo>
                  <a:lnTo>
                    <a:pt x="7928" y="71685"/>
                  </a:ln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9Slide.vn 35">
              <a:extLst>
                <a:ext uri="{FF2B5EF4-FFF2-40B4-BE49-F238E27FC236}">
                  <a16:creationId xmlns:a16="http://schemas.microsoft.com/office/drawing/2014/main" id="{86AD6136-C852-4AA5-8756-937FFB9018A9}"/>
                </a:ext>
              </a:extLst>
            </p:cNvPr>
            <p:cNvSpPr/>
            <p:nvPr/>
          </p:nvSpPr>
          <p:spPr>
            <a:xfrm>
              <a:off x="9506501" y="1205986"/>
              <a:ext cx="98650" cy="51203"/>
            </a:xfrm>
            <a:custGeom>
              <a:avLst/>
              <a:gdLst>
                <a:gd name="connsiteX0" fmla="*/ 97783 w 98650"/>
                <a:gd name="connsiteY0" fmla="*/ 47570 h 51203"/>
                <a:gd name="connsiteX1" fmla="*/ 81926 w 98650"/>
                <a:gd name="connsiteY1" fmla="*/ 29070 h 51203"/>
                <a:gd name="connsiteX2" fmla="*/ 62105 w 98650"/>
                <a:gd name="connsiteY2" fmla="*/ 14535 h 51203"/>
                <a:gd name="connsiteX3" fmla="*/ 38321 w 98650"/>
                <a:gd name="connsiteY3" fmla="*/ 3964 h 51203"/>
                <a:gd name="connsiteX4" fmla="*/ 11893 w 98650"/>
                <a:gd name="connsiteY4" fmla="*/ 0 h 51203"/>
                <a:gd name="connsiteX5" fmla="*/ 0 w 98650"/>
                <a:gd name="connsiteY5" fmla="*/ 10571 h 51203"/>
                <a:gd name="connsiteX6" fmla="*/ 10571 w 98650"/>
                <a:gd name="connsiteY6" fmla="*/ 22464 h 51203"/>
                <a:gd name="connsiteX7" fmla="*/ 11893 w 98650"/>
                <a:gd name="connsiteY7" fmla="*/ 22464 h 51203"/>
                <a:gd name="connsiteX8" fmla="*/ 13214 w 98650"/>
                <a:gd name="connsiteY8" fmla="*/ 22464 h 51203"/>
                <a:gd name="connsiteX9" fmla="*/ 34356 w 98650"/>
                <a:gd name="connsiteY9" fmla="*/ 22464 h 51203"/>
                <a:gd name="connsiteX10" fmla="*/ 55498 w 98650"/>
                <a:gd name="connsiteY10" fmla="*/ 27749 h 51203"/>
                <a:gd name="connsiteX11" fmla="*/ 75319 w 98650"/>
                <a:gd name="connsiteY11" fmla="*/ 36999 h 51203"/>
                <a:gd name="connsiteX12" fmla="*/ 92497 w 98650"/>
                <a:gd name="connsiteY12" fmla="*/ 50213 h 51203"/>
                <a:gd name="connsiteX13" fmla="*/ 92497 w 98650"/>
                <a:gd name="connsiteY13" fmla="*/ 50213 h 51203"/>
                <a:gd name="connsiteX14" fmla="*/ 96461 w 98650"/>
                <a:gd name="connsiteY14" fmla="*/ 50213 h 51203"/>
                <a:gd name="connsiteX15" fmla="*/ 97783 w 98650"/>
                <a:gd name="connsiteY15" fmla="*/ 47570 h 5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650" h="51203">
                  <a:moveTo>
                    <a:pt x="97783" y="47570"/>
                  </a:moveTo>
                  <a:cubicBezTo>
                    <a:pt x="92497" y="40963"/>
                    <a:pt x="87211" y="35677"/>
                    <a:pt x="81926" y="29070"/>
                  </a:cubicBezTo>
                  <a:cubicBezTo>
                    <a:pt x="75319" y="23785"/>
                    <a:pt x="68712" y="18499"/>
                    <a:pt x="62105" y="14535"/>
                  </a:cubicBezTo>
                  <a:cubicBezTo>
                    <a:pt x="55498" y="10571"/>
                    <a:pt x="47570" y="6607"/>
                    <a:pt x="38321" y="3964"/>
                  </a:cubicBezTo>
                  <a:cubicBezTo>
                    <a:pt x="30392" y="1321"/>
                    <a:pt x="21142" y="0"/>
                    <a:pt x="11893" y="0"/>
                  </a:cubicBezTo>
                  <a:cubicBezTo>
                    <a:pt x="5286" y="0"/>
                    <a:pt x="0" y="3964"/>
                    <a:pt x="0" y="10571"/>
                  </a:cubicBezTo>
                  <a:cubicBezTo>
                    <a:pt x="0" y="17178"/>
                    <a:pt x="3964" y="22464"/>
                    <a:pt x="10571" y="22464"/>
                  </a:cubicBezTo>
                  <a:cubicBezTo>
                    <a:pt x="10571" y="22464"/>
                    <a:pt x="11893" y="22464"/>
                    <a:pt x="11893" y="22464"/>
                  </a:cubicBezTo>
                  <a:lnTo>
                    <a:pt x="13214" y="22464"/>
                  </a:lnTo>
                  <a:cubicBezTo>
                    <a:pt x="19821" y="21142"/>
                    <a:pt x="26428" y="21142"/>
                    <a:pt x="34356" y="22464"/>
                  </a:cubicBezTo>
                  <a:cubicBezTo>
                    <a:pt x="40963" y="23785"/>
                    <a:pt x="48891" y="25106"/>
                    <a:pt x="55498" y="27749"/>
                  </a:cubicBezTo>
                  <a:cubicBezTo>
                    <a:pt x="62105" y="30392"/>
                    <a:pt x="68712" y="33035"/>
                    <a:pt x="75319" y="36999"/>
                  </a:cubicBezTo>
                  <a:cubicBezTo>
                    <a:pt x="81926" y="40963"/>
                    <a:pt x="87211" y="46249"/>
                    <a:pt x="92497" y="50213"/>
                  </a:cubicBezTo>
                  <a:lnTo>
                    <a:pt x="92497" y="50213"/>
                  </a:lnTo>
                  <a:cubicBezTo>
                    <a:pt x="93818" y="51534"/>
                    <a:pt x="95140" y="51534"/>
                    <a:pt x="96461" y="50213"/>
                  </a:cubicBezTo>
                  <a:cubicBezTo>
                    <a:pt x="99104" y="51534"/>
                    <a:pt x="99104" y="48891"/>
                    <a:pt x="97783" y="47570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9Slide.vn 36">
              <a:extLst>
                <a:ext uri="{FF2B5EF4-FFF2-40B4-BE49-F238E27FC236}">
                  <a16:creationId xmlns:a16="http://schemas.microsoft.com/office/drawing/2014/main" id="{C6DAC1CC-2804-43A1-82D5-17226149AEDD}"/>
                </a:ext>
              </a:extLst>
            </p:cNvPr>
            <p:cNvSpPr/>
            <p:nvPr/>
          </p:nvSpPr>
          <p:spPr>
            <a:xfrm>
              <a:off x="9260920" y="1054619"/>
              <a:ext cx="350959" cy="191173"/>
            </a:xfrm>
            <a:custGeom>
              <a:avLst/>
              <a:gdLst>
                <a:gd name="connsiteX0" fmla="*/ 349971 w 350959"/>
                <a:gd name="connsiteY0" fmla="*/ 73404 h 191173"/>
                <a:gd name="connsiteX1" fmla="*/ 48694 w 350959"/>
                <a:gd name="connsiteY1" fmla="*/ 191008 h 191173"/>
                <a:gd name="connsiteX2" fmla="*/ 203296 w 350959"/>
                <a:gd name="connsiteY2" fmla="*/ 728 h 191173"/>
                <a:gd name="connsiteX3" fmla="*/ 349971 w 350959"/>
                <a:gd name="connsiteY3" fmla="*/ 73404 h 19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959" h="191173">
                  <a:moveTo>
                    <a:pt x="349971" y="73404"/>
                  </a:moveTo>
                  <a:cubicBezTo>
                    <a:pt x="349971" y="73404"/>
                    <a:pt x="260116" y="196293"/>
                    <a:pt x="48694" y="191008"/>
                  </a:cubicBezTo>
                  <a:cubicBezTo>
                    <a:pt x="-64945" y="188365"/>
                    <a:pt x="34159" y="9978"/>
                    <a:pt x="203296" y="728"/>
                  </a:cubicBezTo>
                  <a:cubicBezTo>
                    <a:pt x="372433" y="-8522"/>
                    <a:pt x="349971" y="73404"/>
                    <a:pt x="349971" y="73404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9Slide.vn 37">
              <a:extLst>
                <a:ext uri="{FF2B5EF4-FFF2-40B4-BE49-F238E27FC236}">
                  <a16:creationId xmlns:a16="http://schemas.microsoft.com/office/drawing/2014/main" id="{EE0CB00E-B1AB-4A7E-8076-3D3C11A1ACDF}"/>
                </a:ext>
              </a:extLst>
            </p:cNvPr>
            <p:cNvSpPr/>
            <p:nvPr/>
          </p:nvSpPr>
          <p:spPr>
            <a:xfrm>
              <a:off x="9287167" y="1207078"/>
              <a:ext cx="30375" cy="162759"/>
            </a:xfrm>
            <a:custGeom>
              <a:avLst/>
              <a:gdLst>
                <a:gd name="connsiteX0" fmla="*/ 21125 w 30375"/>
                <a:gd name="connsiteY0" fmla="*/ 18729 h 162759"/>
                <a:gd name="connsiteX1" fmla="*/ 30375 w 30375"/>
                <a:gd name="connsiteY1" fmla="*/ 162760 h 162759"/>
                <a:gd name="connsiteX2" fmla="*/ 2625 w 30375"/>
                <a:gd name="connsiteY2" fmla="*/ 25336 h 162759"/>
                <a:gd name="connsiteX3" fmla="*/ 21125 w 30375"/>
                <a:gd name="connsiteY3" fmla="*/ 18729 h 16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75" h="162759">
                  <a:moveTo>
                    <a:pt x="21125" y="18729"/>
                  </a:moveTo>
                  <a:cubicBezTo>
                    <a:pt x="21125" y="18729"/>
                    <a:pt x="7911" y="112547"/>
                    <a:pt x="30375" y="162760"/>
                  </a:cubicBezTo>
                  <a:cubicBezTo>
                    <a:pt x="30375" y="162760"/>
                    <a:pt x="-10588" y="78191"/>
                    <a:pt x="2625" y="25336"/>
                  </a:cubicBezTo>
                  <a:cubicBezTo>
                    <a:pt x="14518" y="-27520"/>
                    <a:pt x="21125" y="18729"/>
                    <a:pt x="21125" y="18729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9Slide.vn 38">
              <a:extLst>
                <a:ext uri="{FF2B5EF4-FFF2-40B4-BE49-F238E27FC236}">
                  <a16:creationId xmlns:a16="http://schemas.microsoft.com/office/drawing/2014/main" id="{2381093F-61AE-4AB7-812B-DC3B246963E6}"/>
                </a:ext>
              </a:extLst>
            </p:cNvPr>
            <p:cNvSpPr/>
            <p:nvPr/>
          </p:nvSpPr>
          <p:spPr>
            <a:xfrm>
              <a:off x="9415325" y="979786"/>
              <a:ext cx="527967" cy="727067"/>
            </a:xfrm>
            <a:custGeom>
              <a:avLst/>
              <a:gdLst>
                <a:gd name="connsiteX0" fmla="*/ 138746 w 527967"/>
                <a:gd name="connsiteY0" fmla="*/ 148238 h 727067"/>
                <a:gd name="connsiteX1" fmla="*/ 214065 w 527967"/>
                <a:gd name="connsiteY1" fmla="*/ 458764 h 727067"/>
                <a:gd name="connsiteX2" fmla="*/ 252385 w 527967"/>
                <a:gd name="connsiteY2" fmla="*/ 717756 h 727067"/>
                <a:gd name="connsiteX3" fmla="*/ 503449 w 527967"/>
                <a:gd name="connsiteY3" fmla="*/ 724363 h 727067"/>
                <a:gd name="connsiteX4" fmla="*/ 503449 w 527967"/>
                <a:gd name="connsiteY4" fmla="*/ 724363 h 727067"/>
                <a:gd name="connsiteX5" fmla="*/ 506092 w 527967"/>
                <a:gd name="connsiteY5" fmla="*/ 725685 h 727067"/>
                <a:gd name="connsiteX6" fmla="*/ 512699 w 527967"/>
                <a:gd name="connsiteY6" fmla="*/ 727006 h 727067"/>
                <a:gd name="connsiteX7" fmla="*/ 524591 w 527967"/>
                <a:gd name="connsiteY7" fmla="*/ 675472 h 727067"/>
                <a:gd name="connsiteX8" fmla="*/ 515341 w 527967"/>
                <a:gd name="connsiteY8" fmla="*/ 634509 h 727067"/>
                <a:gd name="connsiteX9" fmla="*/ 417559 w 527967"/>
                <a:gd name="connsiteY9" fmla="*/ 367588 h 727067"/>
                <a:gd name="connsiteX10" fmla="*/ 322419 w 527967"/>
                <a:gd name="connsiteY10" fmla="*/ 164095 h 727067"/>
                <a:gd name="connsiteX11" fmla="*/ 293348 w 527967"/>
                <a:gd name="connsiteY11" fmla="*/ 112561 h 727067"/>
                <a:gd name="connsiteX12" fmla="*/ 0 w 527967"/>
                <a:gd name="connsiteY12" fmla="*/ 5528 h 727067"/>
                <a:gd name="connsiteX13" fmla="*/ 138746 w 527967"/>
                <a:gd name="connsiteY13" fmla="*/ 148238 h 72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967" h="727067">
                  <a:moveTo>
                    <a:pt x="138746" y="148238"/>
                  </a:moveTo>
                  <a:cubicBezTo>
                    <a:pt x="138746" y="148238"/>
                    <a:pt x="239172" y="320019"/>
                    <a:pt x="214065" y="458764"/>
                  </a:cubicBezTo>
                  <a:cubicBezTo>
                    <a:pt x="188959" y="597510"/>
                    <a:pt x="153281" y="707185"/>
                    <a:pt x="252385" y="717756"/>
                  </a:cubicBezTo>
                  <a:cubicBezTo>
                    <a:pt x="350168" y="728327"/>
                    <a:pt x="416237" y="690007"/>
                    <a:pt x="503449" y="724363"/>
                  </a:cubicBezTo>
                  <a:lnTo>
                    <a:pt x="503449" y="724363"/>
                  </a:lnTo>
                  <a:cubicBezTo>
                    <a:pt x="504770" y="724363"/>
                    <a:pt x="504770" y="725685"/>
                    <a:pt x="506092" y="725685"/>
                  </a:cubicBezTo>
                  <a:cubicBezTo>
                    <a:pt x="508734" y="727006"/>
                    <a:pt x="510056" y="727006"/>
                    <a:pt x="512699" y="727006"/>
                  </a:cubicBezTo>
                  <a:cubicBezTo>
                    <a:pt x="528555" y="728327"/>
                    <a:pt x="531198" y="708506"/>
                    <a:pt x="524591" y="675472"/>
                  </a:cubicBezTo>
                  <a:cubicBezTo>
                    <a:pt x="521948" y="663579"/>
                    <a:pt x="519306" y="650365"/>
                    <a:pt x="515341" y="634509"/>
                  </a:cubicBezTo>
                  <a:cubicBezTo>
                    <a:pt x="496842" y="564475"/>
                    <a:pt x="458522" y="464050"/>
                    <a:pt x="417559" y="367588"/>
                  </a:cubicBezTo>
                  <a:cubicBezTo>
                    <a:pt x="384524" y="292269"/>
                    <a:pt x="350168" y="218272"/>
                    <a:pt x="322419" y="164095"/>
                  </a:cubicBezTo>
                  <a:cubicBezTo>
                    <a:pt x="311848" y="144274"/>
                    <a:pt x="302598" y="127096"/>
                    <a:pt x="293348" y="112561"/>
                  </a:cubicBezTo>
                  <a:cubicBezTo>
                    <a:pt x="202173" y="-36756"/>
                    <a:pt x="0" y="5528"/>
                    <a:pt x="0" y="5528"/>
                  </a:cubicBezTo>
                  <a:lnTo>
                    <a:pt x="138746" y="148238"/>
                  </a:ln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9Slide.vn 39">
              <a:extLst>
                <a:ext uri="{FF2B5EF4-FFF2-40B4-BE49-F238E27FC236}">
                  <a16:creationId xmlns:a16="http://schemas.microsoft.com/office/drawing/2014/main" id="{0E1AF9A4-09B1-4865-B5AB-A11D55F3B8BD}"/>
                </a:ext>
              </a:extLst>
            </p:cNvPr>
            <p:cNvSpPr/>
            <p:nvPr/>
          </p:nvSpPr>
          <p:spPr>
            <a:xfrm>
              <a:off x="9731910" y="1143881"/>
              <a:ext cx="210529" cy="562910"/>
            </a:xfrm>
            <a:custGeom>
              <a:avLst/>
              <a:gdLst>
                <a:gd name="connsiteX0" fmla="*/ 547 w 210529"/>
                <a:gd name="connsiteY0" fmla="*/ 6607 h 562910"/>
                <a:gd name="connsiteX1" fmla="*/ 102294 w 210529"/>
                <a:gd name="connsiteY1" fmla="*/ 203494 h 562910"/>
                <a:gd name="connsiteX2" fmla="*/ 192148 w 210529"/>
                <a:gd name="connsiteY2" fmla="*/ 417558 h 562910"/>
                <a:gd name="connsiteX3" fmla="*/ 200077 w 210529"/>
                <a:gd name="connsiteY3" fmla="*/ 470414 h 562910"/>
                <a:gd name="connsiteX4" fmla="*/ 188184 w 210529"/>
                <a:gd name="connsiteY4" fmla="*/ 560268 h 562910"/>
                <a:gd name="connsiteX5" fmla="*/ 190827 w 210529"/>
                <a:gd name="connsiteY5" fmla="*/ 561590 h 562910"/>
                <a:gd name="connsiteX6" fmla="*/ 197434 w 210529"/>
                <a:gd name="connsiteY6" fmla="*/ 562911 h 562910"/>
                <a:gd name="connsiteX7" fmla="*/ 209327 w 210529"/>
                <a:gd name="connsiteY7" fmla="*/ 511377 h 562910"/>
                <a:gd name="connsiteX8" fmla="*/ 201398 w 210529"/>
                <a:gd name="connsiteY8" fmla="*/ 416237 h 562910"/>
                <a:gd name="connsiteX9" fmla="*/ 8476 w 210529"/>
                <a:gd name="connsiteY9" fmla="*/ 2643 h 562910"/>
                <a:gd name="connsiteX10" fmla="*/ 5833 w 210529"/>
                <a:gd name="connsiteY10" fmla="*/ 0 h 562910"/>
                <a:gd name="connsiteX11" fmla="*/ 1869 w 210529"/>
                <a:gd name="connsiteY11" fmla="*/ 0 h 562910"/>
                <a:gd name="connsiteX12" fmla="*/ 547 w 210529"/>
                <a:gd name="connsiteY12" fmla="*/ 6607 h 5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0529" h="562910">
                  <a:moveTo>
                    <a:pt x="547" y="6607"/>
                  </a:moveTo>
                  <a:cubicBezTo>
                    <a:pt x="1869" y="7928"/>
                    <a:pt x="52082" y="103068"/>
                    <a:pt x="102294" y="203494"/>
                  </a:cubicBezTo>
                  <a:cubicBezTo>
                    <a:pt x="143258" y="285420"/>
                    <a:pt x="181577" y="372631"/>
                    <a:pt x="192148" y="417558"/>
                  </a:cubicBezTo>
                  <a:cubicBezTo>
                    <a:pt x="196113" y="437379"/>
                    <a:pt x="198755" y="454557"/>
                    <a:pt x="200077" y="470414"/>
                  </a:cubicBezTo>
                  <a:cubicBezTo>
                    <a:pt x="204041" y="519305"/>
                    <a:pt x="192148" y="549697"/>
                    <a:pt x="188184" y="560268"/>
                  </a:cubicBezTo>
                  <a:cubicBezTo>
                    <a:pt x="189506" y="560268"/>
                    <a:pt x="189506" y="561590"/>
                    <a:pt x="190827" y="561590"/>
                  </a:cubicBezTo>
                  <a:cubicBezTo>
                    <a:pt x="193470" y="562911"/>
                    <a:pt x="194791" y="562911"/>
                    <a:pt x="197434" y="562911"/>
                  </a:cubicBezTo>
                  <a:cubicBezTo>
                    <a:pt x="201398" y="553661"/>
                    <a:pt x="208005" y="536483"/>
                    <a:pt x="209327" y="511377"/>
                  </a:cubicBezTo>
                  <a:cubicBezTo>
                    <a:pt x="211969" y="487592"/>
                    <a:pt x="210648" y="455879"/>
                    <a:pt x="201398" y="416237"/>
                  </a:cubicBezTo>
                  <a:cubicBezTo>
                    <a:pt x="178934" y="314490"/>
                    <a:pt x="15083" y="14535"/>
                    <a:pt x="8476" y="2643"/>
                  </a:cubicBezTo>
                  <a:cubicBezTo>
                    <a:pt x="8476" y="1321"/>
                    <a:pt x="7154" y="1321"/>
                    <a:pt x="5833" y="0"/>
                  </a:cubicBezTo>
                  <a:cubicBezTo>
                    <a:pt x="4512" y="0"/>
                    <a:pt x="3190" y="0"/>
                    <a:pt x="1869" y="0"/>
                  </a:cubicBezTo>
                  <a:cubicBezTo>
                    <a:pt x="547" y="1321"/>
                    <a:pt x="-774" y="3964"/>
                    <a:pt x="547" y="6607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9Slide.vn 40">
              <a:extLst>
                <a:ext uri="{FF2B5EF4-FFF2-40B4-BE49-F238E27FC236}">
                  <a16:creationId xmlns:a16="http://schemas.microsoft.com/office/drawing/2014/main" id="{788C32E2-AE6B-4E04-9051-B0CF2BE49263}"/>
                </a:ext>
              </a:extLst>
            </p:cNvPr>
            <p:cNvSpPr/>
            <p:nvPr/>
          </p:nvSpPr>
          <p:spPr>
            <a:xfrm>
              <a:off x="9361151" y="1241473"/>
              <a:ext cx="219741" cy="254519"/>
            </a:xfrm>
            <a:custGeom>
              <a:avLst/>
              <a:gdLst>
                <a:gd name="connsiteX0" fmla="*/ 72673 w 219741"/>
                <a:gd name="connsiteY0" fmla="*/ 4154 h 254519"/>
                <a:gd name="connsiteX1" fmla="*/ 214062 w 219741"/>
                <a:gd name="connsiteY1" fmla="*/ 91366 h 254519"/>
                <a:gd name="connsiteX2" fmla="*/ 68709 w 219741"/>
                <a:gd name="connsiteY2" fmla="*/ 252575 h 254519"/>
                <a:gd name="connsiteX3" fmla="*/ 72673 w 219741"/>
                <a:gd name="connsiteY3" fmla="*/ 4154 h 25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41" h="254519">
                  <a:moveTo>
                    <a:pt x="72673" y="4154"/>
                  </a:moveTo>
                  <a:cubicBezTo>
                    <a:pt x="72673" y="4154"/>
                    <a:pt x="182348" y="-28881"/>
                    <a:pt x="214062" y="91366"/>
                  </a:cubicBezTo>
                  <a:cubicBezTo>
                    <a:pt x="245775" y="211612"/>
                    <a:pt x="137421" y="265789"/>
                    <a:pt x="68709" y="252575"/>
                  </a:cubicBezTo>
                  <a:cubicBezTo>
                    <a:pt x="-3" y="239361"/>
                    <a:pt x="-44931" y="23975"/>
                    <a:pt x="72673" y="4154"/>
                  </a:cubicBezTo>
                  <a:close/>
                </a:path>
              </a:pathLst>
            </a:custGeom>
            <a:solidFill>
              <a:srgbClr val="F24338">
                <a:alpha val="40000"/>
              </a:srgbClr>
            </a:solidFill>
            <a:ln w="13210" cap="flat">
              <a:noFill/>
              <a:prstDash val="solid"/>
              <a:miter/>
            </a:ln>
            <a:effectLst>
              <a:softEdge rad="31750"/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9Slide.vn 41">
              <a:extLst>
                <a:ext uri="{FF2B5EF4-FFF2-40B4-BE49-F238E27FC236}">
                  <a16:creationId xmlns:a16="http://schemas.microsoft.com/office/drawing/2014/main" id="{5787D235-4E45-4FA2-86FA-07138DD43D71}"/>
                </a:ext>
              </a:extLst>
            </p:cNvPr>
            <p:cNvSpPr/>
            <p:nvPr/>
          </p:nvSpPr>
          <p:spPr>
            <a:xfrm>
              <a:off x="9458931" y="1223164"/>
              <a:ext cx="169137" cy="169137"/>
            </a:xfrm>
            <a:custGeom>
              <a:avLst/>
              <a:gdLst>
                <a:gd name="connsiteX0" fmla="*/ 0 w 169137"/>
                <a:gd name="connsiteY0" fmla="*/ 84569 h 169137"/>
                <a:gd name="connsiteX1" fmla="*/ 84568 w 169137"/>
                <a:gd name="connsiteY1" fmla="*/ 0 h 169137"/>
                <a:gd name="connsiteX2" fmla="*/ 169137 w 169137"/>
                <a:gd name="connsiteY2" fmla="*/ 84569 h 169137"/>
                <a:gd name="connsiteX3" fmla="*/ 84568 w 169137"/>
                <a:gd name="connsiteY3" fmla="*/ 169138 h 169137"/>
                <a:gd name="connsiteX4" fmla="*/ 0 w 169137"/>
                <a:gd name="connsiteY4" fmla="*/ 84569 h 169137"/>
                <a:gd name="connsiteX5" fmla="*/ 10571 w 169137"/>
                <a:gd name="connsiteY5" fmla="*/ 84569 h 169137"/>
                <a:gd name="connsiteX6" fmla="*/ 84568 w 169137"/>
                <a:gd name="connsiteY6" fmla="*/ 158566 h 169137"/>
                <a:gd name="connsiteX7" fmla="*/ 158566 w 169137"/>
                <a:gd name="connsiteY7" fmla="*/ 84569 h 169137"/>
                <a:gd name="connsiteX8" fmla="*/ 84568 w 169137"/>
                <a:gd name="connsiteY8" fmla="*/ 10571 h 169137"/>
                <a:gd name="connsiteX9" fmla="*/ 10571 w 169137"/>
                <a:gd name="connsiteY9" fmla="*/ 84569 h 16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137" h="169137">
                  <a:moveTo>
                    <a:pt x="0" y="84569"/>
                  </a:moveTo>
                  <a:cubicBezTo>
                    <a:pt x="0" y="38320"/>
                    <a:pt x="38320" y="0"/>
                    <a:pt x="84568" y="0"/>
                  </a:cubicBezTo>
                  <a:cubicBezTo>
                    <a:pt x="130817" y="0"/>
                    <a:pt x="169137" y="38320"/>
                    <a:pt x="169137" y="84569"/>
                  </a:cubicBezTo>
                  <a:cubicBezTo>
                    <a:pt x="169137" y="130817"/>
                    <a:pt x="130817" y="169138"/>
                    <a:pt x="84568" y="169138"/>
                  </a:cubicBezTo>
                  <a:cubicBezTo>
                    <a:pt x="38320" y="167816"/>
                    <a:pt x="0" y="130817"/>
                    <a:pt x="0" y="84569"/>
                  </a:cubicBezTo>
                  <a:close/>
                  <a:moveTo>
                    <a:pt x="10571" y="84569"/>
                  </a:moveTo>
                  <a:cubicBezTo>
                    <a:pt x="10571" y="125532"/>
                    <a:pt x="43606" y="158566"/>
                    <a:pt x="84568" y="158566"/>
                  </a:cubicBezTo>
                  <a:cubicBezTo>
                    <a:pt x="125532" y="158566"/>
                    <a:pt x="158566" y="125532"/>
                    <a:pt x="158566" y="84569"/>
                  </a:cubicBezTo>
                  <a:cubicBezTo>
                    <a:pt x="158566" y="43606"/>
                    <a:pt x="125532" y="10571"/>
                    <a:pt x="84568" y="10571"/>
                  </a:cubicBezTo>
                  <a:cubicBezTo>
                    <a:pt x="43606" y="10571"/>
                    <a:pt x="10571" y="42284"/>
                    <a:pt x="10571" y="84569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9Slide.vn 42">
              <a:extLst>
                <a:ext uri="{FF2B5EF4-FFF2-40B4-BE49-F238E27FC236}">
                  <a16:creationId xmlns:a16="http://schemas.microsoft.com/office/drawing/2014/main" id="{58F48222-E507-47E9-B726-36E7EA3D4C08}"/>
                </a:ext>
              </a:extLst>
            </p:cNvPr>
            <p:cNvSpPr/>
            <p:nvPr/>
          </p:nvSpPr>
          <p:spPr>
            <a:xfrm>
              <a:off x="9271294" y="1260163"/>
              <a:ext cx="169137" cy="169137"/>
            </a:xfrm>
            <a:custGeom>
              <a:avLst/>
              <a:gdLst>
                <a:gd name="connsiteX0" fmla="*/ 0 w 169137"/>
                <a:gd name="connsiteY0" fmla="*/ 84569 h 169137"/>
                <a:gd name="connsiteX1" fmla="*/ 84568 w 169137"/>
                <a:gd name="connsiteY1" fmla="*/ 0 h 169137"/>
                <a:gd name="connsiteX2" fmla="*/ 169137 w 169137"/>
                <a:gd name="connsiteY2" fmla="*/ 84569 h 169137"/>
                <a:gd name="connsiteX3" fmla="*/ 84568 w 169137"/>
                <a:gd name="connsiteY3" fmla="*/ 169138 h 169137"/>
                <a:gd name="connsiteX4" fmla="*/ 0 w 169137"/>
                <a:gd name="connsiteY4" fmla="*/ 84569 h 169137"/>
                <a:gd name="connsiteX5" fmla="*/ 10571 w 169137"/>
                <a:gd name="connsiteY5" fmla="*/ 84569 h 169137"/>
                <a:gd name="connsiteX6" fmla="*/ 84568 w 169137"/>
                <a:gd name="connsiteY6" fmla="*/ 158566 h 169137"/>
                <a:gd name="connsiteX7" fmla="*/ 158566 w 169137"/>
                <a:gd name="connsiteY7" fmla="*/ 84569 h 169137"/>
                <a:gd name="connsiteX8" fmla="*/ 84568 w 169137"/>
                <a:gd name="connsiteY8" fmla="*/ 10571 h 169137"/>
                <a:gd name="connsiteX9" fmla="*/ 10571 w 169137"/>
                <a:gd name="connsiteY9" fmla="*/ 84569 h 16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137" h="169137">
                  <a:moveTo>
                    <a:pt x="0" y="84569"/>
                  </a:moveTo>
                  <a:cubicBezTo>
                    <a:pt x="0" y="38320"/>
                    <a:pt x="38320" y="0"/>
                    <a:pt x="84568" y="0"/>
                  </a:cubicBezTo>
                  <a:cubicBezTo>
                    <a:pt x="130817" y="0"/>
                    <a:pt x="169137" y="38320"/>
                    <a:pt x="169137" y="84569"/>
                  </a:cubicBezTo>
                  <a:cubicBezTo>
                    <a:pt x="169137" y="130817"/>
                    <a:pt x="130817" y="169138"/>
                    <a:pt x="84568" y="169138"/>
                  </a:cubicBezTo>
                  <a:cubicBezTo>
                    <a:pt x="38320" y="169138"/>
                    <a:pt x="0" y="132139"/>
                    <a:pt x="0" y="84569"/>
                  </a:cubicBezTo>
                  <a:close/>
                  <a:moveTo>
                    <a:pt x="10571" y="84569"/>
                  </a:moveTo>
                  <a:cubicBezTo>
                    <a:pt x="10571" y="125532"/>
                    <a:pt x="43606" y="158566"/>
                    <a:pt x="84568" y="158566"/>
                  </a:cubicBezTo>
                  <a:cubicBezTo>
                    <a:pt x="125532" y="158566"/>
                    <a:pt x="158566" y="125532"/>
                    <a:pt x="158566" y="84569"/>
                  </a:cubicBezTo>
                  <a:cubicBezTo>
                    <a:pt x="158566" y="43606"/>
                    <a:pt x="125532" y="10571"/>
                    <a:pt x="84568" y="10571"/>
                  </a:cubicBezTo>
                  <a:cubicBezTo>
                    <a:pt x="43606" y="10571"/>
                    <a:pt x="10571" y="43606"/>
                    <a:pt x="10571" y="84569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9Slide.vn 43">
              <a:extLst>
                <a:ext uri="{FF2B5EF4-FFF2-40B4-BE49-F238E27FC236}">
                  <a16:creationId xmlns:a16="http://schemas.microsoft.com/office/drawing/2014/main" id="{9327672E-124C-4659-9BF1-C184EA6488DB}"/>
                </a:ext>
              </a:extLst>
            </p:cNvPr>
            <p:cNvSpPr/>
            <p:nvPr/>
          </p:nvSpPr>
          <p:spPr>
            <a:xfrm>
              <a:off x="9428539" y="1304481"/>
              <a:ext cx="38320" cy="19108"/>
            </a:xfrm>
            <a:custGeom>
              <a:avLst/>
              <a:gdLst>
                <a:gd name="connsiteX0" fmla="*/ 7929 w 38320"/>
                <a:gd name="connsiteY0" fmla="*/ 19108 h 19108"/>
                <a:gd name="connsiteX1" fmla="*/ 34357 w 38320"/>
                <a:gd name="connsiteY1" fmla="*/ 11180 h 19108"/>
                <a:gd name="connsiteX2" fmla="*/ 38321 w 38320"/>
                <a:gd name="connsiteY2" fmla="*/ 1930 h 19108"/>
                <a:gd name="connsiteX3" fmla="*/ 0 w 38320"/>
                <a:gd name="connsiteY3" fmla="*/ 13823 h 19108"/>
                <a:gd name="connsiteX4" fmla="*/ 7929 w 38320"/>
                <a:gd name="connsiteY4" fmla="*/ 19108 h 1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20" h="19108">
                  <a:moveTo>
                    <a:pt x="7929" y="19108"/>
                  </a:moveTo>
                  <a:cubicBezTo>
                    <a:pt x="17179" y="4573"/>
                    <a:pt x="33035" y="11180"/>
                    <a:pt x="34357" y="11180"/>
                  </a:cubicBezTo>
                  <a:lnTo>
                    <a:pt x="38321" y="1930"/>
                  </a:lnTo>
                  <a:cubicBezTo>
                    <a:pt x="29071" y="-713"/>
                    <a:pt x="10572" y="-3356"/>
                    <a:pt x="0" y="13823"/>
                  </a:cubicBezTo>
                  <a:lnTo>
                    <a:pt x="7929" y="19108"/>
                  </a:ln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9Slide.vn 44">
              <a:extLst>
                <a:ext uri="{FF2B5EF4-FFF2-40B4-BE49-F238E27FC236}">
                  <a16:creationId xmlns:a16="http://schemas.microsoft.com/office/drawing/2014/main" id="{007444E5-16BF-47B4-85E1-2BEB47C421BD}"/>
                </a:ext>
              </a:extLst>
            </p:cNvPr>
            <p:cNvSpPr/>
            <p:nvPr/>
          </p:nvSpPr>
          <p:spPr>
            <a:xfrm>
              <a:off x="9354688" y="1318304"/>
              <a:ext cx="61958" cy="21270"/>
            </a:xfrm>
            <a:custGeom>
              <a:avLst/>
              <a:gdLst>
                <a:gd name="connsiteX0" fmla="*/ 54030 w 61958"/>
                <a:gd name="connsiteY0" fmla="*/ 0 h 21270"/>
                <a:gd name="connsiteX1" fmla="*/ 27602 w 61958"/>
                <a:gd name="connsiteY1" fmla="*/ 1321 h 21270"/>
                <a:gd name="connsiteX2" fmla="*/ 2496 w 61958"/>
                <a:gd name="connsiteY2" fmla="*/ 10571 h 21270"/>
                <a:gd name="connsiteX3" fmla="*/ 6460 w 61958"/>
                <a:gd name="connsiteY3" fmla="*/ 21142 h 21270"/>
                <a:gd name="connsiteX4" fmla="*/ 30245 w 61958"/>
                <a:gd name="connsiteY4" fmla="*/ 15857 h 21270"/>
                <a:gd name="connsiteX5" fmla="*/ 54030 w 61958"/>
                <a:gd name="connsiteY5" fmla="*/ 15857 h 21270"/>
                <a:gd name="connsiteX6" fmla="*/ 61959 w 61958"/>
                <a:gd name="connsiteY6" fmla="*/ 7928 h 21270"/>
                <a:gd name="connsiteX7" fmla="*/ 54030 w 61958"/>
                <a:gd name="connsiteY7" fmla="*/ 0 h 2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958" h="21270">
                  <a:moveTo>
                    <a:pt x="54030" y="0"/>
                  </a:moveTo>
                  <a:cubicBezTo>
                    <a:pt x="44781" y="0"/>
                    <a:pt x="36852" y="0"/>
                    <a:pt x="27602" y="1321"/>
                  </a:cubicBezTo>
                  <a:cubicBezTo>
                    <a:pt x="18353" y="2643"/>
                    <a:pt x="10424" y="6607"/>
                    <a:pt x="2496" y="10571"/>
                  </a:cubicBezTo>
                  <a:cubicBezTo>
                    <a:pt x="-2790" y="13214"/>
                    <a:pt x="1174" y="22464"/>
                    <a:pt x="6460" y="21142"/>
                  </a:cubicBezTo>
                  <a:cubicBezTo>
                    <a:pt x="14388" y="18499"/>
                    <a:pt x="22317" y="17178"/>
                    <a:pt x="30245" y="15857"/>
                  </a:cubicBezTo>
                  <a:cubicBezTo>
                    <a:pt x="36852" y="14535"/>
                    <a:pt x="46102" y="14535"/>
                    <a:pt x="54030" y="15857"/>
                  </a:cubicBezTo>
                  <a:cubicBezTo>
                    <a:pt x="57995" y="15857"/>
                    <a:pt x="61959" y="11892"/>
                    <a:pt x="61959" y="7928"/>
                  </a:cubicBezTo>
                  <a:cubicBezTo>
                    <a:pt x="60637" y="3964"/>
                    <a:pt x="57995" y="1321"/>
                    <a:pt x="54030" y="0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9Slide.vn 45">
              <a:extLst>
                <a:ext uri="{FF2B5EF4-FFF2-40B4-BE49-F238E27FC236}">
                  <a16:creationId xmlns:a16="http://schemas.microsoft.com/office/drawing/2014/main" id="{B8290284-E3DA-47B7-807B-57FAD3F4CFB6}"/>
                </a:ext>
              </a:extLst>
            </p:cNvPr>
            <p:cNvSpPr/>
            <p:nvPr/>
          </p:nvSpPr>
          <p:spPr>
            <a:xfrm>
              <a:off x="9497736" y="1286590"/>
              <a:ext cx="78313" cy="30859"/>
            </a:xfrm>
            <a:custGeom>
              <a:avLst/>
              <a:gdLst>
                <a:gd name="connsiteX0" fmla="*/ 73513 w 78313"/>
                <a:gd name="connsiteY0" fmla="*/ 0 h 30859"/>
                <a:gd name="connsiteX1" fmla="*/ 36513 w 78313"/>
                <a:gd name="connsiteY1" fmla="*/ 3964 h 30859"/>
                <a:gd name="connsiteX2" fmla="*/ 19335 w 78313"/>
                <a:gd name="connsiteY2" fmla="*/ 10571 h 30859"/>
                <a:gd name="connsiteX3" fmla="*/ 2158 w 78313"/>
                <a:gd name="connsiteY3" fmla="*/ 19821 h 30859"/>
                <a:gd name="connsiteX4" fmla="*/ 8764 w 78313"/>
                <a:gd name="connsiteY4" fmla="*/ 30392 h 30859"/>
                <a:gd name="connsiteX5" fmla="*/ 24621 w 78313"/>
                <a:gd name="connsiteY5" fmla="*/ 22464 h 30859"/>
                <a:gd name="connsiteX6" fmla="*/ 39156 w 78313"/>
                <a:gd name="connsiteY6" fmla="*/ 17178 h 30859"/>
                <a:gd name="connsiteX7" fmla="*/ 72191 w 78313"/>
                <a:gd name="connsiteY7" fmla="*/ 10571 h 30859"/>
                <a:gd name="connsiteX8" fmla="*/ 73513 w 78313"/>
                <a:gd name="connsiteY8" fmla="*/ 0 h 3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13" h="30859">
                  <a:moveTo>
                    <a:pt x="73513" y="0"/>
                  </a:moveTo>
                  <a:cubicBezTo>
                    <a:pt x="61620" y="0"/>
                    <a:pt x="48406" y="1321"/>
                    <a:pt x="36513" y="3964"/>
                  </a:cubicBezTo>
                  <a:cubicBezTo>
                    <a:pt x="31228" y="5286"/>
                    <a:pt x="24621" y="7928"/>
                    <a:pt x="19335" y="10571"/>
                  </a:cubicBezTo>
                  <a:cubicBezTo>
                    <a:pt x="14050" y="13214"/>
                    <a:pt x="7443" y="15857"/>
                    <a:pt x="2158" y="19821"/>
                  </a:cubicBezTo>
                  <a:cubicBezTo>
                    <a:pt x="-3128" y="23785"/>
                    <a:pt x="2158" y="33035"/>
                    <a:pt x="8764" y="30392"/>
                  </a:cubicBezTo>
                  <a:cubicBezTo>
                    <a:pt x="14050" y="29070"/>
                    <a:pt x="19335" y="25106"/>
                    <a:pt x="24621" y="22464"/>
                  </a:cubicBezTo>
                  <a:cubicBezTo>
                    <a:pt x="29906" y="19821"/>
                    <a:pt x="35192" y="18499"/>
                    <a:pt x="39156" y="17178"/>
                  </a:cubicBezTo>
                  <a:cubicBezTo>
                    <a:pt x="49727" y="14535"/>
                    <a:pt x="60299" y="11893"/>
                    <a:pt x="72191" y="10571"/>
                  </a:cubicBezTo>
                  <a:cubicBezTo>
                    <a:pt x="80120" y="10571"/>
                    <a:pt x="80120" y="0"/>
                    <a:pt x="73513" y="0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9Slide.vn 46">
              <a:extLst>
                <a:ext uri="{FF2B5EF4-FFF2-40B4-BE49-F238E27FC236}">
                  <a16:creationId xmlns:a16="http://schemas.microsoft.com/office/drawing/2014/main" id="{436942CE-F613-427F-AB02-C7F985A44B1C}"/>
                </a:ext>
              </a:extLst>
            </p:cNvPr>
            <p:cNvSpPr/>
            <p:nvPr/>
          </p:nvSpPr>
          <p:spPr>
            <a:xfrm>
              <a:off x="9451664" y="1428937"/>
              <a:ext cx="128786" cy="99568"/>
            </a:xfrm>
            <a:custGeom>
              <a:avLst/>
              <a:gdLst>
                <a:gd name="connsiteX0" fmla="*/ 660 w 128786"/>
                <a:gd name="connsiteY0" fmla="*/ 57183 h 99568"/>
                <a:gd name="connsiteX1" fmla="*/ 56158 w 128786"/>
                <a:gd name="connsiteY1" fmla="*/ 364 h 99568"/>
                <a:gd name="connsiteX2" fmla="*/ 119585 w 128786"/>
                <a:gd name="connsiteY2" fmla="*/ 74361 h 99568"/>
                <a:gd name="connsiteX3" fmla="*/ 27088 w 128786"/>
                <a:gd name="connsiteY3" fmla="*/ 99468 h 99568"/>
                <a:gd name="connsiteX4" fmla="*/ 660 w 128786"/>
                <a:gd name="connsiteY4" fmla="*/ 57183 h 9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86" h="99568">
                  <a:moveTo>
                    <a:pt x="660" y="57183"/>
                  </a:moveTo>
                  <a:cubicBezTo>
                    <a:pt x="5945" y="25470"/>
                    <a:pt x="8588" y="-3600"/>
                    <a:pt x="56158" y="364"/>
                  </a:cubicBezTo>
                  <a:cubicBezTo>
                    <a:pt x="103728" y="4328"/>
                    <a:pt x="148655" y="59826"/>
                    <a:pt x="119585" y="74361"/>
                  </a:cubicBezTo>
                  <a:cubicBezTo>
                    <a:pt x="91835" y="88897"/>
                    <a:pt x="41623" y="100789"/>
                    <a:pt x="27088" y="99468"/>
                  </a:cubicBezTo>
                  <a:cubicBezTo>
                    <a:pt x="11231" y="99468"/>
                    <a:pt x="-3305" y="80968"/>
                    <a:pt x="660" y="57183"/>
                  </a:cubicBezTo>
                  <a:close/>
                </a:path>
              </a:pathLst>
            </a:custGeom>
            <a:solidFill>
              <a:srgbClr val="181818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9Slide.vn 47">
              <a:extLst>
                <a:ext uri="{FF2B5EF4-FFF2-40B4-BE49-F238E27FC236}">
                  <a16:creationId xmlns:a16="http://schemas.microsoft.com/office/drawing/2014/main" id="{DBABD9B0-E61E-4DAB-933F-F53AD3EA95EA}"/>
                </a:ext>
              </a:extLst>
            </p:cNvPr>
            <p:cNvSpPr/>
            <p:nvPr/>
          </p:nvSpPr>
          <p:spPr>
            <a:xfrm>
              <a:off x="9427548" y="1486120"/>
              <a:ext cx="9910" cy="10571"/>
            </a:xfrm>
            <a:custGeom>
              <a:avLst/>
              <a:gdLst>
                <a:gd name="connsiteX0" fmla="*/ 4955 w 9910"/>
                <a:gd name="connsiteY0" fmla="*/ 0 h 10571"/>
                <a:gd name="connsiteX1" fmla="*/ 4955 w 9910"/>
                <a:gd name="connsiteY1" fmla="*/ 10571 h 10571"/>
                <a:gd name="connsiteX2" fmla="*/ 4955 w 9910"/>
                <a:gd name="connsiteY2" fmla="*/ 0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10571">
                  <a:moveTo>
                    <a:pt x="4955" y="0"/>
                  </a:moveTo>
                  <a:cubicBezTo>
                    <a:pt x="-1652" y="0"/>
                    <a:pt x="-1652" y="10571"/>
                    <a:pt x="4955" y="10571"/>
                  </a:cubicBezTo>
                  <a:cubicBezTo>
                    <a:pt x="11562" y="9250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9Slide.vn 48">
              <a:extLst>
                <a:ext uri="{FF2B5EF4-FFF2-40B4-BE49-F238E27FC236}">
                  <a16:creationId xmlns:a16="http://schemas.microsoft.com/office/drawing/2014/main" id="{4C4099CB-5559-4A1C-841A-F47F1791E2FF}"/>
                </a:ext>
              </a:extLst>
            </p:cNvPr>
            <p:cNvSpPr/>
            <p:nvPr/>
          </p:nvSpPr>
          <p:spPr>
            <a:xfrm>
              <a:off x="9431512" y="1517833"/>
              <a:ext cx="9910" cy="9249"/>
            </a:xfrm>
            <a:custGeom>
              <a:avLst/>
              <a:gdLst>
                <a:gd name="connsiteX0" fmla="*/ 4955 w 9910"/>
                <a:gd name="connsiteY0" fmla="*/ 0 h 9249"/>
                <a:gd name="connsiteX1" fmla="*/ 4955 w 9910"/>
                <a:gd name="connsiteY1" fmla="*/ 9250 h 9249"/>
                <a:gd name="connsiteX2" fmla="*/ 4955 w 9910"/>
                <a:gd name="connsiteY2" fmla="*/ 0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9249">
                  <a:moveTo>
                    <a:pt x="4955" y="0"/>
                  </a:moveTo>
                  <a:cubicBezTo>
                    <a:pt x="-1652" y="0"/>
                    <a:pt x="-1652" y="9250"/>
                    <a:pt x="4955" y="9250"/>
                  </a:cubicBezTo>
                  <a:cubicBezTo>
                    <a:pt x="11562" y="9250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9Slide.vn 49">
              <a:extLst>
                <a:ext uri="{FF2B5EF4-FFF2-40B4-BE49-F238E27FC236}">
                  <a16:creationId xmlns:a16="http://schemas.microsoft.com/office/drawing/2014/main" id="{587599E5-FFED-48E2-A12F-6BB3F823994D}"/>
                </a:ext>
              </a:extLst>
            </p:cNvPr>
            <p:cNvSpPr/>
            <p:nvPr/>
          </p:nvSpPr>
          <p:spPr>
            <a:xfrm>
              <a:off x="9377335" y="1541618"/>
              <a:ext cx="9910" cy="9249"/>
            </a:xfrm>
            <a:custGeom>
              <a:avLst/>
              <a:gdLst>
                <a:gd name="connsiteX0" fmla="*/ 4955 w 9910"/>
                <a:gd name="connsiteY0" fmla="*/ 0 h 9249"/>
                <a:gd name="connsiteX1" fmla="*/ 4955 w 9910"/>
                <a:gd name="connsiteY1" fmla="*/ 9250 h 9249"/>
                <a:gd name="connsiteX2" fmla="*/ 4955 w 9910"/>
                <a:gd name="connsiteY2" fmla="*/ 0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9249">
                  <a:moveTo>
                    <a:pt x="4955" y="0"/>
                  </a:moveTo>
                  <a:cubicBezTo>
                    <a:pt x="-1652" y="0"/>
                    <a:pt x="-1652" y="9250"/>
                    <a:pt x="4955" y="9250"/>
                  </a:cubicBezTo>
                  <a:cubicBezTo>
                    <a:pt x="11562" y="9250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9Slide.vn 50">
              <a:extLst>
                <a:ext uri="{FF2B5EF4-FFF2-40B4-BE49-F238E27FC236}">
                  <a16:creationId xmlns:a16="http://schemas.microsoft.com/office/drawing/2014/main" id="{E0552970-550D-41A7-ADB6-84B002CA34F7}"/>
                </a:ext>
              </a:extLst>
            </p:cNvPr>
            <p:cNvSpPr/>
            <p:nvPr/>
          </p:nvSpPr>
          <p:spPr>
            <a:xfrm>
              <a:off x="9390549" y="1589188"/>
              <a:ext cx="9910" cy="9249"/>
            </a:xfrm>
            <a:custGeom>
              <a:avLst/>
              <a:gdLst>
                <a:gd name="connsiteX0" fmla="*/ 4955 w 9910"/>
                <a:gd name="connsiteY0" fmla="*/ 0 h 9249"/>
                <a:gd name="connsiteX1" fmla="*/ 4955 w 9910"/>
                <a:gd name="connsiteY1" fmla="*/ 9250 h 9249"/>
                <a:gd name="connsiteX2" fmla="*/ 4955 w 9910"/>
                <a:gd name="connsiteY2" fmla="*/ 0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9249">
                  <a:moveTo>
                    <a:pt x="4955" y="0"/>
                  </a:moveTo>
                  <a:cubicBezTo>
                    <a:pt x="-1652" y="0"/>
                    <a:pt x="-1652" y="9250"/>
                    <a:pt x="4955" y="9250"/>
                  </a:cubicBezTo>
                  <a:cubicBezTo>
                    <a:pt x="11562" y="9250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9Slide.vn 51">
              <a:extLst>
                <a:ext uri="{FF2B5EF4-FFF2-40B4-BE49-F238E27FC236}">
                  <a16:creationId xmlns:a16="http://schemas.microsoft.com/office/drawing/2014/main" id="{0A5F0852-051B-458E-8710-73FE562E8DCC}"/>
                </a:ext>
              </a:extLst>
            </p:cNvPr>
            <p:cNvSpPr/>
            <p:nvPr/>
          </p:nvSpPr>
          <p:spPr>
            <a:xfrm>
              <a:off x="9336372" y="1578617"/>
              <a:ext cx="9910" cy="9249"/>
            </a:xfrm>
            <a:custGeom>
              <a:avLst/>
              <a:gdLst>
                <a:gd name="connsiteX0" fmla="*/ 4955 w 9910"/>
                <a:gd name="connsiteY0" fmla="*/ 0 h 9249"/>
                <a:gd name="connsiteX1" fmla="*/ 4955 w 9910"/>
                <a:gd name="connsiteY1" fmla="*/ 9250 h 9249"/>
                <a:gd name="connsiteX2" fmla="*/ 4955 w 9910"/>
                <a:gd name="connsiteY2" fmla="*/ 0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9249">
                  <a:moveTo>
                    <a:pt x="4955" y="0"/>
                  </a:moveTo>
                  <a:cubicBezTo>
                    <a:pt x="-1652" y="0"/>
                    <a:pt x="-1652" y="9250"/>
                    <a:pt x="4955" y="9250"/>
                  </a:cubicBezTo>
                  <a:cubicBezTo>
                    <a:pt x="11562" y="9250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9Slide.vn 52">
              <a:extLst>
                <a:ext uri="{FF2B5EF4-FFF2-40B4-BE49-F238E27FC236}">
                  <a16:creationId xmlns:a16="http://schemas.microsoft.com/office/drawing/2014/main" id="{15FDBD1D-9ECF-4140-BEE1-2C8CB8C664DC}"/>
                </a:ext>
              </a:extLst>
            </p:cNvPr>
            <p:cNvSpPr/>
            <p:nvPr/>
          </p:nvSpPr>
          <p:spPr>
            <a:xfrm>
              <a:off x="9271624" y="1556153"/>
              <a:ext cx="9910" cy="9249"/>
            </a:xfrm>
            <a:custGeom>
              <a:avLst/>
              <a:gdLst>
                <a:gd name="connsiteX0" fmla="*/ 4955 w 9910"/>
                <a:gd name="connsiteY0" fmla="*/ 0 h 9249"/>
                <a:gd name="connsiteX1" fmla="*/ 4955 w 9910"/>
                <a:gd name="connsiteY1" fmla="*/ 9250 h 9249"/>
                <a:gd name="connsiteX2" fmla="*/ 4955 w 9910"/>
                <a:gd name="connsiteY2" fmla="*/ 0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9249">
                  <a:moveTo>
                    <a:pt x="4955" y="0"/>
                  </a:moveTo>
                  <a:cubicBezTo>
                    <a:pt x="-1652" y="0"/>
                    <a:pt x="-1652" y="9250"/>
                    <a:pt x="4955" y="9250"/>
                  </a:cubicBezTo>
                  <a:cubicBezTo>
                    <a:pt x="11562" y="9250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9Slide.vn 53">
              <a:extLst>
                <a:ext uri="{FF2B5EF4-FFF2-40B4-BE49-F238E27FC236}">
                  <a16:creationId xmlns:a16="http://schemas.microsoft.com/office/drawing/2014/main" id="{73D534CD-DFC6-4D27-874C-D8D9489A36F9}"/>
                </a:ext>
              </a:extLst>
            </p:cNvPr>
            <p:cNvSpPr/>
            <p:nvPr/>
          </p:nvSpPr>
          <p:spPr>
            <a:xfrm>
              <a:off x="9235947" y="1605045"/>
              <a:ext cx="9910" cy="9249"/>
            </a:xfrm>
            <a:custGeom>
              <a:avLst/>
              <a:gdLst>
                <a:gd name="connsiteX0" fmla="*/ 4955 w 9910"/>
                <a:gd name="connsiteY0" fmla="*/ 0 h 9249"/>
                <a:gd name="connsiteX1" fmla="*/ 4955 w 9910"/>
                <a:gd name="connsiteY1" fmla="*/ 9250 h 9249"/>
                <a:gd name="connsiteX2" fmla="*/ 4955 w 9910"/>
                <a:gd name="connsiteY2" fmla="*/ 0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9249">
                  <a:moveTo>
                    <a:pt x="4955" y="0"/>
                  </a:moveTo>
                  <a:cubicBezTo>
                    <a:pt x="-1652" y="0"/>
                    <a:pt x="-1652" y="9250"/>
                    <a:pt x="4955" y="9250"/>
                  </a:cubicBezTo>
                  <a:cubicBezTo>
                    <a:pt x="11562" y="9250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9Slide.vn 54">
              <a:extLst>
                <a:ext uri="{FF2B5EF4-FFF2-40B4-BE49-F238E27FC236}">
                  <a16:creationId xmlns:a16="http://schemas.microsoft.com/office/drawing/2014/main" id="{2331E790-8922-4B3E-B711-6168908C62DA}"/>
                </a:ext>
              </a:extLst>
            </p:cNvPr>
            <p:cNvSpPr/>
            <p:nvPr/>
          </p:nvSpPr>
          <p:spPr>
            <a:xfrm>
              <a:off x="9235947" y="1533690"/>
              <a:ext cx="8919" cy="9249"/>
            </a:xfrm>
            <a:custGeom>
              <a:avLst/>
              <a:gdLst>
                <a:gd name="connsiteX0" fmla="*/ 4955 w 8919"/>
                <a:gd name="connsiteY0" fmla="*/ 0 h 9249"/>
                <a:gd name="connsiteX1" fmla="*/ 4955 w 8919"/>
                <a:gd name="connsiteY1" fmla="*/ 9250 h 9249"/>
                <a:gd name="connsiteX2" fmla="*/ 4955 w 8919"/>
                <a:gd name="connsiteY2" fmla="*/ 0 h 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19" h="9249">
                  <a:moveTo>
                    <a:pt x="4955" y="0"/>
                  </a:moveTo>
                  <a:cubicBezTo>
                    <a:pt x="-1652" y="0"/>
                    <a:pt x="-1652" y="9250"/>
                    <a:pt x="4955" y="9250"/>
                  </a:cubicBezTo>
                  <a:cubicBezTo>
                    <a:pt x="10240" y="9250"/>
                    <a:pt x="10240" y="0"/>
                    <a:pt x="4955" y="0"/>
                  </a:cubicBezTo>
                  <a:close/>
                </a:path>
              </a:pathLst>
            </a:custGeom>
            <a:solidFill>
              <a:srgbClr val="FFFFFF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74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9Slide.vn 66">
            <a:extLst>
              <a:ext uri="{FF2B5EF4-FFF2-40B4-BE49-F238E27FC236}">
                <a16:creationId xmlns:a16="http://schemas.microsoft.com/office/drawing/2014/main" id="{89ADA26B-5784-43E9-BED1-CF246A2B273A}"/>
              </a:ext>
            </a:extLst>
          </p:cNvPr>
          <p:cNvGrpSpPr/>
          <p:nvPr/>
        </p:nvGrpSpPr>
        <p:grpSpPr>
          <a:xfrm>
            <a:off x="9144000" y="1626134"/>
            <a:ext cx="1043112" cy="610826"/>
            <a:chOff x="10216380" y="951487"/>
            <a:chExt cx="1146273" cy="671237"/>
          </a:xfrm>
        </p:grpSpPr>
        <p:grpSp>
          <p:nvGrpSpPr>
            <p:cNvPr id="66" name="Graphic 2">
              <a:extLst>
                <a:ext uri="{FF2B5EF4-FFF2-40B4-BE49-F238E27FC236}">
                  <a16:creationId xmlns:a16="http://schemas.microsoft.com/office/drawing/2014/main" id="{CCE22F22-33CE-4856-AF5B-B0AC20667E69}"/>
                </a:ext>
              </a:extLst>
            </p:cNvPr>
            <p:cNvGrpSpPr/>
            <p:nvPr/>
          </p:nvGrpSpPr>
          <p:grpSpPr>
            <a:xfrm>
              <a:off x="10216380" y="951487"/>
              <a:ext cx="681002" cy="433899"/>
              <a:chOff x="8248392" y="1189777"/>
              <a:chExt cx="681002" cy="433899"/>
            </a:xfrm>
            <a:solidFill>
              <a:schemeClr val="accent1"/>
            </a:solidFill>
          </p:grpSpPr>
          <p:grpSp>
            <p:nvGrpSpPr>
              <p:cNvPr id="82" name="Graphic 2">
                <a:extLst>
                  <a:ext uri="{FF2B5EF4-FFF2-40B4-BE49-F238E27FC236}">
                    <a16:creationId xmlns:a16="http://schemas.microsoft.com/office/drawing/2014/main" id="{3A7DD4A1-43F0-48A2-83E0-1409C1C69D74}"/>
                  </a:ext>
                </a:extLst>
              </p:cNvPr>
              <p:cNvGrpSpPr/>
              <p:nvPr/>
            </p:nvGrpSpPr>
            <p:grpSpPr>
              <a:xfrm>
                <a:off x="8248392" y="1189777"/>
                <a:ext cx="458227" cy="433899"/>
                <a:chOff x="8248392" y="1189777"/>
                <a:chExt cx="458227" cy="433899"/>
              </a:xfrm>
              <a:solidFill>
                <a:schemeClr val="accent1"/>
              </a:solidFill>
            </p:grpSpPr>
            <p:sp>
              <p:nvSpPr>
                <p:cNvPr id="84" name="9Slide.vn 67">
                  <a:extLst>
                    <a:ext uri="{FF2B5EF4-FFF2-40B4-BE49-F238E27FC236}">
                      <a16:creationId xmlns:a16="http://schemas.microsoft.com/office/drawing/2014/main" id="{8D6EEB08-980D-4DEE-AC8D-F46EAE2BE133}"/>
                    </a:ext>
                  </a:extLst>
                </p:cNvPr>
                <p:cNvSpPr/>
                <p:nvPr/>
              </p:nvSpPr>
              <p:spPr>
                <a:xfrm>
                  <a:off x="8303487" y="1189777"/>
                  <a:ext cx="403132" cy="363002"/>
                </a:xfrm>
                <a:custGeom>
                  <a:avLst/>
                  <a:gdLst>
                    <a:gd name="connsiteX0" fmla="*/ 380669 w 403132"/>
                    <a:gd name="connsiteY0" fmla="*/ 144824 h 363002"/>
                    <a:gd name="connsiteX1" fmla="*/ 289493 w 403132"/>
                    <a:gd name="connsiteY1" fmla="*/ 64219 h 363002"/>
                    <a:gd name="connsiteX2" fmla="*/ 255137 w 403132"/>
                    <a:gd name="connsiteY2" fmla="*/ 12685 h 363002"/>
                    <a:gd name="connsiteX3" fmla="*/ 200960 w 403132"/>
                    <a:gd name="connsiteY3" fmla="*/ 793 h 363002"/>
                    <a:gd name="connsiteX4" fmla="*/ 140176 w 403132"/>
                    <a:gd name="connsiteY4" fmla="*/ 24578 h 363002"/>
                    <a:gd name="connsiteX5" fmla="*/ 91285 w 403132"/>
                    <a:gd name="connsiteY5" fmla="*/ 60255 h 363002"/>
                    <a:gd name="connsiteX6" fmla="*/ 17287 w 403132"/>
                    <a:gd name="connsiteY6" fmla="*/ 152752 h 363002"/>
                    <a:gd name="connsiteX7" fmla="*/ 22572 w 403132"/>
                    <a:gd name="connsiteY7" fmla="*/ 265070 h 363002"/>
                    <a:gd name="connsiteX8" fmla="*/ 80714 w 403132"/>
                    <a:gd name="connsiteY8" fmla="*/ 298105 h 363002"/>
                    <a:gd name="connsiteX9" fmla="*/ 144140 w 403132"/>
                    <a:gd name="connsiteY9" fmla="*/ 331140 h 363002"/>
                    <a:gd name="connsiteX10" fmla="*/ 274958 w 403132"/>
                    <a:gd name="connsiteY10" fmla="*/ 358889 h 363002"/>
                    <a:gd name="connsiteX11" fmla="*/ 314599 w 403132"/>
                    <a:gd name="connsiteY11" fmla="*/ 337747 h 363002"/>
                    <a:gd name="connsiteX12" fmla="*/ 383312 w 403132"/>
                    <a:gd name="connsiteY12" fmla="*/ 254499 h 363002"/>
                    <a:gd name="connsiteX13" fmla="*/ 403132 w 403132"/>
                    <a:gd name="connsiteY13" fmla="*/ 199001 h 363002"/>
                    <a:gd name="connsiteX14" fmla="*/ 380669 w 403132"/>
                    <a:gd name="connsiteY14" fmla="*/ 144824 h 363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03132" h="363002">
                      <a:moveTo>
                        <a:pt x="380669" y="144824"/>
                      </a:moveTo>
                      <a:cubicBezTo>
                        <a:pt x="354241" y="114432"/>
                        <a:pt x="310635" y="99897"/>
                        <a:pt x="289493" y="64219"/>
                      </a:cubicBezTo>
                      <a:cubicBezTo>
                        <a:pt x="278922" y="45720"/>
                        <a:pt x="273636" y="25899"/>
                        <a:pt x="255137" y="12685"/>
                      </a:cubicBezTo>
                      <a:cubicBezTo>
                        <a:pt x="239280" y="2114"/>
                        <a:pt x="219459" y="-1850"/>
                        <a:pt x="200960" y="793"/>
                      </a:cubicBezTo>
                      <a:cubicBezTo>
                        <a:pt x="178497" y="3436"/>
                        <a:pt x="158676" y="12685"/>
                        <a:pt x="140176" y="24578"/>
                      </a:cubicBezTo>
                      <a:cubicBezTo>
                        <a:pt x="122998" y="35149"/>
                        <a:pt x="107141" y="47041"/>
                        <a:pt x="91285" y="60255"/>
                      </a:cubicBezTo>
                      <a:cubicBezTo>
                        <a:pt x="60893" y="85362"/>
                        <a:pt x="34465" y="115754"/>
                        <a:pt x="17287" y="152752"/>
                      </a:cubicBezTo>
                      <a:cubicBezTo>
                        <a:pt x="109" y="187108"/>
                        <a:pt x="-13105" y="237321"/>
                        <a:pt x="22572" y="265070"/>
                      </a:cubicBezTo>
                      <a:cubicBezTo>
                        <a:pt x="39751" y="278284"/>
                        <a:pt x="62214" y="287534"/>
                        <a:pt x="80714" y="298105"/>
                      </a:cubicBezTo>
                      <a:cubicBezTo>
                        <a:pt x="101856" y="308676"/>
                        <a:pt x="122998" y="320569"/>
                        <a:pt x="144140" y="331140"/>
                      </a:cubicBezTo>
                      <a:cubicBezTo>
                        <a:pt x="183782" y="350960"/>
                        <a:pt x="230030" y="372103"/>
                        <a:pt x="274958" y="358889"/>
                      </a:cubicBezTo>
                      <a:cubicBezTo>
                        <a:pt x="289493" y="354925"/>
                        <a:pt x="302707" y="348318"/>
                        <a:pt x="314599" y="337747"/>
                      </a:cubicBezTo>
                      <a:cubicBezTo>
                        <a:pt x="344991" y="319247"/>
                        <a:pt x="364812" y="284891"/>
                        <a:pt x="383312" y="254499"/>
                      </a:cubicBezTo>
                      <a:cubicBezTo>
                        <a:pt x="393883" y="237321"/>
                        <a:pt x="403132" y="218822"/>
                        <a:pt x="403132" y="199001"/>
                      </a:cubicBezTo>
                      <a:cubicBezTo>
                        <a:pt x="403132" y="180501"/>
                        <a:pt x="393883" y="160681"/>
                        <a:pt x="380669" y="144824"/>
                      </a:cubicBezTo>
                      <a:close/>
                    </a:path>
                  </a:pathLst>
                </a:custGeom>
                <a:solidFill>
                  <a:srgbClr val="93C3FD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9Slide.vn 68">
                  <a:extLst>
                    <a:ext uri="{FF2B5EF4-FFF2-40B4-BE49-F238E27FC236}">
                      <a16:creationId xmlns:a16="http://schemas.microsoft.com/office/drawing/2014/main" id="{A1416003-4783-46C3-BC7C-5C637DF93D3A}"/>
                    </a:ext>
                  </a:extLst>
                </p:cNvPr>
                <p:cNvSpPr/>
                <p:nvPr/>
              </p:nvSpPr>
              <p:spPr>
                <a:xfrm>
                  <a:off x="8248392" y="1420748"/>
                  <a:ext cx="452006" cy="202927"/>
                </a:xfrm>
                <a:custGeom>
                  <a:avLst/>
                  <a:gdLst>
                    <a:gd name="connsiteX0" fmla="*/ 445014 w 452006"/>
                    <a:gd name="connsiteY0" fmla="*/ 60526 h 202927"/>
                    <a:gd name="connsiteX1" fmla="*/ 374980 w 452006"/>
                    <a:gd name="connsiteY1" fmla="*/ 5028 h 202927"/>
                    <a:gd name="connsiteX2" fmla="*/ 365730 w 452006"/>
                    <a:gd name="connsiteY2" fmla="*/ 1064 h 202927"/>
                    <a:gd name="connsiteX3" fmla="*/ 361766 w 452006"/>
                    <a:gd name="connsiteY3" fmla="*/ 3707 h 202927"/>
                    <a:gd name="connsiteX4" fmla="*/ 352517 w 452006"/>
                    <a:gd name="connsiteY4" fmla="*/ 3707 h 202927"/>
                    <a:gd name="connsiteX5" fmla="*/ 344588 w 452006"/>
                    <a:gd name="connsiteY5" fmla="*/ 16920 h 202927"/>
                    <a:gd name="connsiteX6" fmla="*/ 324767 w 452006"/>
                    <a:gd name="connsiteY6" fmla="*/ 35420 h 202927"/>
                    <a:gd name="connsiteX7" fmla="*/ 278518 w 452006"/>
                    <a:gd name="connsiteY7" fmla="*/ 63169 h 202927"/>
                    <a:gd name="connsiteX8" fmla="*/ 163558 w 452006"/>
                    <a:gd name="connsiteY8" fmla="*/ 56562 h 202927"/>
                    <a:gd name="connsiteX9" fmla="*/ 97488 w 452006"/>
                    <a:gd name="connsiteY9" fmla="*/ 38063 h 202927"/>
                    <a:gd name="connsiteX10" fmla="*/ 43312 w 452006"/>
                    <a:gd name="connsiteY10" fmla="*/ 20885 h 202927"/>
                    <a:gd name="connsiteX11" fmla="*/ 3670 w 452006"/>
                    <a:gd name="connsiteY11" fmla="*/ 42027 h 202927"/>
                    <a:gd name="connsiteX12" fmla="*/ 8956 w 452006"/>
                    <a:gd name="connsiteY12" fmla="*/ 90918 h 202927"/>
                    <a:gd name="connsiteX13" fmla="*/ 47276 w 452006"/>
                    <a:gd name="connsiteY13" fmla="*/ 130560 h 202927"/>
                    <a:gd name="connsiteX14" fmla="*/ 94846 w 452006"/>
                    <a:gd name="connsiteY14" fmla="*/ 160952 h 202927"/>
                    <a:gd name="connsiteX15" fmla="*/ 201878 w 452006"/>
                    <a:gd name="connsiteY15" fmla="*/ 195308 h 202927"/>
                    <a:gd name="connsiteX16" fmla="*/ 314196 w 452006"/>
                    <a:gd name="connsiteY16" fmla="*/ 201915 h 202927"/>
                    <a:gd name="connsiteX17" fmla="*/ 417264 w 452006"/>
                    <a:gd name="connsiteY17" fmla="*/ 164916 h 202927"/>
                    <a:gd name="connsiteX18" fmla="*/ 445014 w 452006"/>
                    <a:gd name="connsiteY18" fmla="*/ 60526 h 202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52006" h="202927">
                      <a:moveTo>
                        <a:pt x="445014" y="60526"/>
                      </a:moveTo>
                      <a:cubicBezTo>
                        <a:pt x="433121" y="30134"/>
                        <a:pt x="405372" y="10314"/>
                        <a:pt x="374980" y="5028"/>
                      </a:cubicBezTo>
                      <a:cubicBezTo>
                        <a:pt x="373658" y="1064"/>
                        <a:pt x="369694" y="-1579"/>
                        <a:pt x="365730" y="1064"/>
                      </a:cubicBezTo>
                      <a:cubicBezTo>
                        <a:pt x="364409" y="2385"/>
                        <a:pt x="363088" y="2385"/>
                        <a:pt x="361766" y="3707"/>
                      </a:cubicBezTo>
                      <a:cubicBezTo>
                        <a:pt x="359124" y="3707"/>
                        <a:pt x="355159" y="3707"/>
                        <a:pt x="352517" y="3707"/>
                      </a:cubicBezTo>
                      <a:cubicBezTo>
                        <a:pt x="344588" y="3707"/>
                        <a:pt x="343267" y="11635"/>
                        <a:pt x="344588" y="16920"/>
                      </a:cubicBezTo>
                      <a:cubicBezTo>
                        <a:pt x="337981" y="23527"/>
                        <a:pt x="331374" y="28813"/>
                        <a:pt x="324767" y="35420"/>
                      </a:cubicBezTo>
                      <a:cubicBezTo>
                        <a:pt x="311553" y="48634"/>
                        <a:pt x="297018" y="59205"/>
                        <a:pt x="278518" y="63169"/>
                      </a:cubicBezTo>
                      <a:cubicBezTo>
                        <a:pt x="241520" y="73740"/>
                        <a:pt x="199235" y="64490"/>
                        <a:pt x="163558" y="56562"/>
                      </a:cubicBezTo>
                      <a:cubicBezTo>
                        <a:pt x="141095" y="51277"/>
                        <a:pt x="118631" y="45991"/>
                        <a:pt x="97488" y="38063"/>
                      </a:cubicBezTo>
                      <a:cubicBezTo>
                        <a:pt x="80310" y="32777"/>
                        <a:pt x="61811" y="22206"/>
                        <a:pt x="43312" y="20885"/>
                      </a:cubicBezTo>
                      <a:cubicBezTo>
                        <a:pt x="27455" y="19563"/>
                        <a:pt x="11598" y="26170"/>
                        <a:pt x="3670" y="42027"/>
                      </a:cubicBezTo>
                      <a:cubicBezTo>
                        <a:pt x="-2937" y="57883"/>
                        <a:pt x="-294" y="76383"/>
                        <a:pt x="8956" y="90918"/>
                      </a:cubicBezTo>
                      <a:cubicBezTo>
                        <a:pt x="18205" y="106775"/>
                        <a:pt x="34062" y="118667"/>
                        <a:pt x="47276" y="130560"/>
                      </a:cubicBezTo>
                      <a:cubicBezTo>
                        <a:pt x="61811" y="142452"/>
                        <a:pt x="77667" y="151702"/>
                        <a:pt x="94846" y="160952"/>
                      </a:cubicBezTo>
                      <a:cubicBezTo>
                        <a:pt x="129202" y="178130"/>
                        <a:pt x="164879" y="188701"/>
                        <a:pt x="201878" y="195308"/>
                      </a:cubicBezTo>
                      <a:cubicBezTo>
                        <a:pt x="238877" y="201915"/>
                        <a:pt x="277197" y="204557"/>
                        <a:pt x="314196" y="201915"/>
                      </a:cubicBezTo>
                      <a:cubicBezTo>
                        <a:pt x="351195" y="200593"/>
                        <a:pt x="389515" y="190022"/>
                        <a:pt x="417264" y="164916"/>
                      </a:cubicBezTo>
                      <a:cubicBezTo>
                        <a:pt x="448978" y="139809"/>
                        <a:pt x="460870" y="97525"/>
                        <a:pt x="445014" y="60526"/>
                      </a:cubicBezTo>
                      <a:close/>
                    </a:path>
                  </a:pathLst>
                </a:custGeom>
                <a:solidFill>
                  <a:srgbClr val="93C3FD">
                    <a:alpha val="50000"/>
                  </a:srgbClr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3" name="9Slide.vn 69">
                <a:extLst>
                  <a:ext uri="{FF2B5EF4-FFF2-40B4-BE49-F238E27FC236}">
                    <a16:creationId xmlns:a16="http://schemas.microsoft.com/office/drawing/2014/main" id="{14AF1F88-BCDB-41B8-9B6B-B5068E925FD0}"/>
                  </a:ext>
                </a:extLst>
              </p:cNvPr>
              <p:cNvSpPr/>
              <p:nvPr/>
            </p:nvSpPr>
            <p:spPr>
              <a:xfrm>
                <a:off x="8540124" y="1371090"/>
                <a:ext cx="389269" cy="238359"/>
              </a:xfrm>
              <a:custGeom>
                <a:avLst/>
                <a:gdLst>
                  <a:gd name="connsiteX0" fmla="*/ 380559 w 389269"/>
                  <a:gd name="connsiteY0" fmla="*/ 188146 h 238359"/>
                  <a:gd name="connsiteX1" fmla="*/ 362060 w 389269"/>
                  <a:gd name="connsiteY1" fmla="*/ 167004 h 238359"/>
                  <a:gd name="connsiteX2" fmla="*/ 309205 w 389269"/>
                  <a:gd name="connsiteY2" fmla="*/ 119434 h 238359"/>
                  <a:gd name="connsiteX3" fmla="*/ 231243 w 389269"/>
                  <a:gd name="connsiteY3" fmla="*/ 77150 h 238359"/>
                  <a:gd name="connsiteX4" fmla="*/ 239172 w 389269"/>
                  <a:gd name="connsiteY4" fmla="*/ 71864 h 238359"/>
                  <a:gd name="connsiteX5" fmla="*/ 258992 w 389269"/>
                  <a:gd name="connsiteY5" fmla="*/ 56008 h 238359"/>
                  <a:gd name="connsiteX6" fmla="*/ 253707 w 389269"/>
                  <a:gd name="connsiteY6" fmla="*/ 37508 h 238359"/>
                  <a:gd name="connsiteX7" fmla="*/ 229922 w 389269"/>
                  <a:gd name="connsiteY7" fmla="*/ 37508 h 238359"/>
                  <a:gd name="connsiteX8" fmla="*/ 199530 w 389269"/>
                  <a:gd name="connsiteY8" fmla="*/ 44115 h 238359"/>
                  <a:gd name="connsiteX9" fmla="*/ 170459 w 389269"/>
                  <a:gd name="connsiteY9" fmla="*/ 53365 h 238359"/>
                  <a:gd name="connsiteX10" fmla="*/ 149317 w 389269"/>
                  <a:gd name="connsiteY10" fmla="*/ 37508 h 238359"/>
                  <a:gd name="connsiteX11" fmla="*/ 107033 w 389269"/>
                  <a:gd name="connsiteY11" fmla="*/ 5795 h 238359"/>
                  <a:gd name="connsiteX12" fmla="*/ 67391 w 389269"/>
                  <a:gd name="connsiteY12" fmla="*/ 3152 h 238359"/>
                  <a:gd name="connsiteX13" fmla="*/ 0 w 389269"/>
                  <a:gd name="connsiteY13" fmla="*/ 96971 h 238359"/>
                  <a:gd name="connsiteX14" fmla="*/ 13214 w 389269"/>
                  <a:gd name="connsiteY14" fmla="*/ 135291 h 238359"/>
                  <a:gd name="connsiteX15" fmla="*/ 48891 w 389269"/>
                  <a:gd name="connsiteY15" fmla="*/ 155112 h 238359"/>
                  <a:gd name="connsiteX16" fmla="*/ 141389 w 389269"/>
                  <a:gd name="connsiteY16" fmla="*/ 186825 h 238359"/>
                  <a:gd name="connsiteX17" fmla="*/ 141389 w 389269"/>
                  <a:gd name="connsiteY17" fmla="*/ 186825 h 238359"/>
                  <a:gd name="connsiteX18" fmla="*/ 179709 w 389269"/>
                  <a:gd name="connsiteY18" fmla="*/ 205325 h 238359"/>
                  <a:gd name="connsiteX19" fmla="*/ 179709 w 389269"/>
                  <a:gd name="connsiteY19" fmla="*/ 205325 h 238359"/>
                  <a:gd name="connsiteX20" fmla="*/ 182351 w 389269"/>
                  <a:gd name="connsiteY20" fmla="*/ 206646 h 238359"/>
                  <a:gd name="connsiteX21" fmla="*/ 183673 w 389269"/>
                  <a:gd name="connsiteY21" fmla="*/ 207967 h 238359"/>
                  <a:gd name="connsiteX22" fmla="*/ 184994 w 389269"/>
                  <a:gd name="connsiteY22" fmla="*/ 209289 h 238359"/>
                  <a:gd name="connsiteX23" fmla="*/ 260313 w 389269"/>
                  <a:gd name="connsiteY23" fmla="*/ 238359 h 238359"/>
                  <a:gd name="connsiteX24" fmla="*/ 264277 w 389269"/>
                  <a:gd name="connsiteY24" fmla="*/ 226467 h 238359"/>
                  <a:gd name="connsiteX25" fmla="*/ 212744 w 389269"/>
                  <a:gd name="connsiteY25" fmla="*/ 188146 h 238359"/>
                  <a:gd name="connsiteX26" fmla="*/ 249743 w 389269"/>
                  <a:gd name="connsiteY26" fmla="*/ 205325 h 238359"/>
                  <a:gd name="connsiteX27" fmla="*/ 282777 w 389269"/>
                  <a:gd name="connsiteY27" fmla="*/ 225145 h 238359"/>
                  <a:gd name="connsiteX28" fmla="*/ 311848 w 389269"/>
                  <a:gd name="connsiteY28" fmla="*/ 230431 h 238359"/>
                  <a:gd name="connsiteX29" fmla="*/ 313169 w 389269"/>
                  <a:gd name="connsiteY29" fmla="*/ 219860 h 238359"/>
                  <a:gd name="connsiteX30" fmla="*/ 261635 w 389269"/>
                  <a:gd name="connsiteY30" fmla="*/ 174933 h 238359"/>
                  <a:gd name="connsiteX31" fmla="*/ 232565 w 389269"/>
                  <a:gd name="connsiteY31" fmla="*/ 157755 h 238359"/>
                  <a:gd name="connsiteX32" fmla="*/ 273527 w 389269"/>
                  <a:gd name="connsiteY32" fmla="*/ 173611 h 238359"/>
                  <a:gd name="connsiteX33" fmla="*/ 327704 w 389269"/>
                  <a:gd name="connsiteY33" fmla="*/ 217217 h 238359"/>
                  <a:gd name="connsiteX34" fmla="*/ 348847 w 389269"/>
                  <a:gd name="connsiteY34" fmla="*/ 226467 h 238359"/>
                  <a:gd name="connsiteX35" fmla="*/ 350168 w 389269"/>
                  <a:gd name="connsiteY35" fmla="*/ 209289 h 238359"/>
                  <a:gd name="connsiteX36" fmla="*/ 350168 w 389269"/>
                  <a:gd name="connsiteY36" fmla="*/ 209289 h 238359"/>
                  <a:gd name="connsiteX37" fmla="*/ 323740 w 389269"/>
                  <a:gd name="connsiteY37" fmla="*/ 182861 h 238359"/>
                  <a:gd name="connsiteX38" fmla="*/ 281455 w 389269"/>
                  <a:gd name="connsiteY38" fmla="*/ 143219 h 238359"/>
                  <a:gd name="connsiteX39" fmla="*/ 249743 w 389269"/>
                  <a:gd name="connsiteY39" fmla="*/ 124720 h 238359"/>
                  <a:gd name="connsiteX40" fmla="*/ 298634 w 389269"/>
                  <a:gd name="connsiteY40" fmla="*/ 144541 h 238359"/>
                  <a:gd name="connsiteX41" fmla="*/ 369988 w 389269"/>
                  <a:gd name="connsiteY41" fmla="*/ 200039 h 238359"/>
                  <a:gd name="connsiteX42" fmla="*/ 381881 w 389269"/>
                  <a:gd name="connsiteY42" fmla="*/ 205325 h 238359"/>
                  <a:gd name="connsiteX43" fmla="*/ 380559 w 389269"/>
                  <a:gd name="connsiteY43" fmla="*/ 188146 h 23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89269" h="238359">
                    <a:moveTo>
                      <a:pt x="380559" y="188146"/>
                    </a:moveTo>
                    <a:cubicBezTo>
                      <a:pt x="375274" y="181540"/>
                      <a:pt x="368667" y="173611"/>
                      <a:pt x="362060" y="167004"/>
                    </a:cubicBezTo>
                    <a:cubicBezTo>
                      <a:pt x="343561" y="145862"/>
                      <a:pt x="321097" y="127363"/>
                      <a:pt x="309205" y="119434"/>
                    </a:cubicBezTo>
                    <a:cubicBezTo>
                      <a:pt x="298634" y="112827"/>
                      <a:pt x="261635" y="91685"/>
                      <a:pt x="231243" y="77150"/>
                    </a:cubicBezTo>
                    <a:cubicBezTo>
                      <a:pt x="233886" y="75829"/>
                      <a:pt x="236529" y="73186"/>
                      <a:pt x="239172" y="71864"/>
                    </a:cubicBezTo>
                    <a:cubicBezTo>
                      <a:pt x="245779" y="67900"/>
                      <a:pt x="255028" y="62615"/>
                      <a:pt x="258992" y="56008"/>
                    </a:cubicBezTo>
                    <a:cubicBezTo>
                      <a:pt x="262956" y="49401"/>
                      <a:pt x="260313" y="41472"/>
                      <a:pt x="253707" y="37508"/>
                    </a:cubicBezTo>
                    <a:cubicBezTo>
                      <a:pt x="245779" y="33544"/>
                      <a:pt x="236529" y="36187"/>
                      <a:pt x="229922" y="37508"/>
                    </a:cubicBezTo>
                    <a:cubicBezTo>
                      <a:pt x="219351" y="38830"/>
                      <a:pt x="210101" y="41472"/>
                      <a:pt x="199530" y="44115"/>
                    </a:cubicBezTo>
                    <a:cubicBezTo>
                      <a:pt x="190280" y="46758"/>
                      <a:pt x="179709" y="50722"/>
                      <a:pt x="170459" y="53365"/>
                    </a:cubicBezTo>
                    <a:cubicBezTo>
                      <a:pt x="163852" y="48079"/>
                      <a:pt x="155924" y="42794"/>
                      <a:pt x="149317" y="37508"/>
                    </a:cubicBezTo>
                    <a:cubicBezTo>
                      <a:pt x="134782" y="26937"/>
                      <a:pt x="121568" y="15045"/>
                      <a:pt x="107033" y="5795"/>
                    </a:cubicBezTo>
                    <a:cubicBezTo>
                      <a:pt x="93819" y="-2133"/>
                      <a:pt x="81926" y="-812"/>
                      <a:pt x="67391" y="3152"/>
                    </a:cubicBezTo>
                    <a:cubicBezTo>
                      <a:pt x="52855" y="8438"/>
                      <a:pt x="0" y="40151"/>
                      <a:pt x="0" y="96971"/>
                    </a:cubicBezTo>
                    <a:cubicBezTo>
                      <a:pt x="0" y="110185"/>
                      <a:pt x="6607" y="124720"/>
                      <a:pt x="13214" y="135291"/>
                    </a:cubicBezTo>
                    <a:cubicBezTo>
                      <a:pt x="21143" y="148505"/>
                      <a:pt x="34357" y="152469"/>
                      <a:pt x="48891" y="155112"/>
                    </a:cubicBezTo>
                    <a:cubicBezTo>
                      <a:pt x="81926" y="161719"/>
                      <a:pt x="110997" y="173611"/>
                      <a:pt x="141389" y="186825"/>
                    </a:cubicBezTo>
                    <a:lnTo>
                      <a:pt x="141389" y="186825"/>
                    </a:lnTo>
                    <a:cubicBezTo>
                      <a:pt x="153281" y="192111"/>
                      <a:pt x="166495" y="198718"/>
                      <a:pt x="179709" y="205325"/>
                    </a:cubicBezTo>
                    <a:lnTo>
                      <a:pt x="179709" y="205325"/>
                    </a:lnTo>
                    <a:cubicBezTo>
                      <a:pt x="179709" y="205325"/>
                      <a:pt x="181030" y="205325"/>
                      <a:pt x="182351" y="206646"/>
                    </a:cubicBezTo>
                    <a:cubicBezTo>
                      <a:pt x="182351" y="206646"/>
                      <a:pt x="183673" y="206646"/>
                      <a:pt x="183673" y="207967"/>
                    </a:cubicBezTo>
                    <a:cubicBezTo>
                      <a:pt x="183673" y="207967"/>
                      <a:pt x="184994" y="207967"/>
                      <a:pt x="184994" y="209289"/>
                    </a:cubicBezTo>
                    <a:cubicBezTo>
                      <a:pt x="200851" y="217217"/>
                      <a:pt x="241814" y="238359"/>
                      <a:pt x="260313" y="238359"/>
                    </a:cubicBezTo>
                    <a:cubicBezTo>
                      <a:pt x="269563" y="238359"/>
                      <a:pt x="269563" y="234395"/>
                      <a:pt x="264277" y="226467"/>
                    </a:cubicBezTo>
                    <a:cubicBezTo>
                      <a:pt x="256349" y="215896"/>
                      <a:pt x="235207" y="201360"/>
                      <a:pt x="212744" y="188146"/>
                    </a:cubicBezTo>
                    <a:cubicBezTo>
                      <a:pt x="212744" y="188146"/>
                      <a:pt x="229922" y="190789"/>
                      <a:pt x="249743" y="205325"/>
                    </a:cubicBezTo>
                    <a:cubicBezTo>
                      <a:pt x="260313" y="213253"/>
                      <a:pt x="270884" y="219860"/>
                      <a:pt x="282777" y="225145"/>
                    </a:cubicBezTo>
                    <a:cubicBezTo>
                      <a:pt x="293348" y="229109"/>
                      <a:pt x="302598" y="231752"/>
                      <a:pt x="311848" y="230431"/>
                    </a:cubicBezTo>
                    <a:cubicBezTo>
                      <a:pt x="318455" y="229109"/>
                      <a:pt x="317133" y="225145"/>
                      <a:pt x="313169" y="219860"/>
                    </a:cubicBezTo>
                    <a:cubicBezTo>
                      <a:pt x="302598" y="206646"/>
                      <a:pt x="273527" y="182861"/>
                      <a:pt x="261635" y="174933"/>
                    </a:cubicBezTo>
                    <a:cubicBezTo>
                      <a:pt x="245779" y="163040"/>
                      <a:pt x="245779" y="164361"/>
                      <a:pt x="232565" y="157755"/>
                    </a:cubicBezTo>
                    <a:cubicBezTo>
                      <a:pt x="233886" y="157755"/>
                      <a:pt x="260313" y="165683"/>
                      <a:pt x="273527" y="173611"/>
                    </a:cubicBezTo>
                    <a:cubicBezTo>
                      <a:pt x="282777" y="178897"/>
                      <a:pt x="306562" y="204003"/>
                      <a:pt x="327704" y="217217"/>
                    </a:cubicBezTo>
                    <a:cubicBezTo>
                      <a:pt x="335633" y="222503"/>
                      <a:pt x="343561" y="225145"/>
                      <a:pt x="348847" y="226467"/>
                    </a:cubicBezTo>
                    <a:cubicBezTo>
                      <a:pt x="360739" y="226467"/>
                      <a:pt x="358096" y="219860"/>
                      <a:pt x="350168" y="209289"/>
                    </a:cubicBezTo>
                    <a:lnTo>
                      <a:pt x="350168" y="209289"/>
                    </a:lnTo>
                    <a:cubicBezTo>
                      <a:pt x="343561" y="201360"/>
                      <a:pt x="334311" y="192111"/>
                      <a:pt x="323740" y="182861"/>
                    </a:cubicBezTo>
                    <a:cubicBezTo>
                      <a:pt x="301276" y="161719"/>
                      <a:pt x="290705" y="151148"/>
                      <a:pt x="281455" y="143219"/>
                    </a:cubicBezTo>
                    <a:cubicBezTo>
                      <a:pt x="270884" y="135291"/>
                      <a:pt x="251064" y="124720"/>
                      <a:pt x="249743" y="124720"/>
                    </a:cubicBezTo>
                    <a:cubicBezTo>
                      <a:pt x="252385" y="124720"/>
                      <a:pt x="288062" y="137934"/>
                      <a:pt x="298634" y="144541"/>
                    </a:cubicBezTo>
                    <a:cubicBezTo>
                      <a:pt x="309205" y="149826"/>
                      <a:pt x="343561" y="185504"/>
                      <a:pt x="369988" y="200039"/>
                    </a:cubicBezTo>
                    <a:cubicBezTo>
                      <a:pt x="373952" y="202682"/>
                      <a:pt x="377917" y="204003"/>
                      <a:pt x="381881" y="205325"/>
                    </a:cubicBezTo>
                    <a:cubicBezTo>
                      <a:pt x="393773" y="207967"/>
                      <a:pt x="389809" y="200039"/>
                      <a:pt x="380559" y="188146"/>
                    </a:cubicBezTo>
                    <a:close/>
                  </a:path>
                </a:pathLst>
              </a:custGeom>
              <a:solidFill>
                <a:srgbClr val="FB9476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7" name="Graphic 2">
              <a:extLst>
                <a:ext uri="{FF2B5EF4-FFF2-40B4-BE49-F238E27FC236}">
                  <a16:creationId xmlns:a16="http://schemas.microsoft.com/office/drawing/2014/main" id="{7D8ABA60-BBBB-4B99-8315-C39A573812FF}"/>
                </a:ext>
              </a:extLst>
            </p:cNvPr>
            <p:cNvGrpSpPr/>
            <p:nvPr/>
          </p:nvGrpSpPr>
          <p:grpSpPr>
            <a:xfrm>
              <a:off x="10638289" y="1261911"/>
              <a:ext cx="724364" cy="360813"/>
              <a:chOff x="8670301" y="1500201"/>
              <a:chExt cx="724364" cy="360813"/>
            </a:xfrm>
            <a:solidFill>
              <a:schemeClr val="accent1"/>
            </a:solidFill>
          </p:grpSpPr>
          <p:grpSp>
            <p:nvGrpSpPr>
              <p:cNvPr id="78" name="Graphic 2">
                <a:extLst>
                  <a:ext uri="{FF2B5EF4-FFF2-40B4-BE49-F238E27FC236}">
                    <a16:creationId xmlns:a16="http://schemas.microsoft.com/office/drawing/2014/main" id="{1625E4F0-3B5A-425F-8CFB-85AE96806C98}"/>
                  </a:ext>
                </a:extLst>
              </p:cNvPr>
              <p:cNvGrpSpPr/>
              <p:nvPr/>
            </p:nvGrpSpPr>
            <p:grpSpPr>
              <a:xfrm>
                <a:off x="8876176" y="1500201"/>
                <a:ext cx="518490" cy="360813"/>
                <a:chOff x="8876176" y="1500201"/>
                <a:chExt cx="518490" cy="360813"/>
              </a:xfrm>
              <a:solidFill>
                <a:schemeClr val="accent1"/>
              </a:solidFill>
            </p:grpSpPr>
            <p:sp>
              <p:nvSpPr>
                <p:cNvPr id="80" name="9Slide.vn 70">
                  <a:extLst>
                    <a:ext uri="{FF2B5EF4-FFF2-40B4-BE49-F238E27FC236}">
                      <a16:creationId xmlns:a16="http://schemas.microsoft.com/office/drawing/2014/main" id="{F010798A-A0DA-4829-AC03-58283AAEE7DB}"/>
                    </a:ext>
                  </a:extLst>
                </p:cNvPr>
                <p:cNvSpPr/>
                <p:nvPr/>
              </p:nvSpPr>
              <p:spPr>
                <a:xfrm>
                  <a:off x="8925969" y="1500201"/>
                  <a:ext cx="468696" cy="311539"/>
                </a:xfrm>
                <a:custGeom>
                  <a:avLst/>
                  <a:gdLst>
                    <a:gd name="connsiteX0" fmla="*/ 465128 w 468696"/>
                    <a:gd name="connsiteY0" fmla="*/ 117177 h 311539"/>
                    <a:gd name="connsiteX1" fmla="*/ 443986 w 468696"/>
                    <a:gd name="connsiteY1" fmla="*/ 52429 h 311539"/>
                    <a:gd name="connsiteX2" fmla="*/ 400380 w 468696"/>
                    <a:gd name="connsiteY2" fmla="*/ 3537 h 311539"/>
                    <a:gd name="connsiteX3" fmla="*/ 340918 w 468696"/>
                    <a:gd name="connsiteY3" fmla="*/ 11466 h 311539"/>
                    <a:gd name="connsiteX4" fmla="*/ 278812 w 468696"/>
                    <a:gd name="connsiteY4" fmla="*/ 43179 h 311539"/>
                    <a:gd name="connsiteX5" fmla="*/ 128175 w 468696"/>
                    <a:gd name="connsiteY5" fmla="*/ 47143 h 311539"/>
                    <a:gd name="connsiteX6" fmla="*/ 17178 w 468696"/>
                    <a:gd name="connsiteY6" fmla="*/ 98677 h 311539"/>
                    <a:gd name="connsiteX7" fmla="*/ 6607 w 468696"/>
                    <a:gd name="connsiteY7" fmla="*/ 125105 h 311539"/>
                    <a:gd name="connsiteX8" fmla="*/ 10571 w 468696"/>
                    <a:gd name="connsiteY8" fmla="*/ 130391 h 311539"/>
                    <a:gd name="connsiteX9" fmla="*/ 0 w 468696"/>
                    <a:gd name="connsiteY9" fmla="*/ 181925 h 311539"/>
                    <a:gd name="connsiteX10" fmla="*/ 59462 w 468696"/>
                    <a:gd name="connsiteY10" fmla="*/ 283671 h 311539"/>
                    <a:gd name="connsiteX11" fmla="*/ 124211 w 468696"/>
                    <a:gd name="connsiteY11" fmla="*/ 295564 h 311539"/>
                    <a:gd name="connsiteX12" fmla="*/ 207458 w 468696"/>
                    <a:gd name="connsiteY12" fmla="*/ 302171 h 311539"/>
                    <a:gd name="connsiteX13" fmla="*/ 289384 w 468696"/>
                    <a:gd name="connsiteY13" fmla="*/ 308778 h 311539"/>
                    <a:gd name="connsiteX14" fmla="*/ 362060 w 468696"/>
                    <a:gd name="connsiteY14" fmla="*/ 310099 h 311539"/>
                    <a:gd name="connsiteX15" fmla="*/ 465128 w 468696"/>
                    <a:gd name="connsiteY15" fmla="*/ 117177 h 311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8696" h="311539">
                      <a:moveTo>
                        <a:pt x="465128" y="117177"/>
                      </a:moveTo>
                      <a:cubicBezTo>
                        <a:pt x="461164" y="94713"/>
                        <a:pt x="454558" y="72250"/>
                        <a:pt x="443986" y="52429"/>
                      </a:cubicBezTo>
                      <a:cubicBezTo>
                        <a:pt x="434737" y="33929"/>
                        <a:pt x="420201" y="11466"/>
                        <a:pt x="400380" y="3537"/>
                      </a:cubicBezTo>
                      <a:cubicBezTo>
                        <a:pt x="380559" y="-4391"/>
                        <a:pt x="359418" y="2216"/>
                        <a:pt x="340918" y="11466"/>
                      </a:cubicBezTo>
                      <a:cubicBezTo>
                        <a:pt x="319776" y="22037"/>
                        <a:pt x="301276" y="36572"/>
                        <a:pt x="278812" y="43179"/>
                      </a:cubicBezTo>
                      <a:cubicBezTo>
                        <a:pt x="229922" y="56393"/>
                        <a:pt x="178387" y="44500"/>
                        <a:pt x="128175" y="47143"/>
                      </a:cubicBezTo>
                      <a:cubicBezTo>
                        <a:pt x="85890" y="48464"/>
                        <a:pt x="42285" y="61678"/>
                        <a:pt x="17178" y="98677"/>
                      </a:cubicBezTo>
                      <a:cubicBezTo>
                        <a:pt x="11893" y="106606"/>
                        <a:pt x="7928" y="114534"/>
                        <a:pt x="6607" y="125105"/>
                      </a:cubicBezTo>
                      <a:cubicBezTo>
                        <a:pt x="6607" y="127748"/>
                        <a:pt x="7928" y="130391"/>
                        <a:pt x="10571" y="130391"/>
                      </a:cubicBezTo>
                      <a:cubicBezTo>
                        <a:pt x="3964" y="146247"/>
                        <a:pt x="0" y="164747"/>
                        <a:pt x="0" y="181925"/>
                      </a:cubicBezTo>
                      <a:cubicBezTo>
                        <a:pt x="0" y="225531"/>
                        <a:pt x="17178" y="267815"/>
                        <a:pt x="59462" y="283671"/>
                      </a:cubicBezTo>
                      <a:cubicBezTo>
                        <a:pt x="80604" y="291600"/>
                        <a:pt x="103068" y="292921"/>
                        <a:pt x="124211" y="295564"/>
                      </a:cubicBezTo>
                      <a:cubicBezTo>
                        <a:pt x="151960" y="298207"/>
                        <a:pt x="179708" y="300850"/>
                        <a:pt x="207458" y="302171"/>
                      </a:cubicBezTo>
                      <a:cubicBezTo>
                        <a:pt x="235207" y="304814"/>
                        <a:pt x="261635" y="307457"/>
                        <a:pt x="289384" y="308778"/>
                      </a:cubicBezTo>
                      <a:cubicBezTo>
                        <a:pt x="313169" y="311421"/>
                        <a:pt x="336954" y="312742"/>
                        <a:pt x="362060" y="310099"/>
                      </a:cubicBezTo>
                      <a:cubicBezTo>
                        <a:pt x="457200" y="296885"/>
                        <a:pt x="478342" y="193817"/>
                        <a:pt x="465128" y="117177"/>
                      </a:cubicBezTo>
                      <a:close/>
                    </a:path>
                  </a:pathLst>
                </a:custGeom>
                <a:solidFill>
                  <a:srgbClr val="F24338"/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9Slide.vn 71">
                  <a:extLst>
                    <a:ext uri="{FF2B5EF4-FFF2-40B4-BE49-F238E27FC236}">
                      <a16:creationId xmlns:a16="http://schemas.microsoft.com/office/drawing/2014/main" id="{FBBDDF2C-EC7F-41F0-8AE0-9EC4DBADF797}"/>
                    </a:ext>
                  </a:extLst>
                </p:cNvPr>
                <p:cNvSpPr/>
                <p:nvPr/>
              </p:nvSpPr>
              <p:spPr>
                <a:xfrm>
                  <a:off x="8876176" y="1568486"/>
                  <a:ext cx="435849" cy="292528"/>
                </a:xfrm>
                <a:custGeom>
                  <a:avLst/>
                  <a:gdLst>
                    <a:gd name="connsiteX0" fmla="*/ 419782 w 435849"/>
                    <a:gd name="connsiteY0" fmla="*/ 231243 h 292528"/>
                    <a:gd name="connsiteX1" fmla="*/ 370891 w 435849"/>
                    <a:gd name="connsiteY1" fmla="*/ 218029 h 292528"/>
                    <a:gd name="connsiteX2" fmla="*/ 315392 w 435849"/>
                    <a:gd name="connsiteY2" fmla="*/ 210101 h 292528"/>
                    <a:gd name="connsiteX3" fmla="*/ 109256 w 435849"/>
                    <a:gd name="connsiteY3" fmla="*/ 141388 h 292528"/>
                    <a:gd name="connsiteX4" fmla="*/ 106613 w 435849"/>
                    <a:gd name="connsiteY4" fmla="*/ 124211 h 292528"/>
                    <a:gd name="connsiteX5" fmla="*/ 88114 w 435849"/>
                    <a:gd name="connsiteY5" fmla="*/ 109675 h 292528"/>
                    <a:gd name="connsiteX6" fmla="*/ 63008 w 435849"/>
                    <a:gd name="connsiteY6" fmla="*/ 54177 h 292528"/>
                    <a:gd name="connsiteX7" fmla="*/ 45830 w 435849"/>
                    <a:gd name="connsiteY7" fmla="*/ 29071 h 292528"/>
                    <a:gd name="connsiteX8" fmla="*/ 44508 w 435849"/>
                    <a:gd name="connsiteY8" fmla="*/ 0 h 292528"/>
                    <a:gd name="connsiteX9" fmla="*/ 37901 w 435849"/>
                    <a:gd name="connsiteY9" fmla="*/ 6607 h 292528"/>
                    <a:gd name="connsiteX10" fmla="*/ 7509 w 435849"/>
                    <a:gd name="connsiteY10" fmla="*/ 67391 h 292528"/>
                    <a:gd name="connsiteX11" fmla="*/ 6188 w 435849"/>
                    <a:gd name="connsiteY11" fmla="*/ 70034 h 292528"/>
                    <a:gd name="connsiteX12" fmla="*/ 2224 w 435849"/>
                    <a:gd name="connsiteY12" fmla="*/ 121568 h 292528"/>
                    <a:gd name="connsiteX13" fmla="*/ 11473 w 435849"/>
                    <a:gd name="connsiteY13" fmla="*/ 140067 h 292528"/>
                    <a:gd name="connsiteX14" fmla="*/ 10152 w 435849"/>
                    <a:gd name="connsiteY14" fmla="*/ 199530 h 292528"/>
                    <a:gd name="connsiteX15" fmla="*/ 88114 w 435849"/>
                    <a:gd name="connsiteY15" fmla="*/ 253706 h 292528"/>
                    <a:gd name="connsiteX16" fmla="*/ 189860 w 435849"/>
                    <a:gd name="connsiteY16" fmla="*/ 282777 h 292528"/>
                    <a:gd name="connsiteX17" fmla="*/ 398640 w 435849"/>
                    <a:gd name="connsiteY17" fmla="*/ 281456 h 292528"/>
                    <a:gd name="connsiteX18" fmla="*/ 434317 w 435849"/>
                    <a:gd name="connsiteY18" fmla="*/ 262956 h 292528"/>
                    <a:gd name="connsiteX19" fmla="*/ 419782 w 435849"/>
                    <a:gd name="connsiteY19" fmla="*/ 231243 h 292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35849" h="292528">
                      <a:moveTo>
                        <a:pt x="419782" y="231243"/>
                      </a:moveTo>
                      <a:cubicBezTo>
                        <a:pt x="405247" y="223315"/>
                        <a:pt x="386747" y="220672"/>
                        <a:pt x="370891" y="218029"/>
                      </a:cubicBezTo>
                      <a:cubicBezTo>
                        <a:pt x="352392" y="215386"/>
                        <a:pt x="333892" y="212743"/>
                        <a:pt x="315392" y="210101"/>
                      </a:cubicBezTo>
                      <a:cubicBezTo>
                        <a:pt x="242716" y="202172"/>
                        <a:pt x="163433" y="195565"/>
                        <a:pt x="109256" y="141388"/>
                      </a:cubicBezTo>
                      <a:cubicBezTo>
                        <a:pt x="107935" y="136103"/>
                        <a:pt x="106613" y="129496"/>
                        <a:pt x="106613" y="124211"/>
                      </a:cubicBezTo>
                      <a:cubicBezTo>
                        <a:pt x="100006" y="120246"/>
                        <a:pt x="93399" y="114961"/>
                        <a:pt x="88114" y="109675"/>
                      </a:cubicBezTo>
                      <a:cubicBezTo>
                        <a:pt x="74900" y="93819"/>
                        <a:pt x="66972" y="73998"/>
                        <a:pt x="63008" y="54177"/>
                      </a:cubicBezTo>
                      <a:cubicBezTo>
                        <a:pt x="55080" y="46249"/>
                        <a:pt x="49794" y="38320"/>
                        <a:pt x="45830" y="29071"/>
                      </a:cubicBezTo>
                      <a:cubicBezTo>
                        <a:pt x="41866" y="19821"/>
                        <a:pt x="40544" y="9250"/>
                        <a:pt x="44508" y="0"/>
                      </a:cubicBezTo>
                      <a:cubicBezTo>
                        <a:pt x="41866" y="2643"/>
                        <a:pt x="40544" y="3964"/>
                        <a:pt x="37901" y="6607"/>
                      </a:cubicBezTo>
                      <a:cubicBezTo>
                        <a:pt x="22045" y="23785"/>
                        <a:pt x="10152" y="44927"/>
                        <a:pt x="7509" y="67391"/>
                      </a:cubicBezTo>
                      <a:cubicBezTo>
                        <a:pt x="7509" y="67391"/>
                        <a:pt x="6188" y="68712"/>
                        <a:pt x="6188" y="70034"/>
                      </a:cubicBezTo>
                      <a:cubicBezTo>
                        <a:pt x="2224" y="87212"/>
                        <a:pt x="-3062" y="104390"/>
                        <a:pt x="2224" y="121568"/>
                      </a:cubicBezTo>
                      <a:cubicBezTo>
                        <a:pt x="4866" y="128175"/>
                        <a:pt x="7509" y="134781"/>
                        <a:pt x="11473" y="140067"/>
                      </a:cubicBezTo>
                      <a:cubicBezTo>
                        <a:pt x="902" y="157245"/>
                        <a:pt x="-419" y="179709"/>
                        <a:pt x="10152" y="199530"/>
                      </a:cubicBezTo>
                      <a:cubicBezTo>
                        <a:pt x="26009" y="228600"/>
                        <a:pt x="59044" y="243135"/>
                        <a:pt x="88114" y="253706"/>
                      </a:cubicBezTo>
                      <a:cubicBezTo>
                        <a:pt x="121149" y="266920"/>
                        <a:pt x="155505" y="276170"/>
                        <a:pt x="189860" y="282777"/>
                      </a:cubicBezTo>
                      <a:cubicBezTo>
                        <a:pt x="258573" y="295991"/>
                        <a:pt x="329928" y="295991"/>
                        <a:pt x="398640" y="281456"/>
                      </a:cubicBezTo>
                      <a:cubicBezTo>
                        <a:pt x="411854" y="278813"/>
                        <a:pt x="429032" y="277491"/>
                        <a:pt x="434317" y="262956"/>
                      </a:cubicBezTo>
                      <a:cubicBezTo>
                        <a:pt x="439603" y="249742"/>
                        <a:pt x="430353" y="237850"/>
                        <a:pt x="419782" y="231243"/>
                      </a:cubicBezTo>
                      <a:close/>
                    </a:path>
                  </a:pathLst>
                </a:custGeom>
                <a:solidFill>
                  <a:srgbClr val="F24338">
                    <a:alpha val="50000"/>
                  </a:srgbClr>
                </a:solidFill>
                <a:ln w="1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9" name="9Slide.vn 72">
                <a:extLst>
                  <a:ext uri="{FF2B5EF4-FFF2-40B4-BE49-F238E27FC236}">
                    <a16:creationId xmlns:a16="http://schemas.microsoft.com/office/drawing/2014/main" id="{7DD37026-8069-4175-89F7-7A78726A084F}"/>
                  </a:ext>
                </a:extLst>
              </p:cNvPr>
              <p:cNvSpPr/>
              <p:nvPr/>
            </p:nvSpPr>
            <p:spPr>
              <a:xfrm>
                <a:off x="8670301" y="1548403"/>
                <a:ext cx="385642" cy="197879"/>
              </a:xfrm>
              <a:custGeom>
                <a:avLst/>
                <a:gdLst>
                  <a:gd name="connsiteX0" fmla="*/ 378557 w 385642"/>
                  <a:gd name="connsiteY0" fmla="*/ 95402 h 197879"/>
                  <a:gd name="connsiteX1" fmla="*/ 337594 w 385642"/>
                  <a:gd name="connsiteY1" fmla="*/ 59725 h 197879"/>
                  <a:gd name="connsiteX2" fmla="*/ 295309 w 385642"/>
                  <a:gd name="connsiteY2" fmla="*/ 43868 h 197879"/>
                  <a:gd name="connsiteX3" fmla="*/ 295309 w 385642"/>
                  <a:gd name="connsiteY3" fmla="*/ 43868 h 197879"/>
                  <a:gd name="connsiteX4" fmla="*/ 255668 w 385642"/>
                  <a:gd name="connsiteY4" fmla="*/ 39904 h 197879"/>
                  <a:gd name="connsiteX5" fmla="*/ 217347 w 385642"/>
                  <a:gd name="connsiteY5" fmla="*/ 17441 h 197879"/>
                  <a:gd name="connsiteX6" fmla="*/ 188277 w 385642"/>
                  <a:gd name="connsiteY6" fmla="*/ 5548 h 197879"/>
                  <a:gd name="connsiteX7" fmla="*/ 164492 w 385642"/>
                  <a:gd name="connsiteY7" fmla="*/ 262 h 197879"/>
                  <a:gd name="connsiteX8" fmla="*/ 155243 w 385642"/>
                  <a:gd name="connsiteY8" fmla="*/ 17441 h 197879"/>
                  <a:gd name="connsiteX9" fmla="*/ 171099 w 385642"/>
                  <a:gd name="connsiteY9" fmla="*/ 37261 h 197879"/>
                  <a:gd name="connsiteX10" fmla="*/ 179027 w 385642"/>
                  <a:gd name="connsiteY10" fmla="*/ 43868 h 197879"/>
                  <a:gd name="connsiteX11" fmla="*/ 94458 w 385642"/>
                  <a:gd name="connsiteY11" fmla="*/ 70296 h 197879"/>
                  <a:gd name="connsiteX12" fmla="*/ 33675 w 385642"/>
                  <a:gd name="connsiteY12" fmla="*/ 107295 h 197879"/>
                  <a:gd name="connsiteX13" fmla="*/ 11211 w 385642"/>
                  <a:gd name="connsiteY13" fmla="*/ 124473 h 197879"/>
                  <a:gd name="connsiteX14" fmla="*/ 9890 w 385642"/>
                  <a:gd name="connsiteY14" fmla="*/ 140330 h 197879"/>
                  <a:gd name="connsiteX15" fmla="*/ 23104 w 385642"/>
                  <a:gd name="connsiteY15" fmla="*/ 137687 h 197879"/>
                  <a:gd name="connsiteX16" fmla="*/ 102387 w 385642"/>
                  <a:gd name="connsiteY16" fmla="*/ 96724 h 197879"/>
                  <a:gd name="connsiteX17" fmla="*/ 155243 w 385642"/>
                  <a:gd name="connsiteY17" fmla="*/ 87474 h 197879"/>
                  <a:gd name="connsiteX18" fmla="*/ 120886 w 385642"/>
                  <a:gd name="connsiteY18" fmla="*/ 99367 h 197879"/>
                  <a:gd name="connsiteX19" fmla="*/ 70674 w 385642"/>
                  <a:gd name="connsiteY19" fmla="*/ 129758 h 197879"/>
                  <a:gd name="connsiteX20" fmla="*/ 40282 w 385642"/>
                  <a:gd name="connsiteY20" fmla="*/ 150901 h 197879"/>
                  <a:gd name="connsiteX21" fmla="*/ 40282 w 385642"/>
                  <a:gd name="connsiteY21" fmla="*/ 150901 h 197879"/>
                  <a:gd name="connsiteX22" fmla="*/ 38960 w 385642"/>
                  <a:gd name="connsiteY22" fmla="*/ 168079 h 197879"/>
                  <a:gd name="connsiteX23" fmla="*/ 61424 w 385642"/>
                  <a:gd name="connsiteY23" fmla="*/ 164115 h 197879"/>
                  <a:gd name="connsiteX24" fmla="*/ 122208 w 385642"/>
                  <a:gd name="connsiteY24" fmla="*/ 132401 h 197879"/>
                  <a:gd name="connsiteX25" fmla="*/ 164492 w 385642"/>
                  <a:gd name="connsiteY25" fmla="*/ 124473 h 197879"/>
                  <a:gd name="connsiteX26" fmla="*/ 131457 w 385642"/>
                  <a:gd name="connsiteY26" fmla="*/ 136365 h 197879"/>
                  <a:gd name="connsiteX27" fmla="*/ 73317 w 385642"/>
                  <a:gd name="connsiteY27" fmla="*/ 170722 h 197879"/>
                  <a:gd name="connsiteX28" fmla="*/ 71995 w 385642"/>
                  <a:gd name="connsiteY28" fmla="*/ 181292 h 197879"/>
                  <a:gd name="connsiteX29" fmla="*/ 102387 w 385642"/>
                  <a:gd name="connsiteY29" fmla="*/ 181292 h 197879"/>
                  <a:gd name="connsiteX30" fmla="*/ 138064 w 385642"/>
                  <a:gd name="connsiteY30" fmla="*/ 168079 h 197879"/>
                  <a:gd name="connsiteX31" fmla="*/ 177706 w 385642"/>
                  <a:gd name="connsiteY31" fmla="*/ 157508 h 197879"/>
                  <a:gd name="connsiteX32" fmla="*/ 119565 w 385642"/>
                  <a:gd name="connsiteY32" fmla="*/ 185257 h 197879"/>
                  <a:gd name="connsiteX33" fmla="*/ 120886 w 385642"/>
                  <a:gd name="connsiteY33" fmla="*/ 197149 h 197879"/>
                  <a:gd name="connsiteX34" fmla="*/ 200169 w 385642"/>
                  <a:gd name="connsiteY34" fmla="*/ 182614 h 197879"/>
                  <a:gd name="connsiteX35" fmla="*/ 201491 w 385642"/>
                  <a:gd name="connsiteY35" fmla="*/ 182614 h 197879"/>
                  <a:gd name="connsiteX36" fmla="*/ 202812 w 385642"/>
                  <a:gd name="connsiteY36" fmla="*/ 182614 h 197879"/>
                  <a:gd name="connsiteX37" fmla="*/ 206776 w 385642"/>
                  <a:gd name="connsiteY37" fmla="*/ 181292 h 197879"/>
                  <a:gd name="connsiteX38" fmla="*/ 206776 w 385642"/>
                  <a:gd name="connsiteY38" fmla="*/ 181292 h 197879"/>
                  <a:gd name="connsiteX39" fmla="*/ 247740 w 385642"/>
                  <a:gd name="connsiteY39" fmla="*/ 169400 h 197879"/>
                  <a:gd name="connsiteX40" fmla="*/ 303237 w 385642"/>
                  <a:gd name="connsiteY40" fmla="*/ 179971 h 197879"/>
                  <a:gd name="connsiteX41" fmla="*/ 378557 w 385642"/>
                  <a:gd name="connsiteY41" fmla="*/ 95402 h 197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85642" h="197879">
                    <a:moveTo>
                      <a:pt x="378557" y="95402"/>
                    </a:moveTo>
                    <a:cubicBezTo>
                      <a:pt x="370629" y="78224"/>
                      <a:pt x="354772" y="66332"/>
                      <a:pt x="337594" y="59725"/>
                    </a:cubicBezTo>
                    <a:cubicBezTo>
                      <a:pt x="325701" y="55761"/>
                      <a:pt x="311166" y="50475"/>
                      <a:pt x="295309" y="43868"/>
                    </a:cubicBezTo>
                    <a:cubicBezTo>
                      <a:pt x="295309" y="43868"/>
                      <a:pt x="295309" y="43868"/>
                      <a:pt x="295309" y="43868"/>
                    </a:cubicBezTo>
                    <a:cubicBezTo>
                      <a:pt x="293988" y="43868"/>
                      <a:pt x="276810" y="41226"/>
                      <a:pt x="255668" y="39904"/>
                    </a:cubicBezTo>
                    <a:cubicBezTo>
                      <a:pt x="243775" y="30654"/>
                      <a:pt x="230561" y="24047"/>
                      <a:pt x="217347" y="17441"/>
                    </a:cubicBezTo>
                    <a:cubicBezTo>
                      <a:pt x="208098" y="13476"/>
                      <a:pt x="198848" y="9512"/>
                      <a:pt x="188277" y="5548"/>
                    </a:cubicBezTo>
                    <a:cubicBezTo>
                      <a:pt x="181670" y="2905"/>
                      <a:pt x="172421" y="-1059"/>
                      <a:pt x="164492" y="262"/>
                    </a:cubicBezTo>
                    <a:cubicBezTo>
                      <a:pt x="156564" y="1584"/>
                      <a:pt x="152600" y="9512"/>
                      <a:pt x="155243" y="17441"/>
                    </a:cubicBezTo>
                    <a:cubicBezTo>
                      <a:pt x="157885" y="25369"/>
                      <a:pt x="165814" y="30654"/>
                      <a:pt x="171099" y="37261"/>
                    </a:cubicBezTo>
                    <a:cubicBezTo>
                      <a:pt x="173742" y="39904"/>
                      <a:pt x="176385" y="42547"/>
                      <a:pt x="179027" y="43868"/>
                    </a:cubicBezTo>
                    <a:cubicBezTo>
                      <a:pt x="145993" y="51797"/>
                      <a:pt x="106351" y="65010"/>
                      <a:pt x="94458" y="70296"/>
                    </a:cubicBezTo>
                    <a:cubicBezTo>
                      <a:pt x="79923" y="75582"/>
                      <a:pt x="56139" y="90117"/>
                      <a:pt x="33675" y="107295"/>
                    </a:cubicBezTo>
                    <a:cubicBezTo>
                      <a:pt x="25746" y="112580"/>
                      <a:pt x="17818" y="119187"/>
                      <a:pt x="11211" y="124473"/>
                    </a:cubicBezTo>
                    <a:cubicBezTo>
                      <a:pt x="-682" y="135044"/>
                      <a:pt x="-5967" y="141651"/>
                      <a:pt x="9890" y="140330"/>
                    </a:cubicBezTo>
                    <a:cubicBezTo>
                      <a:pt x="13854" y="140330"/>
                      <a:pt x="17818" y="139008"/>
                      <a:pt x="23104" y="137687"/>
                    </a:cubicBezTo>
                    <a:cubicBezTo>
                      <a:pt x="50853" y="128437"/>
                      <a:pt x="91815" y="100688"/>
                      <a:pt x="102387" y="96724"/>
                    </a:cubicBezTo>
                    <a:cubicBezTo>
                      <a:pt x="114279" y="92760"/>
                      <a:pt x="152600" y="87474"/>
                      <a:pt x="155243" y="87474"/>
                    </a:cubicBezTo>
                    <a:cubicBezTo>
                      <a:pt x="153921" y="87474"/>
                      <a:pt x="131457" y="94081"/>
                      <a:pt x="120886" y="99367"/>
                    </a:cubicBezTo>
                    <a:cubicBezTo>
                      <a:pt x="110315" y="104652"/>
                      <a:pt x="97101" y="113902"/>
                      <a:pt x="70674" y="129758"/>
                    </a:cubicBezTo>
                    <a:cubicBezTo>
                      <a:pt x="58781" y="136365"/>
                      <a:pt x="48210" y="144294"/>
                      <a:pt x="40282" y="150901"/>
                    </a:cubicBezTo>
                    <a:lnTo>
                      <a:pt x="40282" y="150901"/>
                    </a:lnTo>
                    <a:cubicBezTo>
                      <a:pt x="29711" y="160150"/>
                      <a:pt x="27068" y="166757"/>
                      <a:pt x="38960" y="168079"/>
                    </a:cubicBezTo>
                    <a:cubicBezTo>
                      <a:pt x="44246" y="169400"/>
                      <a:pt x="52174" y="166757"/>
                      <a:pt x="61424" y="164115"/>
                    </a:cubicBezTo>
                    <a:cubicBezTo>
                      <a:pt x="83887" y="154865"/>
                      <a:pt x="111636" y="136365"/>
                      <a:pt x="122208" y="132401"/>
                    </a:cubicBezTo>
                    <a:cubicBezTo>
                      <a:pt x="136743" y="127116"/>
                      <a:pt x="163171" y="124473"/>
                      <a:pt x="164492" y="124473"/>
                    </a:cubicBezTo>
                    <a:cubicBezTo>
                      <a:pt x="148636" y="128437"/>
                      <a:pt x="149957" y="128437"/>
                      <a:pt x="131457" y="136365"/>
                    </a:cubicBezTo>
                    <a:cubicBezTo>
                      <a:pt x="118243" y="141651"/>
                      <a:pt x="85209" y="158829"/>
                      <a:pt x="73317" y="170722"/>
                    </a:cubicBezTo>
                    <a:cubicBezTo>
                      <a:pt x="68031" y="176007"/>
                      <a:pt x="66710" y="179971"/>
                      <a:pt x="71995" y="181292"/>
                    </a:cubicBezTo>
                    <a:cubicBezTo>
                      <a:pt x="81245" y="183935"/>
                      <a:pt x="91815" y="183935"/>
                      <a:pt x="102387" y="181292"/>
                    </a:cubicBezTo>
                    <a:cubicBezTo>
                      <a:pt x="114279" y="178650"/>
                      <a:pt x="126172" y="173364"/>
                      <a:pt x="138064" y="168079"/>
                    </a:cubicBezTo>
                    <a:cubicBezTo>
                      <a:pt x="159207" y="157508"/>
                      <a:pt x="177706" y="157508"/>
                      <a:pt x="177706" y="157508"/>
                    </a:cubicBezTo>
                    <a:cubicBezTo>
                      <a:pt x="152600" y="166757"/>
                      <a:pt x="130136" y="177328"/>
                      <a:pt x="119565" y="185257"/>
                    </a:cubicBezTo>
                    <a:cubicBezTo>
                      <a:pt x="112958" y="190542"/>
                      <a:pt x="111636" y="195828"/>
                      <a:pt x="120886" y="197149"/>
                    </a:cubicBezTo>
                    <a:cubicBezTo>
                      <a:pt x="139386" y="201113"/>
                      <a:pt x="184313" y="187899"/>
                      <a:pt x="200169" y="182614"/>
                    </a:cubicBezTo>
                    <a:cubicBezTo>
                      <a:pt x="200169" y="182614"/>
                      <a:pt x="201491" y="182614"/>
                      <a:pt x="201491" y="182614"/>
                    </a:cubicBezTo>
                    <a:cubicBezTo>
                      <a:pt x="201491" y="182614"/>
                      <a:pt x="202812" y="182614"/>
                      <a:pt x="202812" y="182614"/>
                    </a:cubicBezTo>
                    <a:cubicBezTo>
                      <a:pt x="205455" y="181292"/>
                      <a:pt x="206776" y="181292"/>
                      <a:pt x="206776" y="181292"/>
                    </a:cubicBezTo>
                    <a:lnTo>
                      <a:pt x="206776" y="181292"/>
                    </a:lnTo>
                    <a:cubicBezTo>
                      <a:pt x="221312" y="177328"/>
                      <a:pt x="234526" y="172043"/>
                      <a:pt x="247740" y="169400"/>
                    </a:cubicBezTo>
                    <a:cubicBezTo>
                      <a:pt x="267561" y="165436"/>
                      <a:pt x="286060" y="166757"/>
                      <a:pt x="303237" y="179971"/>
                    </a:cubicBezTo>
                    <a:cubicBezTo>
                      <a:pt x="340237" y="210363"/>
                      <a:pt x="407627" y="152222"/>
                      <a:pt x="378557" y="95402"/>
                    </a:cubicBezTo>
                    <a:close/>
                  </a:path>
                </a:pathLst>
              </a:custGeom>
              <a:solidFill>
                <a:srgbClr val="FBB990"/>
              </a:solidFill>
              <a:ln w="1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9Slide.vn 73">
              <a:extLst>
                <a:ext uri="{FF2B5EF4-FFF2-40B4-BE49-F238E27FC236}">
                  <a16:creationId xmlns:a16="http://schemas.microsoft.com/office/drawing/2014/main" id="{35B2A0FE-683E-4F2A-9AEF-CEC91448688B}"/>
                </a:ext>
              </a:extLst>
            </p:cNvPr>
            <p:cNvSpPr/>
            <p:nvPr/>
          </p:nvSpPr>
          <p:spPr>
            <a:xfrm>
              <a:off x="10967955" y="1252234"/>
              <a:ext cx="15856" cy="15856"/>
            </a:xfrm>
            <a:custGeom>
              <a:avLst/>
              <a:gdLst>
                <a:gd name="connsiteX0" fmla="*/ 7928 w 15856"/>
                <a:gd name="connsiteY0" fmla="*/ 0 h 15856"/>
                <a:gd name="connsiteX1" fmla="*/ 7928 w 15856"/>
                <a:gd name="connsiteY1" fmla="*/ 15857 h 15856"/>
                <a:gd name="connsiteX2" fmla="*/ 7928 w 15856"/>
                <a:gd name="connsiteY2" fmla="*/ 0 h 1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56" h="15856">
                  <a:moveTo>
                    <a:pt x="7928" y="0"/>
                  </a:moveTo>
                  <a:cubicBezTo>
                    <a:pt x="-2643" y="0"/>
                    <a:pt x="-2643" y="15857"/>
                    <a:pt x="7928" y="15857"/>
                  </a:cubicBezTo>
                  <a:cubicBezTo>
                    <a:pt x="18499" y="15857"/>
                    <a:pt x="18499" y="0"/>
                    <a:pt x="7928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9Slide.vn 74">
              <a:extLst>
                <a:ext uri="{FF2B5EF4-FFF2-40B4-BE49-F238E27FC236}">
                  <a16:creationId xmlns:a16="http://schemas.microsoft.com/office/drawing/2014/main" id="{6E88078E-2056-44A0-9A61-7E9A5CEA19B9}"/>
                </a:ext>
              </a:extLst>
            </p:cNvPr>
            <p:cNvSpPr/>
            <p:nvPr/>
          </p:nvSpPr>
          <p:spPr>
            <a:xfrm>
              <a:off x="11011231" y="1211271"/>
              <a:ext cx="12883" cy="14535"/>
            </a:xfrm>
            <a:custGeom>
              <a:avLst/>
              <a:gdLst>
                <a:gd name="connsiteX0" fmla="*/ 6937 w 12883"/>
                <a:gd name="connsiteY0" fmla="*/ 0 h 14535"/>
                <a:gd name="connsiteX1" fmla="*/ 6937 w 12883"/>
                <a:gd name="connsiteY1" fmla="*/ 14535 h 14535"/>
                <a:gd name="connsiteX2" fmla="*/ 6937 w 12883"/>
                <a:gd name="connsiteY2" fmla="*/ 0 h 1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83" h="14535">
                  <a:moveTo>
                    <a:pt x="6937" y="0"/>
                  </a:moveTo>
                  <a:cubicBezTo>
                    <a:pt x="-2312" y="0"/>
                    <a:pt x="-2312" y="14535"/>
                    <a:pt x="6937" y="14535"/>
                  </a:cubicBezTo>
                  <a:cubicBezTo>
                    <a:pt x="14865" y="14535"/>
                    <a:pt x="14865" y="0"/>
                    <a:pt x="6937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9Slide.vn 75">
              <a:extLst>
                <a:ext uri="{FF2B5EF4-FFF2-40B4-BE49-F238E27FC236}">
                  <a16:creationId xmlns:a16="http://schemas.microsoft.com/office/drawing/2014/main" id="{726AAA22-F33E-494A-916F-DF7F89335459}"/>
                </a:ext>
              </a:extLst>
            </p:cNvPr>
            <p:cNvSpPr/>
            <p:nvPr/>
          </p:nvSpPr>
          <p:spPr>
            <a:xfrm>
              <a:off x="10912127" y="1208629"/>
              <a:ext cx="13874" cy="14535"/>
            </a:xfrm>
            <a:custGeom>
              <a:avLst/>
              <a:gdLst>
                <a:gd name="connsiteX0" fmla="*/ 6937 w 13874"/>
                <a:gd name="connsiteY0" fmla="*/ 0 h 14535"/>
                <a:gd name="connsiteX1" fmla="*/ 6937 w 13874"/>
                <a:gd name="connsiteY1" fmla="*/ 14535 h 14535"/>
                <a:gd name="connsiteX2" fmla="*/ 6937 w 13874"/>
                <a:gd name="connsiteY2" fmla="*/ 0 h 1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74" h="14535">
                  <a:moveTo>
                    <a:pt x="6937" y="0"/>
                  </a:moveTo>
                  <a:cubicBezTo>
                    <a:pt x="-2312" y="0"/>
                    <a:pt x="-2312" y="14535"/>
                    <a:pt x="6937" y="14535"/>
                  </a:cubicBezTo>
                  <a:cubicBezTo>
                    <a:pt x="16186" y="14535"/>
                    <a:pt x="16186" y="0"/>
                    <a:pt x="6937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9Slide.vn 76">
              <a:extLst>
                <a:ext uri="{FF2B5EF4-FFF2-40B4-BE49-F238E27FC236}">
                  <a16:creationId xmlns:a16="http://schemas.microsoft.com/office/drawing/2014/main" id="{081C7D35-7B33-4D7B-9B05-F00690B0D474}"/>
                </a:ext>
              </a:extLst>
            </p:cNvPr>
            <p:cNvSpPr/>
            <p:nvPr/>
          </p:nvSpPr>
          <p:spPr>
            <a:xfrm>
              <a:off x="10944170" y="1158416"/>
              <a:ext cx="13213" cy="10571"/>
            </a:xfrm>
            <a:custGeom>
              <a:avLst/>
              <a:gdLst>
                <a:gd name="connsiteX0" fmla="*/ 11893 w 13213"/>
                <a:gd name="connsiteY0" fmla="*/ 3964 h 10571"/>
                <a:gd name="connsiteX1" fmla="*/ 10571 w 13213"/>
                <a:gd name="connsiteY1" fmla="*/ 2643 h 10571"/>
                <a:gd name="connsiteX2" fmla="*/ 9250 w 13213"/>
                <a:gd name="connsiteY2" fmla="*/ 1321 h 10571"/>
                <a:gd name="connsiteX3" fmla="*/ 6607 w 13213"/>
                <a:gd name="connsiteY3" fmla="*/ 0 h 10571"/>
                <a:gd name="connsiteX4" fmla="*/ 5286 w 13213"/>
                <a:gd name="connsiteY4" fmla="*/ 0 h 10571"/>
                <a:gd name="connsiteX5" fmla="*/ 2643 w 13213"/>
                <a:gd name="connsiteY5" fmla="*/ 1321 h 10571"/>
                <a:gd name="connsiteX6" fmla="*/ 1322 w 13213"/>
                <a:gd name="connsiteY6" fmla="*/ 3964 h 10571"/>
                <a:gd name="connsiteX7" fmla="*/ 1322 w 13213"/>
                <a:gd name="connsiteY7" fmla="*/ 3964 h 10571"/>
                <a:gd name="connsiteX8" fmla="*/ 1322 w 13213"/>
                <a:gd name="connsiteY8" fmla="*/ 3964 h 10571"/>
                <a:gd name="connsiteX9" fmla="*/ 0 w 13213"/>
                <a:gd name="connsiteY9" fmla="*/ 5286 h 10571"/>
                <a:gd name="connsiteX10" fmla="*/ 0 w 13213"/>
                <a:gd name="connsiteY10" fmla="*/ 5286 h 10571"/>
                <a:gd name="connsiteX11" fmla="*/ 0 w 13213"/>
                <a:gd name="connsiteY11" fmla="*/ 7928 h 10571"/>
                <a:gd name="connsiteX12" fmla="*/ 0 w 13213"/>
                <a:gd name="connsiteY12" fmla="*/ 9250 h 10571"/>
                <a:gd name="connsiteX13" fmla="*/ 0 w 13213"/>
                <a:gd name="connsiteY13" fmla="*/ 9250 h 10571"/>
                <a:gd name="connsiteX14" fmla="*/ 1322 w 13213"/>
                <a:gd name="connsiteY14" fmla="*/ 10571 h 10571"/>
                <a:gd name="connsiteX15" fmla="*/ 1322 w 13213"/>
                <a:gd name="connsiteY15" fmla="*/ 10571 h 10571"/>
                <a:gd name="connsiteX16" fmla="*/ 2643 w 13213"/>
                <a:gd name="connsiteY16" fmla="*/ 10571 h 10571"/>
                <a:gd name="connsiteX17" fmla="*/ 3964 w 13213"/>
                <a:gd name="connsiteY17" fmla="*/ 10571 h 10571"/>
                <a:gd name="connsiteX18" fmla="*/ 3964 w 13213"/>
                <a:gd name="connsiteY18" fmla="*/ 10571 h 10571"/>
                <a:gd name="connsiteX19" fmla="*/ 6607 w 13213"/>
                <a:gd name="connsiteY19" fmla="*/ 10571 h 10571"/>
                <a:gd name="connsiteX20" fmla="*/ 7929 w 13213"/>
                <a:gd name="connsiteY20" fmla="*/ 10571 h 10571"/>
                <a:gd name="connsiteX21" fmla="*/ 9250 w 13213"/>
                <a:gd name="connsiteY21" fmla="*/ 9250 h 10571"/>
                <a:gd name="connsiteX22" fmla="*/ 10571 w 13213"/>
                <a:gd name="connsiteY22" fmla="*/ 7928 h 10571"/>
                <a:gd name="connsiteX23" fmla="*/ 11893 w 13213"/>
                <a:gd name="connsiteY23" fmla="*/ 6607 h 10571"/>
                <a:gd name="connsiteX24" fmla="*/ 13214 w 13213"/>
                <a:gd name="connsiteY24" fmla="*/ 5286 h 10571"/>
                <a:gd name="connsiteX25" fmla="*/ 13214 w 13213"/>
                <a:gd name="connsiteY25" fmla="*/ 2643 h 10571"/>
                <a:gd name="connsiteX26" fmla="*/ 11893 w 13213"/>
                <a:gd name="connsiteY26" fmla="*/ 3964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213" h="10571">
                  <a:moveTo>
                    <a:pt x="11893" y="3964"/>
                  </a:moveTo>
                  <a:cubicBezTo>
                    <a:pt x="11893" y="2643"/>
                    <a:pt x="11893" y="2643"/>
                    <a:pt x="10571" y="2643"/>
                  </a:cubicBezTo>
                  <a:cubicBezTo>
                    <a:pt x="10571" y="2643"/>
                    <a:pt x="9250" y="2643"/>
                    <a:pt x="9250" y="1321"/>
                  </a:cubicBezTo>
                  <a:cubicBezTo>
                    <a:pt x="7929" y="1321"/>
                    <a:pt x="7929" y="0"/>
                    <a:pt x="6607" y="0"/>
                  </a:cubicBezTo>
                  <a:cubicBezTo>
                    <a:pt x="6607" y="0"/>
                    <a:pt x="5286" y="0"/>
                    <a:pt x="5286" y="0"/>
                  </a:cubicBezTo>
                  <a:cubicBezTo>
                    <a:pt x="3964" y="0"/>
                    <a:pt x="3964" y="1321"/>
                    <a:pt x="2643" y="1321"/>
                  </a:cubicBezTo>
                  <a:cubicBezTo>
                    <a:pt x="2643" y="2643"/>
                    <a:pt x="1322" y="2643"/>
                    <a:pt x="1322" y="3964"/>
                  </a:cubicBezTo>
                  <a:cubicBezTo>
                    <a:pt x="1322" y="3964"/>
                    <a:pt x="1322" y="3964"/>
                    <a:pt x="1322" y="3964"/>
                  </a:cubicBezTo>
                  <a:cubicBezTo>
                    <a:pt x="1322" y="3964"/>
                    <a:pt x="1322" y="3964"/>
                    <a:pt x="1322" y="3964"/>
                  </a:cubicBezTo>
                  <a:cubicBezTo>
                    <a:pt x="1322" y="3964"/>
                    <a:pt x="1322" y="5286"/>
                    <a:pt x="0" y="5286"/>
                  </a:cubicBezTo>
                  <a:cubicBezTo>
                    <a:pt x="0" y="5286"/>
                    <a:pt x="0" y="5286"/>
                    <a:pt x="0" y="5286"/>
                  </a:cubicBezTo>
                  <a:cubicBezTo>
                    <a:pt x="0" y="6607"/>
                    <a:pt x="0" y="6607"/>
                    <a:pt x="0" y="7928"/>
                  </a:cubicBezTo>
                  <a:cubicBezTo>
                    <a:pt x="0" y="7928"/>
                    <a:pt x="0" y="7928"/>
                    <a:pt x="0" y="9250"/>
                  </a:cubicBezTo>
                  <a:cubicBezTo>
                    <a:pt x="0" y="9250"/>
                    <a:pt x="0" y="9250"/>
                    <a:pt x="0" y="9250"/>
                  </a:cubicBezTo>
                  <a:cubicBezTo>
                    <a:pt x="0" y="9250"/>
                    <a:pt x="0" y="10571"/>
                    <a:pt x="1322" y="10571"/>
                  </a:cubicBezTo>
                  <a:cubicBezTo>
                    <a:pt x="1322" y="10571"/>
                    <a:pt x="1322" y="10571"/>
                    <a:pt x="1322" y="10571"/>
                  </a:cubicBezTo>
                  <a:cubicBezTo>
                    <a:pt x="1322" y="10571"/>
                    <a:pt x="2643" y="10571"/>
                    <a:pt x="2643" y="10571"/>
                  </a:cubicBezTo>
                  <a:cubicBezTo>
                    <a:pt x="2643" y="10571"/>
                    <a:pt x="2643" y="10571"/>
                    <a:pt x="3964" y="10571"/>
                  </a:cubicBezTo>
                  <a:cubicBezTo>
                    <a:pt x="3964" y="10571"/>
                    <a:pt x="3964" y="10571"/>
                    <a:pt x="3964" y="10571"/>
                  </a:cubicBezTo>
                  <a:cubicBezTo>
                    <a:pt x="5286" y="10571"/>
                    <a:pt x="5286" y="10571"/>
                    <a:pt x="6607" y="10571"/>
                  </a:cubicBezTo>
                  <a:cubicBezTo>
                    <a:pt x="6607" y="10571"/>
                    <a:pt x="7929" y="10571"/>
                    <a:pt x="7929" y="10571"/>
                  </a:cubicBezTo>
                  <a:cubicBezTo>
                    <a:pt x="9250" y="10571"/>
                    <a:pt x="9250" y="10571"/>
                    <a:pt x="9250" y="9250"/>
                  </a:cubicBezTo>
                  <a:cubicBezTo>
                    <a:pt x="9250" y="9250"/>
                    <a:pt x="10571" y="9250"/>
                    <a:pt x="10571" y="7928"/>
                  </a:cubicBezTo>
                  <a:cubicBezTo>
                    <a:pt x="10571" y="7928"/>
                    <a:pt x="11893" y="6607"/>
                    <a:pt x="11893" y="6607"/>
                  </a:cubicBezTo>
                  <a:cubicBezTo>
                    <a:pt x="11893" y="6607"/>
                    <a:pt x="13214" y="5286"/>
                    <a:pt x="13214" y="5286"/>
                  </a:cubicBezTo>
                  <a:cubicBezTo>
                    <a:pt x="13214" y="3964"/>
                    <a:pt x="13214" y="3964"/>
                    <a:pt x="13214" y="2643"/>
                  </a:cubicBezTo>
                  <a:cubicBezTo>
                    <a:pt x="11893" y="5286"/>
                    <a:pt x="11893" y="3964"/>
                    <a:pt x="11893" y="3964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9Slide.vn 77">
              <a:extLst>
                <a:ext uri="{FF2B5EF4-FFF2-40B4-BE49-F238E27FC236}">
                  <a16:creationId xmlns:a16="http://schemas.microsoft.com/office/drawing/2014/main" id="{6701FD24-61C3-48E3-A173-3F75E36D67DE}"/>
                </a:ext>
              </a:extLst>
            </p:cNvPr>
            <p:cNvSpPr/>
            <p:nvPr/>
          </p:nvSpPr>
          <p:spPr>
            <a:xfrm>
              <a:off x="10639590" y="1365874"/>
              <a:ext cx="11892" cy="11892"/>
            </a:xfrm>
            <a:custGeom>
              <a:avLst/>
              <a:gdLst>
                <a:gd name="connsiteX0" fmla="*/ 5947 w 11892"/>
                <a:gd name="connsiteY0" fmla="*/ 0 h 11892"/>
                <a:gd name="connsiteX1" fmla="*/ 5947 w 11892"/>
                <a:gd name="connsiteY1" fmla="*/ 11893 h 11892"/>
                <a:gd name="connsiteX2" fmla="*/ 5947 w 11892"/>
                <a:gd name="connsiteY2" fmla="*/ 0 h 1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92" h="11892">
                  <a:moveTo>
                    <a:pt x="5947" y="0"/>
                  </a:moveTo>
                  <a:cubicBezTo>
                    <a:pt x="-1982" y="0"/>
                    <a:pt x="-1982" y="11893"/>
                    <a:pt x="5947" y="11893"/>
                  </a:cubicBezTo>
                  <a:cubicBezTo>
                    <a:pt x="13875" y="11893"/>
                    <a:pt x="13875" y="0"/>
                    <a:pt x="5947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9Slide.vn 78">
              <a:extLst>
                <a:ext uri="{FF2B5EF4-FFF2-40B4-BE49-F238E27FC236}">
                  <a16:creationId xmlns:a16="http://schemas.microsoft.com/office/drawing/2014/main" id="{0B131E48-1FA3-432A-B5B7-FAC927F4CEC2}"/>
                </a:ext>
              </a:extLst>
            </p:cNvPr>
            <p:cNvSpPr/>
            <p:nvPr/>
          </p:nvSpPr>
          <p:spPr>
            <a:xfrm>
              <a:off x="10551718" y="1404194"/>
              <a:ext cx="10901" cy="13213"/>
            </a:xfrm>
            <a:custGeom>
              <a:avLst/>
              <a:gdLst>
                <a:gd name="connsiteX0" fmla="*/ 10572 w 10901"/>
                <a:gd name="connsiteY0" fmla="*/ 1321 h 13213"/>
                <a:gd name="connsiteX1" fmla="*/ 10572 w 10901"/>
                <a:gd name="connsiteY1" fmla="*/ 1321 h 13213"/>
                <a:gd name="connsiteX2" fmla="*/ 6607 w 10901"/>
                <a:gd name="connsiteY2" fmla="*/ 0 h 13213"/>
                <a:gd name="connsiteX3" fmla="*/ 3965 w 10901"/>
                <a:gd name="connsiteY3" fmla="*/ 0 h 13213"/>
                <a:gd name="connsiteX4" fmla="*/ 1322 w 10901"/>
                <a:gd name="connsiteY4" fmla="*/ 1321 h 13213"/>
                <a:gd name="connsiteX5" fmla="*/ 0 w 10901"/>
                <a:gd name="connsiteY5" fmla="*/ 3964 h 13213"/>
                <a:gd name="connsiteX6" fmla="*/ 0 w 10901"/>
                <a:gd name="connsiteY6" fmla="*/ 7928 h 13213"/>
                <a:gd name="connsiteX7" fmla="*/ 0 w 10901"/>
                <a:gd name="connsiteY7" fmla="*/ 9250 h 13213"/>
                <a:gd name="connsiteX8" fmla="*/ 0 w 10901"/>
                <a:gd name="connsiteY8" fmla="*/ 9250 h 13213"/>
                <a:gd name="connsiteX9" fmla="*/ 1322 w 10901"/>
                <a:gd name="connsiteY9" fmla="*/ 11892 h 13213"/>
                <a:gd name="connsiteX10" fmla="*/ 1322 w 10901"/>
                <a:gd name="connsiteY10" fmla="*/ 11892 h 13213"/>
                <a:gd name="connsiteX11" fmla="*/ 1322 w 10901"/>
                <a:gd name="connsiteY11" fmla="*/ 11892 h 13213"/>
                <a:gd name="connsiteX12" fmla="*/ 1322 w 10901"/>
                <a:gd name="connsiteY12" fmla="*/ 11892 h 13213"/>
                <a:gd name="connsiteX13" fmla="*/ 3965 w 10901"/>
                <a:gd name="connsiteY13" fmla="*/ 13214 h 13213"/>
                <a:gd name="connsiteX14" fmla="*/ 6607 w 10901"/>
                <a:gd name="connsiteY14" fmla="*/ 11892 h 13213"/>
                <a:gd name="connsiteX15" fmla="*/ 6607 w 10901"/>
                <a:gd name="connsiteY15" fmla="*/ 11892 h 13213"/>
                <a:gd name="connsiteX16" fmla="*/ 7929 w 10901"/>
                <a:gd name="connsiteY16" fmla="*/ 10571 h 13213"/>
                <a:gd name="connsiteX17" fmla="*/ 9250 w 10901"/>
                <a:gd name="connsiteY17" fmla="*/ 9250 h 13213"/>
                <a:gd name="connsiteX18" fmla="*/ 9250 w 10901"/>
                <a:gd name="connsiteY18" fmla="*/ 7928 h 13213"/>
                <a:gd name="connsiteX19" fmla="*/ 9250 w 10901"/>
                <a:gd name="connsiteY19" fmla="*/ 7928 h 13213"/>
                <a:gd name="connsiteX20" fmla="*/ 9250 w 10901"/>
                <a:gd name="connsiteY20" fmla="*/ 6607 h 13213"/>
                <a:gd name="connsiteX21" fmla="*/ 9250 w 10901"/>
                <a:gd name="connsiteY21" fmla="*/ 2643 h 13213"/>
                <a:gd name="connsiteX22" fmla="*/ 10572 w 10901"/>
                <a:gd name="connsiteY22" fmla="*/ 1321 h 1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901" h="13213">
                  <a:moveTo>
                    <a:pt x="10572" y="1321"/>
                  </a:moveTo>
                  <a:cubicBezTo>
                    <a:pt x="9250" y="1321"/>
                    <a:pt x="9250" y="1321"/>
                    <a:pt x="10572" y="1321"/>
                  </a:cubicBezTo>
                  <a:cubicBezTo>
                    <a:pt x="7929" y="0"/>
                    <a:pt x="6607" y="0"/>
                    <a:pt x="6607" y="0"/>
                  </a:cubicBezTo>
                  <a:cubicBezTo>
                    <a:pt x="5286" y="0"/>
                    <a:pt x="5286" y="0"/>
                    <a:pt x="3965" y="0"/>
                  </a:cubicBezTo>
                  <a:cubicBezTo>
                    <a:pt x="2643" y="0"/>
                    <a:pt x="2643" y="1321"/>
                    <a:pt x="1322" y="1321"/>
                  </a:cubicBezTo>
                  <a:cubicBezTo>
                    <a:pt x="0" y="2643"/>
                    <a:pt x="0" y="2643"/>
                    <a:pt x="0" y="3964"/>
                  </a:cubicBezTo>
                  <a:cubicBezTo>
                    <a:pt x="0" y="5285"/>
                    <a:pt x="0" y="6607"/>
                    <a:pt x="0" y="7928"/>
                  </a:cubicBezTo>
                  <a:cubicBezTo>
                    <a:pt x="0" y="7928"/>
                    <a:pt x="0" y="9250"/>
                    <a:pt x="0" y="9250"/>
                  </a:cubicBezTo>
                  <a:cubicBezTo>
                    <a:pt x="0" y="9250"/>
                    <a:pt x="0" y="9250"/>
                    <a:pt x="0" y="9250"/>
                  </a:cubicBezTo>
                  <a:cubicBezTo>
                    <a:pt x="0" y="10571"/>
                    <a:pt x="1322" y="10571"/>
                    <a:pt x="1322" y="11892"/>
                  </a:cubicBezTo>
                  <a:cubicBezTo>
                    <a:pt x="1322" y="11892"/>
                    <a:pt x="1322" y="11892"/>
                    <a:pt x="1322" y="11892"/>
                  </a:cubicBezTo>
                  <a:cubicBezTo>
                    <a:pt x="1322" y="11892"/>
                    <a:pt x="1322" y="11892"/>
                    <a:pt x="1322" y="11892"/>
                  </a:cubicBezTo>
                  <a:lnTo>
                    <a:pt x="1322" y="11892"/>
                  </a:lnTo>
                  <a:cubicBezTo>
                    <a:pt x="2643" y="11892"/>
                    <a:pt x="2643" y="13214"/>
                    <a:pt x="3965" y="13214"/>
                  </a:cubicBezTo>
                  <a:cubicBezTo>
                    <a:pt x="5286" y="13214"/>
                    <a:pt x="5286" y="13214"/>
                    <a:pt x="6607" y="11892"/>
                  </a:cubicBezTo>
                  <a:lnTo>
                    <a:pt x="6607" y="11892"/>
                  </a:lnTo>
                  <a:cubicBezTo>
                    <a:pt x="6607" y="11892"/>
                    <a:pt x="7929" y="11892"/>
                    <a:pt x="7929" y="10571"/>
                  </a:cubicBezTo>
                  <a:cubicBezTo>
                    <a:pt x="7929" y="10571"/>
                    <a:pt x="9250" y="9250"/>
                    <a:pt x="9250" y="9250"/>
                  </a:cubicBezTo>
                  <a:cubicBezTo>
                    <a:pt x="9250" y="9250"/>
                    <a:pt x="9250" y="9250"/>
                    <a:pt x="9250" y="7928"/>
                  </a:cubicBezTo>
                  <a:cubicBezTo>
                    <a:pt x="9250" y="7928"/>
                    <a:pt x="9250" y="7928"/>
                    <a:pt x="9250" y="7928"/>
                  </a:cubicBezTo>
                  <a:cubicBezTo>
                    <a:pt x="9250" y="7928"/>
                    <a:pt x="9250" y="6607"/>
                    <a:pt x="9250" y="6607"/>
                  </a:cubicBezTo>
                  <a:cubicBezTo>
                    <a:pt x="9250" y="5285"/>
                    <a:pt x="9250" y="3964"/>
                    <a:pt x="9250" y="2643"/>
                  </a:cubicBezTo>
                  <a:cubicBezTo>
                    <a:pt x="11893" y="2643"/>
                    <a:pt x="10572" y="2643"/>
                    <a:pt x="10572" y="1321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9Slide.vn 79">
              <a:extLst>
                <a:ext uri="{FF2B5EF4-FFF2-40B4-BE49-F238E27FC236}">
                  <a16:creationId xmlns:a16="http://schemas.microsoft.com/office/drawing/2014/main" id="{6D2DCDF2-C37C-4124-8F16-DC2168F0A7BE}"/>
                </a:ext>
              </a:extLst>
            </p:cNvPr>
            <p:cNvSpPr/>
            <p:nvPr/>
          </p:nvSpPr>
          <p:spPr>
            <a:xfrm>
              <a:off x="10594333" y="1474227"/>
              <a:ext cx="9910" cy="10570"/>
            </a:xfrm>
            <a:custGeom>
              <a:avLst/>
              <a:gdLst>
                <a:gd name="connsiteX0" fmla="*/ 4955 w 9910"/>
                <a:gd name="connsiteY0" fmla="*/ 0 h 10570"/>
                <a:gd name="connsiteX1" fmla="*/ 4955 w 9910"/>
                <a:gd name="connsiteY1" fmla="*/ 10571 h 10570"/>
                <a:gd name="connsiteX2" fmla="*/ 4955 w 9910"/>
                <a:gd name="connsiteY2" fmla="*/ 0 h 1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0" h="10570">
                  <a:moveTo>
                    <a:pt x="4955" y="0"/>
                  </a:moveTo>
                  <a:cubicBezTo>
                    <a:pt x="-1652" y="0"/>
                    <a:pt x="-1652" y="10571"/>
                    <a:pt x="4955" y="10571"/>
                  </a:cubicBezTo>
                  <a:cubicBezTo>
                    <a:pt x="11562" y="10571"/>
                    <a:pt x="11562" y="0"/>
                    <a:pt x="4955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9Slide.vn 80">
              <a:extLst>
                <a:ext uri="{FF2B5EF4-FFF2-40B4-BE49-F238E27FC236}">
                  <a16:creationId xmlns:a16="http://schemas.microsoft.com/office/drawing/2014/main" id="{178DE4A9-B169-4BF0-A55F-6E0F6BB4B3D5}"/>
                </a:ext>
              </a:extLst>
            </p:cNvPr>
            <p:cNvSpPr/>
            <p:nvPr/>
          </p:nvSpPr>
          <p:spPr>
            <a:xfrm>
              <a:off x="10518023" y="1504619"/>
              <a:ext cx="11892" cy="11892"/>
            </a:xfrm>
            <a:custGeom>
              <a:avLst/>
              <a:gdLst>
                <a:gd name="connsiteX0" fmla="*/ 5946 w 11892"/>
                <a:gd name="connsiteY0" fmla="*/ 0 h 11892"/>
                <a:gd name="connsiteX1" fmla="*/ 5946 w 11892"/>
                <a:gd name="connsiteY1" fmla="*/ 11893 h 11892"/>
                <a:gd name="connsiteX2" fmla="*/ 5946 w 11892"/>
                <a:gd name="connsiteY2" fmla="*/ 0 h 1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92" h="11892">
                  <a:moveTo>
                    <a:pt x="5946" y="0"/>
                  </a:moveTo>
                  <a:cubicBezTo>
                    <a:pt x="-1982" y="0"/>
                    <a:pt x="-1982" y="11893"/>
                    <a:pt x="5946" y="11893"/>
                  </a:cubicBezTo>
                  <a:cubicBezTo>
                    <a:pt x="13874" y="11893"/>
                    <a:pt x="13874" y="0"/>
                    <a:pt x="5946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9Slide.vn 81">
              <a:extLst>
                <a:ext uri="{FF2B5EF4-FFF2-40B4-BE49-F238E27FC236}">
                  <a16:creationId xmlns:a16="http://schemas.microsoft.com/office/drawing/2014/main" id="{BA82A46E-F67E-4E85-9A90-0700233FA51A}"/>
                </a:ext>
              </a:extLst>
            </p:cNvPr>
            <p:cNvSpPr/>
            <p:nvPr/>
          </p:nvSpPr>
          <p:spPr>
            <a:xfrm>
              <a:off x="10704338" y="1525762"/>
              <a:ext cx="11892" cy="11892"/>
            </a:xfrm>
            <a:custGeom>
              <a:avLst/>
              <a:gdLst>
                <a:gd name="connsiteX0" fmla="*/ 5946 w 11892"/>
                <a:gd name="connsiteY0" fmla="*/ 0 h 11892"/>
                <a:gd name="connsiteX1" fmla="*/ 5946 w 11892"/>
                <a:gd name="connsiteY1" fmla="*/ 11892 h 11892"/>
                <a:gd name="connsiteX2" fmla="*/ 5946 w 11892"/>
                <a:gd name="connsiteY2" fmla="*/ 0 h 1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92" h="11892">
                  <a:moveTo>
                    <a:pt x="5946" y="0"/>
                  </a:moveTo>
                  <a:cubicBezTo>
                    <a:pt x="-1982" y="0"/>
                    <a:pt x="-1982" y="11892"/>
                    <a:pt x="5946" y="11892"/>
                  </a:cubicBezTo>
                  <a:cubicBezTo>
                    <a:pt x="13875" y="11892"/>
                    <a:pt x="13875" y="0"/>
                    <a:pt x="5946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9Slide.vn 82">
              <a:extLst>
                <a:ext uri="{FF2B5EF4-FFF2-40B4-BE49-F238E27FC236}">
                  <a16:creationId xmlns:a16="http://schemas.microsoft.com/office/drawing/2014/main" id="{0C840698-CB0F-4E3C-91EA-3385D9A3F7E3}"/>
                </a:ext>
              </a:extLst>
            </p:cNvPr>
            <p:cNvSpPr/>
            <p:nvPr/>
          </p:nvSpPr>
          <p:spPr>
            <a:xfrm>
              <a:off x="10794193" y="1186165"/>
              <a:ext cx="11892" cy="11985"/>
            </a:xfrm>
            <a:custGeom>
              <a:avLst/>
              <a:gdLst>
                <a:gd name="connsiteX0" fmla="*/ 5947 w 11892"/>
                <a:gd name="connsiteY0" fmla="*/ 0 h 11985"/>
                <a:gd name="connsiteX1" fmla="*/ 5947 w 11892"/>
                <a:gd name="connsiteY1" fmla="*/ 11892 h 11985"/>
                <a:gd name="connsiteX2" fmla="*/ 5947 w 11892"/>
                <a:gd name="connsiteY2" fmla="*/ 0 h 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92" h="11985">
                  <a:moveTo>
                    <a:pt x="5947" y="0"/>
                  </a:moveTo>
                  <a:cubicBezTo>
                    <a:pt x="-1982" y="0"/>
                    <a:pt x="-1982" y="11892"/>
                    <a:pt x="5947" y="11892"/>
                  </a:cubicBezTo>
                  <a:cubicBezTo>
                    <a:pt x="13875" y="13214"/>
                    <a:pt x="13875" y="0"/>
                    <a:pt x="5947" y="0"/>
                  </a:cubicBezTo>
                  <a:close/>
                </a:path>
              </a:pathLst>
            </a:custGeom>
            <a:solidFill>
              <a:srgbClr val="93C3FD"/>
            </a:solidFill>
            <a:ln w="132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296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Office Theme">
  <a:themeElements>
    <a:clrScheme name="#Anphabe [by 9Slide]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005670"/>
      </a:accent1>
      <a:accent2>
        <a:srgbClr val="199BB1"/>
      </a:accent2>
      <a:accent3>
        <a:srgbClr val="00BA92"/>
      </a:accent3>
      <a:accent4>
        <a:srgbClr val="99CA3C"/>
      </a:accent4>
      <a:accent5>
        <a:srgbClr val="D0AC00"/>
      </a:accent5>
      <a:accent6>
        <a:srgbClr val="FF8103"/>
      </a:accent6>
      <a:hlink>
        <a:srgbClr val="0563C1"/>
      </a:hlink>
      <a:folHlink>
        <a:srgbClr val="954F72"/>
      </a:folHlink>
    </a:clrScheme>
    <a:fontScheme name="9Slide - No Adm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7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ACF0B6C0-1EF5-4E04-A972-FE744EC7D808}" vid="{AC0C970D-C460-433F-A2D9-C43B1F28BE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127</TotalTime>
  <Words>118</Words>
  <Application>Microsoft Office PowerPoint</Application>
  <PresentationFormat>Màn hình rộng</PresentationFormat>
  <Paragraphs>32</Paragraphs>
  <Slides>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0" baseType="lpstr">
      <vt:lpstr>#9Slide02 Noi dung dai</vt:lpstr>
      <vt:lpstr>#9Slide03 Saira SemiCondensed B</vt:lpstr>
      <vt:lpstr>#9Slide03 Saira SemiCondensed M</vt:lpstr>
      <vt:lpstr>Arial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9Slide</dc:creator>
  <cp:keywords>9Slide</cp:keywords>
  <dc:description>9Slide.vn</dc:description>
  <cp:lastModifiedBy>Nghia Nguyen</cp:lastModifiedBy>
  <cp:revision>33</cp:revision>
  <dcterms:created xsi:type="dcterms:W3CDTF">2020-01-31T09:21:31Z</dcterms:created>
  <dcterms:modified xsi:type="dcterms:W3CDTF">2020-03-19T05:53:37Z</dcterms:modified>
  <cp:category>9Slide.vn</cp:category>
  <cp:contentStatus>9Slide</cp:contentStatus>
</cp:coreProperties>
</file>