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sldIdLst>
    <p:sldId id="256" r:id="rId2"/>
    <p:sldId id="257" r:id="rId3"/>
  </p:sldIdLst>
  <p:sldSz cx="7620000" cy="7362825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7" autoAdjust="0"/>
  </p:normalViewPr>
  <p:slideViewPr>
    <p:cSldViewPr showGuides="1">
      <p:cViewPr>
        <p:scale>
          <a:sx n="33" d="100"/>
          <a:sy n="33" d="100"/>
        </p:scale>
        <p:origin x="2352" y="931"/>
      </p:cViewPr>
      <p:guideLst>
        <p:guide orient="horz" pos="2319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204981"/>
            <a:ext cx="5715000" cy="2563354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0" y="3867188"/>
            <a:ext cx="5715000" cy="1777644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3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8" y="490855"/>
            <a:ext cx="2457648" cy="1717993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39494" y="1060112"/>
            <a:ext cx="3857625" cy="5232378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868" y="2208848"/>
            <a:ext cx="2457648" cy="4092163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875" y="1960011"/>
            <a:ext cx="3238500" cy="4671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7625" y="1960011"/>
            <a:ext cx="3238500" cy="4671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9Slide.vn - 2019">
            <a:extLst>
              <a:ext uri="{FF2B5EF4-FFF2-40B4-BE49-F238E27FC236}">
                <a16:creationId xmlns:a16="http://schemas.microsoft.com/office/drawing/2014/main" id="{9B41F251-3BA8-40F9-8A5C-98993BEEB95F}"/>
              </a:ext>
            </a:extLst>
          </p:cNvPr>
          <p:cNvSpPr txBox="1"/>
          <p:nvPr userDrawn="1"/>
        </p:nvSpPr>
        <p:spPr>
          <a:xfrm>
            <a:off x="0" y="-573732"/>
            <a:ext cx="7620000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5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92004"/>
            <a:ext cx="6572250" cy="1423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1960011"/>
            <a:ext cx="6572250" cy="4671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3875" y="6824250"/>
            <a:ext cx="1714500" cy="392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4125" y="6824250"/>
            <a:ext cx="2571750" cy="392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81625" y="6824250"/>
            <a:ext cx="1714500" cy="392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/>
        </p:nvSpPr>
        <p:spPr>
          <a:xfrm>
            <a:off x="-14478000" y="-13989367"/>
            <a:ext cx="246888" cy="424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/>
        </p:nvSpPr>
        <p:spPr>
          <a:xfrm>
            <a:off x="21851112" y="-13989367"/>
            <a:ext cx="246888" cy="424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/>
        </p:nvSpPr>
        <p:spPr>
          <a:xfrm>
            <a:off x="21851112" y="20928095"/>
            <a:ext cx="246888" cy="424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/>
        </p:nvSpPr>
        <p:spPr>
          <a:xfrm>
            <a:off x="-14478000" y="20928095"/>
            <a:ext cx="246888" cy="424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8"/>
            </p:custDataLst>
          </p:nvPr>
        </p:nvGrpSpPr>
        <p:grpSpPr>
          <a:xfrm>
            <a:off x="-1376313" y="-2387950"/>
            <a:ext cx="10372625" cy="12114975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88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</p:grpSp>
      <p:sp>
        <p:nvSpPr>
          <p:cNvPr id="16" name="9Slide.vn - 2019">
            <a:extLst>
              <a:ext uri="{FF2B5EF4-FFF2-40B4-BE49-F238E27FC236}">
                <a16:creationId xmlns:a16="http://schemas.microsoft.com/office/drawing/2014/main" id="{6D8C4021-E213-483B-906F-CEE597D2495E}"/>
              </a:ext>
            </a:extLst>
          </p:cNvPr>
          <p:cNvSpPr txBox="1"/>
          <p:nvPr userDrawn="1"/>
        </p:nvSpPr>
        <p:spPr>
          <a:xfrm>
            <a:off x="3187233" y="-764660"/>
            <a:ext cx="1245533" cy="2308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150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C23FE5-43F8-45ED-9A4A-95F6832A1039}"/>
              </a:ext>
            </a:extLst>
          </p:cNvPr>
          <p:cNvSpPr/>
          <p:nvPr userDrawn="1"/>
        </p:nvSpPr>
        <p:spPr>
          <a:xfrm>
            <a:off x="-14478000" y="-13989367"/>
            <a:ext cx="246888" cy="424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FD1665-AE78-4E35-862A-F54DF257FDF8}"/>
              </a:ext>
            </a:extLst>
          </p:cNvPr>
          <p:cNvSpPr/>
          <p:nvPr userDrawn="1"/>
        </p:nvSpPr>
        <p:spPr>
          <a:xfrm>
            <a:off x="21851112" y="-13989367"/>
            <a:ext cx="246888" cy="424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BFE809-AB7D-4CCD-B6FB-335F5CCA4241}"/>
              </a:ext>
            </a:extLst>
          </p:cNvPr>
          <p:cNvSpPr/>
          <p:nvPr userDrawn="1"/>
        </p:nvSpPr>
        <p:spPr>
          <a:xfrm>
            <a:off x="21851112" y="20928095"/>
            <a:ext cx="246888" cy="424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A6C09E-C19B-4598-BE27-92F45095DB7C}"/>
              </a:ext>
            </a:extLst>
          </p:cNvPr>
          <p:cNvSpPr/>
          <p:nvPr userDrawn="1"/>
        </p:nvSpPr>
        <p:spPr>
          <a:xfrm>
            <a:off x="-14478000" y="20928095"/>
            <a:ext cx="246888" cy="424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EF5CC6-FA77-43E7-9AF4-27152FD169BA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9"/>
            </p:custDataLst>
          </p:nvPr>
        </p:nvGrpSpPr>
        <p:grpSpPr>
          <a:xfrm>
            <a:off x="-1376313" y="-2387950"/>
            <a:ext cx="10372625" cy="12114975"/>
            <a:chOff x="-2202100" y="-2224223"/>
            <a:chExt cx="16596200" cy="112843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6BC9F8-EDB2-40ED-A15F-8B72766D6071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CCA1A7-D918-48FB-9861-68B614C7BB10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88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FE24FC-FAEB-4969-8125-300729032F45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41599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8FE2B7-86F1-4EFD-9E41-320FEF664AFC}"/>
              </a:ext>
            </a:extLst>
          </p:cNvPr>
          <p:cNvSpPr/>
          <p:nvPr/>
        </p:nvSpPr>
        <p:spPr>
          <a:xfrm>
            <a:off x="0" y="-1"/>
            <a:ext cx="7620000" cy="7362825"/>
          </a:xfrm>
          <a:prstGeom prst="rect">
            <a:avLst/>
          </a:prstGeom>
          <a:solidFill>
            <a:srgbClr val="0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52B1F5-22E6-4519-9C40-85BF064745F6}"/>
              </a:ext>
            </a:extLst>
          </p:cNvPr>
          <p:cNvGrpSpPr/>
          <p:nvPr/>
        </p:nvGrpSpPr>
        <p:grpSpPr>
          <a:xfrm>
            <a:off x="1047237" y="548589"/>
            <a:ext cx="5525525" cy="6814235"/>
            <a:chOff x="2475475" y="2371769"/>
            <a:chExt cx="4047146" cy="4991056"/>
          </a:xfrm>
        </p:grpSpPr>
        <p:pic>
          <p:nvPicPr>
            <p:cNvPr id="13" name="Picture 8" descr="JapaneseThumbs AV Idol Satsuki Imai 今井沙月 Photo Gallery 1">
              <a:extLst>
                <a:ext uri="{FF2B5EF4-FFF2-40B4-BE49-F238E27FC236}">
                  <a16:creationId xmlns:a16="http://schemas.microsoft.com/office/drawing/2014/main" id="{E3A71B97-1212-480B-B5B8-76EC8B88C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58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653" b="99578" l="9896" r="89974">
                          <a14:foregroundMark x1="42497" y1="8131" x2="39480" y2="7828"/>
                          <a14:foregroundMark x1="50911" y1="8976" x2="42497" y2="8131"/>
                          <a14:foregroundMark x1="47786" y1="6758" x2="47526" y2="7920"/>
                          <a14:foregroundMark x1="48177" y1="25132" x2="48177" y2="86906"/>
                          <a14:foregroundMark x1="48177" y1="86906" x2="51302" y2="99578"/>
                          <a14:backgroundMark x1="39063" y1="8131" x2="39063" y2="8131"/>
                          <a14:backgroundMark x1="39323" y1="7709" x2="40625" y2="5385"/>
                          <a14:backgroundMark x1="39453" y1="8025" x2="36979" y2="8025"/>
                          <a14:backgroundMark x1="39844" y1="7603" x2="39844" y2="7603"/>
                          <a14:backgroundMark x1="40365" y1="7497" x2="40365" y2="7497"/>
                          <a14:backgroundMark x1="39714" y1="8237" x2="39714" y2="82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475" y="2371769"/>
              <a:ext cx="4047146" cy="499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BF11FD59-0595-469D-BF77-5ABA781E3B4B}"/>
                </a:ext>
              </a:extLst>
            </p:cNvPr>
            <p:cNvSpPr/>
            <p:nvPr/>
          </p:nvSpPr>
          <p:spPr>
            <a:xfrm>
              <a:off x="3617119" y="2890911"/>
              <a:ext cx="1525968" cy="1424237"/>
            </a:xfrm>
            <a:prstGeom prst="frame">
              <a:avLst>
                <a:gd name="adj1" fmla="val 3261"/>
              </a:avLst>
            </a:prstGeom>
            <a:solidFill>
              <a:srgbClr val="F798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D7190A">
            <a:extLst>
              <a:ext uri="{FF2B5EF4-FFF2-40B4-BE49-F238E27FC236}">
                <a16:creationId xmlns:a16="http://schemas.microsoft.com/office/drawing/2014/main" id="{60B48B4C-DB06-4E84-9322-15940818C1DE}"/>
              </a:ext>
            </a:extLst>
          </p:cNvPr>
          <p:cNvSpPr txBox="1"/>
          <p:nvPr/>
        </p:nvSpPr>
        <p:spPr>
          <a:xfrm>
            <a:off x="0" y="-850900"/>
            <a:ext cx="9462527" cy="261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sz="1700">
                <a:noFill/>
              </a:rPr>
              <a:t>D:\Code\TeenAdvanced\Xactor_FACE_Recognition\Code chua chinh\file làm lại\consula\images\</a:t>
            </a:r>
          </a:p>
        </p:txBody>
      </p: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8FE2B7-86F1-4EFD-9E41-320FEF664AFC}"/>
              </a:ext>
            </a:extLst>
          </p:cNvPr>
          <p:cNvSpPr/>
          <p:nvPr/>
        </p:nvSpPr>
        <p:spPr>
          <a:xfrm>
            <a:off x="0" y="-1"/>
            <a:ext cx="7620000" cy="7362825"/>
          </a:xfrm>
          <a:prstGeom prst="rect">
            <a:avLst/>
          </a:prstGeom>
          <a:solidFill>
            <a:srgbClr val="00000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7190A">
            <a:extLst>
              <a:ext uri="{FF2B5EF4-FFF2-40B4-BE49-F238E27FC236}">
                <a16:creationId xmlns:a16="http://schemas.microsoft.com/office/drawing/2014/main" id="{8DF8E703-389B-43F2-8D16-C53EF65AA65F}"/>
              </a:ext>
            </a:extLst>
          </p:cNvPr>
          <p:cNvSpPr txBox="1"/>
          <p:nvPr/>
        </p:nvSpPr>
        <p:spPr>
          <a:xfrm>
            <a:off x="0" y="-850900"/>
            <a:ext cx="9462527" cy="261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US" sz="1700">
                <a:noFill/>
              </a:rPr>
              <a:t>D:\Code\TeenAdvanced\Xactor_FACE_Recognition\Code chua chinh\file làm lại\consula\images\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2924D0-D7A7-4E57-9E6A-F1E07C56BC31}"/>
              </a:ext>
            </a:extLst>
          </p:cNvPr>
          <p:cNvGrpSpPr/>
          <p:nvPr/>
        </p:nvGrpSpPr>
        <p:grpSpPr>
          <a:xfrm>
            <a:off x="1308295" y="-1"/>
            <a:ext cx="5003411" cy="7362826"/>
            <a:chOff x="7543800" y="555"/>
            <a:chExt cx="4660357" cy="68580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9FEF1A-0F3E-45B5-81EC-76ADDDD2495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0" y="2324100"/>
              <a:ext cx="1506022" cy="0"/>
            </a:xfrm>
            <a:prstGeom prst="line">
              <a:avLst/>
            </a:prstGeom>
            <a:ln w="38100" cap="flat" cmpd="sng" algn="ctr">
              <a:solidFill>
                <a:srgbClr val="7B4F1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08BC73-1F44-410F-88E5-CA4F19D31680}"/>
                </a:ext>
              </a:extLst>
            </p:cNvPr>
            <p:cNvGrpSpPr/>
            <p:nvPr/>
          </p:nvGrpSpPr>
          <p:grpSpPr>
            <a:xfrm>
              <a:off x="7543800" y="555"/>
              <a:ext cx="4660357" cy="6858000"/>
              <a:chOff x="7543800" y="555"/>
              <a:chExt cx="4660357" cy="6858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D91A6EC-06A9-41B4-B452-77CE21EFCBC7}"/>
                  </a:ext>
                </a:extLst>
              </p:cNvPr>
              <p:cNvGrpSpPr/>
              <p:nvPr/>
            </p:nvGrpSpPr>
            <p:grpSpPr>
              <a:xfrm>
                <a:off x="7543800" y="1056640"/>
                <a:ext cx="1932940" cy="1267460"/>
                <a:chOff x="7543800" y="1066800"/>
                <a:chExt cx="1932940" cy="126746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A314774-A253-432F-BED3-ABBF28548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3386" y="1066800"/>
                  <a:ext cx="893354" cy="126746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86D5172-E42E-4D06-9163-E690A5D0BB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43800" y="1076325"/>
                  <a:ext cx="1057276" cy="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5A85F33-1E7A-47C3-96DB-E0B8EF51C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41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9750" l="9774" r="96617">
                            <a14:foregroundMark x1="54323" y1="33000" x2="53195" y2="81875"/>
                            <a14:foregroundMark x1="53195" y1="81875" x2="58083" y2="99750"/>
                            <a14:foregroundMark x1="58835" y1="95125" x2="78008" y2="75500"/>
                            <a14:foregroundMark x1="50752" y1="94125" x2="38534" y2="96750"/>
                            <a14:foregroundMark x1="38534" y1="96750" x2="28383" y2="92625"/>
                            <a14:foregroundMark x1="28383" y1="92625" x2="29699" y2="84750"/>
                            <a14:foregroundMark x1="29699" y1="84750" x2="38534" y2="84875"/>
                            <a14:foregroundMark x1="31203" y1="76250" x2="29511" y2="79125"/>
                            <a14:foregroundMark x1="82895" y1="63375" x2="89662" y2="57625"/>
                            <a14:foregroundMark x1="89662" y1="57625" x2="96617" y2="36375"/>
                            <a14:foregroundMark x1="85069" y1="30875" x2="82707" y2="29750"/>
                            <a14:foregroundMark x1="96617" y1="36375" x2="85069" y2="30875"/>
                            <a14:foregroundMark x1="19925" y1="44375" x2="37594" y2="58375"/>
                            <a14:foregroundMark x1="37594" y1="58375" x2="41917" y2="73625"/>
                            <a14:foregroundMark x1="77256" y1="66250" x2="76692" y2="76750"/>
                            <a14:foregroundMark x1="26880" y1="62625" x2="29887" y2="69375"/>
                            <a14:foregroundMark x1="29887" y1="69375" x2="28571" y2="85500"/>
                            <a14:foregroundMark x1="28571" y1="85500" x2="29699" y2="87125"/>
                            <a14:foregroundMark x1="77632" y1="83375" x2="78195" y2="74875"/>
                            <a14:foregroundMark x1="78195" y1="74875" x2="78195" y2="74875"/>
                            <a14:foregroundMark x1="84774" y1="44625" x2="80827" y2="50125"/>
                            <a14:foregroundMark x1="75564" y1="49625" x2="84586" y2="45125"/>
                            <a14:foregroundMark x1="84586" y1="45125" x2="86654" y2="43375"/>
                            <a14:foregroundMark x1="89662" y1="41375" x2="85150" y2="43250"/>
                            <a14:foregroundMark x1="90414" y1="40250" x2="85902" y2="43875"/>
                            <a14:foregroundMark x1="92481" y1="38625" x2="89662" y2="42375"/>
                            <a14:backgroundMark x1="94925" y1="65000" x2="93233" y2="99750"/>
                            <a14:backgroundMark x1="37218" y1="34375" x2="37406" y2="45625"/>
                            <a14:backgroundMark x1="37030" y1="31500" x2="37030" y2="31500"/>
                            <a14:backgroundMark x1="32331" y1="32875" x2="32331" y2="32875"/>
                            <a14:backgroundMark x1="80639" y1="35125" x2="80639" y2="35125"/>
                            <a14:backgroundMark x1="78571" y1="33125" x2="81955" y2="40000"/>
                            <a14:backgroundMark x1="81955" y1="40000" x2="81955" y2="40500"/>
                            <a14:backgroundMark x1="89662" y1="36750" x2="89662" y2="36750"/>
                            <a14:backgroundMark x1="81203" y1="30875" x2="81203" y2="30875"/>
                            <a14:backgroundMark x1="31767" y1="32750" x2="31767" y2="3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3587" y="555"/>
                <a:ext cx="4560570" cy="6858000"/>
              </a:xfrm>
              <a:prstGeom prst="rect">
                <a:avLst/>
              </a:prstGeom>
              <a:effectLst/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580B9A2-FF0B-4498-A493-737CE3351E0A}"/>
                  </a:ext>
                </a:extLst>
              </p:cNvPr>
              <p:cNvGrpSpPr/>
              <p:nvPr/>
            </p:nvGrpSpPr>
            <p:grpSpPr>
              <a:xfrm flipH="1" flipV="1">
                <a:off x="10681395" y="3171826"/>
                <a:ext cx="1384767" cy="694453"/>
                <a:chOff x="6633977" y="1066800"/>
                <a:chExt cx="2842763" cy="1267460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F8DA428-8C79-476A-AB31-F145F2EB2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633977" y="1080961"/>
                  <a:ext cx="1980134" cy="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F1371F0-66A7-4A9F-A99D-B8AE3A7D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3386" y="1066800"/>
                  <a:ext cx="893354" cy="126746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9B9595A-2C36-4DB2-B59D-C5577EA26DCD}"/>
                  </a:ext>
                </a:extLst>
              </p:cNvPr>
              <p:cNvGrpSpPr/>
              <p:nvPr/>
            </p:nvGrpSpPr>
            <p:grpSpPr>
              <a:xfrm flipV="1">
                <a:off x="8153400" y="3171826"/>
                <a:ext cx="1856740" cy="1434459"/>
                <a:chOff x="7631430" y="1066800"/>
                <a:chExt cx="1845310" cy="126746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5CC66A9-F88F-48BE-81B2-D55935319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3386" y="1066800"/>
                  <a:ext cx="893354" cy="126746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59EFB6-DC0D-45F3-8182-7B6905F944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1430" y="1076325"/>
                  <a:ext cx="969646" cy="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E89694-040B-4EF6-A811-2255326E4B0F}"/>
                  </a:ext>
                </a:extLst>
              </p:cNvPr>
              <p:cNvGrpSpPr/>
              <p:nvPr/>
            </p:nvGrpSpPr>
            <p:grpSpPr>
              <a:xfrm flipV="1">
                <a:off x="7696201" y="2261237"/>
                <a:ext cx="1783170" cy="939163"/>
                <a:chOff x="6990228" y="1066800"/>
                <a:chExt cx="2486512" cy="1267460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A2AE32F-F912-485B-B262-7D54B0FDA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3386" y="1066800"/>
                  <a:ext cx="893354" cy="126746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6F81E8D-93EB-47E3-846C-50B7FC8C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90228" y="1076325"/>
                  <a:ext cx="1610850" cy="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58EFF9C-1D64-4682-8DFE-559CBD86B27A}"/>
                  </a:ext>
                </a:extLst>
              </p:cNvPr>
              <p:cNvGrpSpPr/>
              <p:nvPr/>
            </p:nvGrpSpPr>
            <p:grpSpPr>
              <a:xfrm flipH="1">
                <a:off x="9890805" y="791447"/>
                <a:ext cx="1386795" cy="694453"/>
                <a:chOff x="6629815" y="1066800"/>
                <a:chExt cx="2846925" cy="1267460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57EE969-A1EC-4B94-AF3E-CE7F1F701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583386" y="1066800"/>
                  <a:ext cx="893354" cy="126746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DDBD1D6-C0A1-4550-BD1E-A52DE5F7B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9815" y="1083279"/>
                  <a:ext cx="1998635" cy="0"/>
                </a:xfrm>
                <a:prstGeom prst="line">
                  <a:avLst/>
                </a:prstGeom>
                <a:ln w="38100" cap="flat" cmpd="sng" algn="ctr">
                  <a:solidFill>
                    <a:srgbClr val="7B4F1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Frame 23">
                <a:extLst>
                  <a:ext uri="{FF2B5EF4-FFF2-40B4-BE49-F238E27FC236}">
                    <a16:creationId xmlns:a16="http://schemas.microsoft.com/office/drawing/2014/main" id="{9A2C1E45-E7FE-48D1-8C08-D66EE703ECA0}"/>
                  </a:ext>
                </a:extLst>
              </p:cNvPr>
              <p:cNvSpPr/>
              <p:nvPr/>
            </p:nvSpPr>
            <p:spPr>
              <a:xfrm>
                <a:off x="9448800" y="1447800"/>
                <a:ext cx="1877786" cy="1752600"/>
              </a:xfrm>
              <a:prstGeom prst="frame">
                <a:avLst>
                  <a:gd name="adj1" fmla="val 3261"/>
                </a:avLst>
              </a:prstGeom>
              <a:solidFill>
                <a:srgbClr val="F798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938FF0-7897-469E-B9C4-3FD4FDE3332F}"/>
                  </a:ext>
                </a:extLst>
              </p:cNvPr>
              <p:cNvSpPr txBox="1"/>
              <p:nvPr/>
            </p:nvSpPr>
            <p:spPr>
              <a:xfrm>
                <a:off x="7543800" y="774091"/>
                <a:ext cx="1075615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Name : ???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D715-1F2A-4ED5-A15B-F4E900468EE4}"/>
                  </a:ext>
                </a:extLst>
              </p:cNvPr>
              <p:cNvSpPr txBox="1"/>
              <p:nvPr/>
            </p:nvSpPr>
            <p:spPr>
              <a:xfrm>
                <a:off x="10323956" y="538866"/>
                <a:ext cx="961802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Born : ???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ECE2CA-C88F-48DC-992F-F5F257F0B32D}"/>
                  </a:ext>
                </a:extLst>
              </p:cNvPr>
              <p:cNvSpPr txBox="1"/>
              <p:nvPr/>
            </p:nvSpPr>
            <p:spPr>
              <a:xfrm>
                <a:off x="8115441" y="4274192"/>
                <a:ext cx="1051570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Waist</a:t>
                </a:r>
                <a:r>
                  <a:rPr lang="en-US" sz="1600" b="0" i="0">
                    <a:solidFill>
                      <a:srgbClr val="000000">
                        <a:alpha val="64000"/>
                      </a:srgbClr>
                    </a:solidFill>
                    <a:effectLst/>
                    <a:latin typeface="roboto"/>
                  </a:rPr>
                  <a:t> </a:t>
                </a:r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: ???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F3C297-3FCB-497B-ADCF-EC08B94A45EB}"/>
                  </a:ext>
                </a:extLst>
              </p:cNvPr>
              <p:cNvSpPr txBox="1"/>
              <p:nvPr/>
            </p:nvSpPr>
            <p:spPr>
              <a:xfrm>
                <a:off x="11118787" y="3577881"/>
                <a:ext cx="947375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700" b="0" i="0">
                    <a:solidFill>
                      <a:srgbClr val="F79817">
                        <a:alpha val="64000"/>
                      </a:srgbClr>
                    </a:solidFill>
                    <a:effectLst/>
                    <a:latin typeface="+mj-lt"/>
                  </a:rPr>
                  <a:t>Hips</a:t>
                </a:r>
                <a:r>
                  <a:rPr lang="en-US" sz="1600" b="0" i="0">
                    <a:solidFill>
                      <a:srgbClr val="000000">
                        <a:alpha val="64000"/>
                      </a:srgbClr>
                    </a:solidFill>
                    <a:effectLst/>
                    <a:latin typeface="roboto"/>
                  </a:rPr>
                  <a:t> </a:t>
                </a:r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: ???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F67F3C-F0D7-42D2-AB19-0E7A8361DB36}"/>
                  </a:ext>
                </a:extLst>
              </p:cNvPr>
              <p:cNvSpPr txBox="1"/>
              <p:nvPr/>
            </p:nvSpPr>
            <p:spPr>
              <a:xfrm>
                <a:off x="8065748" y="2041551"/>
                <a:ext cx="1150956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Height</a:t>
                </a:r>
                <a:r>
                  <a:rPr lang="en-US" sz="1600" b="0" i="0">
                    <a:solidFill>
                      <a:srgbClr val="000000">
                        <a:alpha val="64000"/>
                      </a:srgbClr>
                    </a:solidFill>
                    <a:effectLst/>
                    <a:latin typeface="roboto"/>
                  </a:rPr>
                  <a:t> </a:t>
                </a:r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: ???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EEA7EB-83A7-428E-962C-5D4EE4E23020}"/>
                  </a:ext>
                </a:extLst>
              </p:cNvPr>
              <p:cNvSpPr txBox="1"/>
              <p:nvPr/>
            </p:nvSpPr>
            <p:spPr>
              <a:xfrm>
                <a:off x="7719408" y="2931732"/>
                <a:ext cx="1141338" cy="261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Breast</a:t>
                </a:r>
                <a:r>
                  <a:rPr lang="en-US" sz="1600" b="0" i="0">
                    <a:solidFill>
                      <a:srgbClr val="000000">
                        <a:alpha val="64000"/>
                      </a:srgbClr>
                    </a:solidFill>
                    <a:effectLst/>
                    <a:latin typeface="roboto"/>
                  </a:rPr>
                  <a:t> </a:t>
                </a:r>
                <a:r>
                  <a:rPr lang="en-US" sz="1700">
                    <a:solidFill>
                      <a:srgbClr val="F79817">
                        <a:alpha val="64000"/>
                      </a:srgbClr>
                    </a:solidFill>
                    <a:latin typeface="+mj-lt"/>
                  </a:rPr>
                  <a:t>: ???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61674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Blank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0B63705-0D70-4399-AD26-AC35318A1B73}" vid="{5336EC19-D2AD-4FDD-9A3B-C1A1B62421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202</TotalTime>
  <Words>66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#9Slide02 Noi dung dai</vt:lpstr>
      <vt:lpstr>#9Slide02 Tieu de dai</vt:lpstr>
      <vt:lpstr>Arial</vt:lpstr>
      <vt:lpstr>roboto</vt:lpstr>
      <vt:lpstr>Blank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TrungNam</dc:creator>
  <cp:keywords>9Slide</cp:keywords>
  <dc:description>9Slide.vn</dc:description>
  <cp:lastModifiedBy>Nghia</cp:lastModifiedBy>
  <cp:revision>4</cp:revision>
  <dcterms:created xsi:type="dcterms:W3CDTF">2020-09-05T12:07:24Z</dcterms:created>
  <dcterms:modified xsi:type="dcterms:W3CDTF">2020-09-05T15:29:38Z</dcterms:modified>
  <cp:category>9Slide.vn</cp:category>
  <cp:contentStatus>9Slide</cp:contentStatus>
</cp:coreProperties>
</file>