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91CD-532F-1DD1-EC02-FD3B736C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519B7-B0BD-8A88-A3E7-908C47AF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BAEE-0971-66CF-8EEE-F67B5427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B0055-2D92-19FF-9D0F-6254F9E5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0626-C081-3DD5-FC49-00E370BF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0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5BB3-03FA-2937-AFCC-813287FF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B888D-3132-C886-E435-2353D6DDE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8E87-61A3-3F6E-9704-C81E095A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4485-9DBE-7027-13D1-B4209BFA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98C6-722C-5F74-CB6F-D45C563B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8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C9A6A-F238-F584-F190-3D9EAF6FE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06F42-6221-1C62-D59C-DA6255C7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C17C-9C9C-04E2-8D67-EB618801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C4FF-81CE-5881-D255-78E597E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D5B9-C9DA-7232-CBC2-764E1D42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9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9323-225C-9226-CA09-ED164A95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10FC-0421-CF1D-C9C2-7299BA90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8652-E67F-09EE-F297-92855BFC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9B93-9E0B-B727-D4DF-A1FACBA0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E980-73B1-3E5B-9B65-6674F488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91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8E1-9796-B7B6-4B01-0E2A9485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EE333-3183-17E5-1D13-A68CA1B9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C270E-BB8C-92C0-90F6-663C3895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2125-828E-1AEE-7D78-B8C062AE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328F1-22BC-5BAA-D84B-5353013D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87A3-DEB5-3C26-100C-C2CD7A0B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619F-1A1A-FDE3-77C1-74383AEC0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22236-AE63-F132-050E-DD02D311F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8E36D-FF5F-86BE-19F8-84073F7F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B12A1-FB45-58BB-B4BE-CA7081EC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F123-B2F7-0A0D-D203-F61C13A5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7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37CE-6CAA-C819-759C-72930D1F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DF71A-8ACA-E2B8-922E-91F92A3B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4A2F3-B770-647B-53BD-D269AD6BD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CA6B9-A940-A6CD-EA77-024AD6A32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AA00D-AC46-5AC6-6E5F-7F407E47B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62CAF-B957-98C1-4632-9FDAFFE8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EDF2B-CA65-8E40-7336-157CF1FD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5108A-F8BD-506F-E8DC-D44C1932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3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3BCC-B838-99CA-43AD-1F858C4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E5A33-6459-C0A2-5E0B-B6B4052E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3AEF-442E-7FB2-2CAA-5D2BD43B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5E261-8B21-81D4-9574-AE67AF70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15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2BB01-3846-1C47-E6BF-9CAA5EA4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21C00-E21D-E22F-5BB2-4E7DDBA5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4FC0-7B8B-C697-4DCD-6AC691CF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0FB8-A8D0-9F48-0CD8-DD29C61F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3AE9-1479-2EBF-AD8A-BFDFC54A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4A34-6864-50E8-B569-9BFF93259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A938B-C796-580B-69EC-50932237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23EB8-A7DD-CC55-FEF4-F98C6077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0B307-89A8-A741-6973-7E46D2AC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17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94DE-A599-8EAA-4DCF-FDD52B01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71699-9EA4-660A-A507-7869A578A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FE306-4F25-8841-D66E-C549283C1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5D6A4-F5CB-7F29-586E-4BD477AA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A4F7-1FD1-3722-1F9E-489CB2FD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71B69-BC05-87B5-D6EB-2BFDBC2B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1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1E253-9AAF-EB44-F13C-09120465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0213-3030-5972-024E-A9566871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DD1C-AE74-7ABE-0550-D05C0AF2E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313E-2B2A-43AB-B3C8-FAF312FAEEA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B614-854A-4836-50BA-6D5FD3854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DB79-0361-984B-B49C-F9B2A8121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F1CA-D6AB-46C6-B403-CADA043EF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7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yush123kumar.ak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prHUlk/orbitAs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8EE2-967F-A44C-5978-AAA27504E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Orbit Wallet Assignment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C104E-CC40-EE0C-B921-249310CB6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Name: Ayush Kumar</a:t>
            </a:r>
            <a:br>
              <a:rPr lang="en-GB" dirty="0"/>
            </a:br>
            <a:r>
              <a:rPr lang="en-GB" dirty="0"/>
              <a:t>Email: </a:t>
            </a:r>
            <a:r>
              <a:rPr lang="en-GB" dirty="0">
                <a:hlinkClick r:id="rId2"/>
              </a:rPr>
              <a:t>ayush123kumar.ak@gmail.com</a:t>
            </a:r>
            <a:br>
              <a:rPr lang="en-GB" dirty="0"/>
            </a:br>
            <a:r>
              <a:rPr lang="en-GB" dirty="0"/>
              <a:t>phone number: 7677780889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87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EDA1D9E-6616-A8BA-94CB-4DF3DE23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2" y="1608707"/>
            <a:ext cx="947945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 Collection is included for testing  (Uploaded on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https://github.com/SuprHUlk/orbitAss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Hosted on google cloud </a:t>
            </a:r>
            <a:b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https://orbitass-447000.el.r.appspot.com/health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20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6329D8-BF62-58B3-EAC5-751BBE10DF3D}"/>
              </a:ext>
            </a:extLst>
          </p:cNvPr>
          <p:cNvSpPr txBox="1"/>
          <p:nvPr/>
        </p:nvSpPr>
        <p:spPr>
          <a:xfrm>
            <a:off x="673640" y="52048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1 (Get user by Id)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E9FF1-F893-1A92-35C9-28BA0D6B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85" y="1001949"/>
            <a:ext cx="10770482" cy="559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4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24BC525-515C-6621-3932-D4714F24E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85" y="382090"/>
            <a:ext cx="49696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2 (Get transaction detail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filters)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460D5B27-1C7E-78AA-09A3-FFEC8326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46" y="1254868"/>
            <a:ext cx="8931612" cy="50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84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D0ED52-5A36-D05C-2A27-1A3626317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77" y="418433"/>
            <a:ext cx="37645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3 (Get All transaction with filters)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7C8D59D6-1CF2-86E1-DA99-5FED1FDDF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02" y="1138137"/>
            <a:ext cx="9377464" cy="530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D9CCB96-7F5C-61B4-93C4-AF4B2CB1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013" y="54828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9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9A1663E-CE9C-2EB4-C880-BA74F4B1B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01" y="461302"/>
            <a:ext cx="21836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4 (Health check)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08BF9268-BDBB-B8BA-2BFC-AF4B1BE9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81" y="1254868"/>
            <a:ext cx="9688749" cy="514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31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Orbit Wallet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Kumar</dc:creator>
  <cp:lastModifiedBy>Ayush Kumar</cp:lastModifiedBy>
  <cp:revision>2</cp:revision>
  <dcterms:created xsi:type="dcterms:W3CDTF">2025-01-06T09:29:01Z</dcterms:created>
  <dcterms:modified xsi:type="dcterms:W3CDTF">2025-01-06T09:36:16Z</dcterms:modified>
</cp:coreProperties>
</file>