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Login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D" dirty="0"/>
            <a:t>Login </a:t>
          </a:r>
          <a:r>
            <a:rPr lang="en-ID" dirty="0" err="1"/>
            <a:t>hanya</a:t>
          </a:r>
          <a:r>
            <a:rPr lang="en-ID" dirty="0"/>
            <a:t>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admin dan </a:t>
          </a:r>
          <a:r>
            <a:rPr lang="en-ID" dirty="0" err="1"/>
            <a:t>pegawai</a:t>
          </a:r>
          <a:r>
            <a:rPr lang="en-ID" dirty="0"/>
            <a:t> yang </a:t>
          </a:r>
          <a:r>
            <a:rPr lang="en-ID" dirty="0" err="1"/>
            <a:t>sudah</a:t>
          </a:r>
          <a:r>
            <a:rPr lang="en-ID" dirty="0"/>
            <a:t> </a:t>
          </a:r>
          <a:r>
            <a:rPr lang="en-ID" dirty="0" err="1"/>
            <a:t>didaftarkan</a:t>
          </a:r>
          <a:r>
            <a:rPr lang="en-ID" dirty="0"/>
            <a:t> </a:t>
          </a:r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kasir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Daftar </a:t>
          </a:r>
          <a:r>
            <a:rPr lang="en-US" dirty="0" err="1"/>
            <a:t>Makanan</a:t>
          </a:r>
          <a:r>
            <a:rPr lang="en-US" dirty="0"/>
            <a:t> dan </a:t>
          </a:r>
          <a:r>
            <a:rPr lang="en-US" dirty="0" err="1"/>
            <a:t>Minuman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Kode </a:t>
          </a:r>
          <a:r>
            <a:rPr lang="en-US" dirty="0" err="1"/>
            <a:t>makanan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Pesan</a:t>
          </a:r>
          <a:endParaRPr lang="en-US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 algn="ctr">
            <a:lnSpc>
              <a:spcPct val="100000"/>
            </a:lnSpc>
            <a:buFontTx/>
            <a:buNone/>
          </a:pPr>
          <a:r>
            <a:rPr lang="en-ID" dirty="0"/>
            <a:t>User </a:t>
          </a:r>
          <a:r>
            <a:rPr lang="en-ID" dirty="0" err="1"/>
            <a:t>memasukkan</a:t>
          </a:r>
          <a:r>
            <a:rPr lang="en-ID" dirty="0"/>
            <a:t> </a:t>
          </a:r>
          <a:r>
            <a:rPr lang="en-ID" dirty="0" err="1"/>
            <a:t>nama</a:t>
          </a:r>
          <a:r>
            <a:rPr lang="en-ID" dirty="0"/>
            <a:t> </a:t>
          </a:r>
          <a:r>
            <a:rPr lang="en-ID" dirty="0" err="1"/>
            <a:t>pemesan</a:t>
          </a: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Kode </a:t>
          </a:r>
          <a:r>
            <a:rPr lang="en-US" dirty="0" err="1"/>
            <a:t>minuman</a:t>
          </a:r>
          <a:endParaRPr lang="en-US" dirty="0"/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 algn="ctr">
            <a:lnSpc>
              <a:spcPct val="100000"/>
            </a:lnSpc>
            <a:buFontTx/>
            <a:buNone/>
          </a:pPr>
          <a:r>
            <a:rPr lang="en-ID" dirty="0"/>
            <a:t>User </a:t>
          </a:r>
          <a:r>
            <a:rPr lang="en-ID" dirty="0" err="1"/>
            <a:t>memasukkan</a:t>
          </a:r>
          <a:r>
            <a:rPr lang="en-ID" dirty="0"/>
            <a:t> </a:t>
          </a:r>
          <a:r>
            <a:rPr lang="en-ID" dirty="0" err="1"/>
            <a:t>kode</a:t>
          </a:r>
          <a:r>
            <a:rPr lang="en-ID" dirty="0"/>
            <a:t> </a:t>
          </a:r>
          <a:r>
            <a:rPr lang="en-ID" dirty="0" err="1"/>
            <a:t>makanan</a:t>
          </a:r>
          <a:r>
            <a:rPr lang="en-ID" dirty="0"/>
            <a:t> dan </a:t>
          </a:r>
          <a:r>
            <a:rPr lang="en-ID" dirty="0" err="1"/>
            <a:t>kode</a:t>
          </a:r>
          <a:r>
            <a:rPr lang="en-ID" dirty="0"/>
            <a:t> </a:t>
          </a:r>
          <a:r>
            <a:rPr lang="en-ID" dirty="0" err="1"/>
            <a:t>minuman</a:t>
          </a:r>
          <a:r>
            <a:rPr lang="en-ID" dirty="0"/>
            <a:t> yang </a:t>
          </a:r>
          <a:r>
            <a:rPr lang="en-ID" dirty="0" err="1"/>
            <a:t>dipesan</a:t>
          </a:r>
          <a:endParaRPr lang="en-US" dirty="0"/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 algn="ctr">
            <a:lnSpc>
              <a:spcPct val="100000"/>
            </a:lnSpc>
            <a:buFontTx/>
            <a:buNone/>
          </a:pPr>
          <a:r>
            <a:rPr lang="en-ID" dirty="0" err="1"/>
            <a:t>Hitung</a:t>
          </a:r>
          <a:r>
            <a:rPr lang="en-ID" dirty="0"/>
            <a:t> </a:t>
          </a:r>
          <a:r>
            <a:rPr lang="en-ID" dirty="0" err="1"/>
            <a:t>jumlah</a:t>
          </a:r>
          <a:r>
            <a:rPr lang="en-ID" dirty="0"/>
            <a:t> </a:t>
          </a:r>
          <a:r>
            <a:rPr lang="en-ID" dirty="0" err="1"/>
            <a:t>makanan</a:t>
          </a:r>
          <a:r>
            <a:rPr lang="en-ID" dirty="0"/>
            <a:t> dan </a:t>
          </a:r>
          <a:r>
            <a:rPr lang="en-ID" dirty="0" err="1"/>
            <a:t>minuman</a:t>
          </a:r>
          <a:r>
            <a:rPr lang="en-ID" dirty="0"/>
            <a:t> yang </a:t>
          </a:r>
          <a:r>
            <a:rPr lang="en-ID" dirty="0" err="1"/>
            <a:t>dipesan</a:t>
          </a:r>
          <a:endParaRPr lang="en-ID" dirty="0"/>
        </a:p>
        <a:p>
          <a:pPr algn="ctr">
            <a:lnSpc>
              <a:spcPct val="100000"/>
            </a:lnSpc>
            <a:buFontTx/>
            <a:buNone/>
          </a:pPr>
          <a:r>
            <a:rPr lang="en-ID" dirty="0"/>
            <a:t>Total </a:t>
          </a:r>
          <a:r>
            <a:rPr lang="en-ID" dirty="0" err="1"/>
            <a:t>harga</a:t>
          </a:r>
          <a:r>
            <a:rPr lang="en-ID" dirty="0"/>
            <a:t> yang </a:t>
          </a:r>
          <a:r>
            <a:rPr lang="en-ID" dirty="0" err="1"/>
            <a:t>harus</a:t>
          </a:r>
          <a:r>
            <a:rPr lang="en-ID" dirty="0"/>
            <a:t> </a:t>
          </a:r>
          <a:r>
            <a:rPr lang="en-ID" dirty="0" err="1"/>
            <a:t>dibayar</a:t>
          </a:r>
          <a:endParaRPr lang="en-ID" dirty="0"/>
        </a:p>
        <a:p>
          <a:pPr algn="ctr">
            <a:lnSpc>
              <a:spcPct val="100000"/>
            </a:lnSpc>
            <a:buFontTx/>
            <a:buNone/>
          </a:pPr>
          <a:r>
            <a:rPr lang="en-ID" dirty="0" err="1"/>
            <a:t>Cetak</a:t>
          </a:r>
          <a:r>
            <a:rPr lang="en-ID" dirty="0"/>
            <a:t> </a:t>
          </a:r>
          <a:r>
            <a:rPr lang="en-ID" dirty="0" err="1"/>
            <a:t>Struk</a:t>
          </a:r>
          <a:endParaRPr lang="en-ID" dirty="0"/>
        </a:p>
        <a:p>
          <a:pPr algn="ctr">
            <a:lnSpc>
              <a:spcPct val="100000"/>
            </a:lnSpc>
            <a:buFontTx/>
            <a:buNone/>
          </a:pPr>
          <a:r>
            <a:rPr lang="en-ID" dirty="0" err="1"/>
            <a:t>Batalkan</a:t>
          </a:r>
          <a:endParaRPr lang="en-US" dirty="0"/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X="-36413" custLinFactNeighborY="-28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ScaleX="89426" custLinFactNeighborX="-31508" custLinFactNeighborY="-23980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-9530" custLinFactNeighborX="-100000" custLinFactNeighborY="-100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ScaleX="68570" custScaleY="157533" custLinFactNeighborX="-38328" custLinFactNeighborY="-20253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X="-41649" custLinFactNeighborY="-489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100000" custLinFactNeighborX="-106243" custLinFactNeighborY="-100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X="-82125" custLinFactNeighborY="-23980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 custLinFactNeighborX="-82125" custLinFactNeighborY="-8667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647318" y="240719"/>
          <a:ext cx="1137317" cy="98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0" y="1307355"/>
          <a:ext cx="2598612" cy="42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Login</a:t>
          </a:r>
        </a:p>
      </dsp:txBody>
      <dsp:txXfrm>
        <a:off x="0" y="1307355"/>
        <a:ext cx="2598612" cy="423247"/>
      </dsp:txXfrm>
    </dsp:sp>
    <dsp:sp modelId="{DD091D0A-5A25-4241-91F3-18D32B0BDD4F}">
      <dsp:nvSpPr>
        <dsp:cNvPr id="0" name=""/>
        <dsp:cNvSpPr/>
      </dsp:nvSpPr>
      <dsp:spPr>
        <a:xfrm>
          <a:off x="5369" y="1903012"/>
          <a:ext cx="3249479" cy="191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Login </a:t>
          </a:r>
          <a:r>
            <a:rPr lang="en-ID" sz="1500" kern="1200" dirty="0" err="1"/>
            <a:t>hanya</a:t>
          </a:r>
          <a:r>
            <a:rPr lang="en-ID" sz="1500" kern="1200" dirty="0"/>
            <a:t> </a:t>
          </a:r>
          <a:r>
            <a:rPr lang="en-ID" sz="1500" kern="1200" dirty="0" err="1"/>
            <a:t>bisa</a:t>
          </a:r>
          <a:r>
            <a:rPr lang="en-ID" sz="1500" kern="1200" dirty="0"/>
            <a:t> </a:t>
          </a:r>
          <a:r>
            <a:rPr lang="en-ID" sz="1500" kern="1200" dirty="0" err="1"/>
            <a:t>untuk</a:t>
          </a:r>
          <a:r>
            <a:rPr lang="en-ID" sz="1500" kern="1200" dirty="0"/>
            <a:t> admin dan </a:t>
          </a:r>
          <a:r>
            <a:rPr lang="en-ID" sz="1500" kern="1200" dirty="0" err="1"/>
            <a:t>pegawai</a:t>
          </a:r>
          <a:r>
            <a:rPr lang="en-ID" sz="1500" kern="1200" dirty="0"/>
            <a:t> yang </a:t>
          </a:r>
          <a:r>
            <a:rPr lang="en-ID" sz="1500" kern="1200" dirty="0" err="1"/>
            <a:t>sudah</a:t>
          </a:r>
          <a:r>
            <a:rPr lang="en-ID" sz="1500" kern="1200" dirty="0"/>
            <a:t> </a:t>
          </a:r>
          <a:r>
            <a:rPr lang="en-ID" sz="1500" kern="1200" dirty="0" err="1"/>
            <a:t>didaftarkan</a:t>
          </a:r>
          <a:r>
            <a:rPr lang="en-ID" sz="1500" kern="1200" dirty="0"/>
            <a:t> </a:t>
          </a:r>
          <a:r>
            <a:rPr lang="en-ID" sz="1500" kern="1200" dirty="0" err="1"/>
            <a:t>sebagai</a:t>
          </a:r>
          <a:r>
            <a:rPr lang="en-ID" sz="1500" kern="1200" dirty="0"/>
            <a:t> </a:t>
          </a:r>
          <a:r>
            <a:rPr lang="en-ID" sz="1500" kern="1200" dirty="0" err="1"/>
            <a:t>kasir</a:t>
          </a:r>
          <a:endParaRPr lang="en-US" sz="1500" kern="1200" dirty="0"/>
        </a:p>
      </dsp:txBody>
      <dsp:txXfrm>
        <a:off x="5369" y="1903012"/>
        <a:ext cx="3249479" cy="1911508"/>
      </dsp:txXfrm>
    </dsp:sp>
    <dsp:sp modelId="{210823F6-AC1A-46E3-9D99-A319DF497539}">
      <dsp:nvSpPr>
        <dsp:cNvPr id="0" name=""/>
        <dsp:cNvSpPr/>
      </dsp:nvSpPr>
      <dsp:spPr>
        <a:xfrm>
          <a:off x="3633884" y="169810"/>
          <a:ext cx="1137317" cy="98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319652" y="1201375"/>
          <a:ext cx="1527855" cy="666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Daftar </a:t>
          </a:r>
          <a:r>
            <a:rPr lang="en-US" sz="1600" kern="1200" dirty="0" err="1"/>
            <a:t>Makanan</a:t>
          </a:r>
          <a:r>
            <a:rPr lang="en-US" sz="1600" kern="1200" dirty="0"/>
            <a:t> dan </a:t>
          </a:r>
          <a:r>
            <a:rPr lang="en-US" sz="1600" kern="1200" dirty="0" err="1"/>
            <a:t>Minuman</a:t>
          </a:r>
          <a:endParaRPr lang="en-US" sz="1600" kern="1200" dirty="0"/>
        </a:p>
      </dsp:txBody>
      <dsp:txXfrm>
        <a:off x="3319652" y="1201375"/>
        <a:ext cx="1527855" cy="666755"/>
      </dsp:txXfrm>
    </dsp:sp>
    <dsp:sp modelId="{7CD40649-A74C-4AD8-B9D0-2573A1955C91}">
      <dsp:nvSpPr>
        <dsp:cNvPr id="0" name=""/>
        <dsp:cNvSpPr/>
      </dsp:nvSpPr>
      <dsp:spPr>
        <a:xfrm>
          <a:off x="2470132" y="1893664"/>
          <a:ext cx="3249479" cy="191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Kode </a:t>
          </a:r>
          <a:r>
            <a:rPr lang="en-US" sz="1200" kern="1200" dirty="0" err="1"/>
            <a:t>makanan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Kode </a:t>
          </a:r>
          <a:r>
            <a:rPr lang="en-US" sz="1200" kern="1200" dirty="0" err="1"/>
            <a:t>minuman</a:t>
          </a:r>
          <a:endParaRPr lang="en-US" sz="1200" kern="1200" dirty="0"/>
        </a:p>
      </dsp:txBody>
      <dsp:txXfrm>
        <a:off x="2470132" y="1893664"/>
        <a:ext cx="3249479" cy="1911508"/>
      </dsp:txXfrm>
    </dsp:sp>
    <dsp:sp modelId="{B0A3ABD2-C471-4A21-8AEF-3843C86919E1}">
      <dsp:nvSpPr>
        <dsp:cNvPr id="0" name=""/>
        <dsp:cNvSpPr/>
      </dsp:nvSpPr>
      <dsp:spPr>
        <a:xfrm>
          <a:off x="6352089" y="169810"/>
          <a:ext cx="1137317" cy="98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4973011" y="1307355"/>
          <a:ext cx="3249479" cy="42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 err="1"/>
            <a:t>Pesan</a:t>
          </a:r>
          <a:endParaRPr lang="en-US" sz="1600" kern="1200" dirty="0"/>
        </a:p>
      </dsp:txBody>
      <dsp:txXfrm>
        <a:off x="4973011" y="1307355"/>
        <a:ext cx="3249479" cy="423247"/>
      </dsp:txXfrm>
    </dsp:sp>
    <dsp:sp modelId="{6418EBED-F111-425B-8EE2-06B8B2297A68}">
      <dsp:nvSpPr>
        <dsp:cNvPr id="0" name=""/>
        <dsp:cNvSpPr/>
      </dsp:nvSpPr>
      <dsp:spPr>
        <a:xfrm>
          <a:off x="4973011" y="1737341"/>
          <a:ext cx="3249479" cy="191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/>
            <a:t>User </a:t>
          </a:r>
          <a:r>
            <a:rPr lang="en-ID" sz="1200" kern="1200" dirty="0" err="1"/>
            <a:t>memasukkan</a:t>
          </a:r>
          <a:r>
            <a:rPr lang="en-ID" sz="1200" kern="1200" dirty="0"/>
            <a:t> </a:t>
          </a:r>
          <a:r>
            <a:rPr lang="en-ID" sz="1200" kern="1200" dirty="0" err="1"/>
            <a:t>nama</a:t>
          </a:r>
          <a:r>
            <a:rPr lang="en-ID" sz="1200" kern="1200" dirty="0"/>
            <a:t> </a:t>
          </a:r>
          <a:r>
            <a:rPr lang="en-ID" sz="1200" kern="1200" dirty="0" err="1"/>
            <a:t>pemesan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/>
            <a:t>User </a:t>
          </a:r>
          <a:r>
            <a:rPr lang="en-ID" sz="1200" kern="1200" dirty="0" err="1"/>
            <a:t>memasukkan</a:t>
          </a:r>
          <a:r>
            <a:rPr lang="en-ID" sz="1200" kern="1200" dirty="0"/>
            <a:t> </a:t>
          </a:r>
          <a:r>
            <a:rPr lang="en-ID" sz="1200" kern="1200" dirty="0" err="1"/>
            <a:t>kode</a:t>
          </a:r>
          <a:r>
            <a:rPr lang="en-ID" sz="1200" kern="1200" dirty="0"/>
            <a:t> </a:t>
          </a:r>
          <a:r>
            <a:rPr lang="en-ID" sz="1200" kern="1200" dirty="0" err="1"/>
            <a:t>makanan</a:t>
          </a:r>
          <a:r>
            <a:rPr lang="en-ID" sz="1200" kern="1200" dirty="0"/>
            <a:t> dan </a:t>
          </a:r>
          <a:r>
            <a:rPr lang="en-ID" sz="1200" kern="1200" dirty="0" err="1"/>
            <a:t>kode</a:t>
          </a:r>
          <a:r>
            <a:rPr lang="en-ID" sz="1200" kern="1200" dirty="0"/>
            <a:t> </a:t>
          </a:r>
          <a:r>
            <a:rPr lang="en-ID" sz="1200" kern="1200" dirty="0" err="1"/>
            <a:t>minuman</a:t>
          </a:r>
          <a:r>
            <a:rPr lang="en-ID" sz="1200" kern="1200" dirty="0"/>
            <a:t> yang </a:t>
          </a:r>
          <a:r>
            <a:rPr lang="en-ID" sz="1200" kern="1200" dirty="0" err="1"/>
            <a:t>dipesan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 err="1"/>
            <a:t>Hitung</a:t>
          </a:r>
          <a:r>
            <a:rPr lang="en-ID" sz="1200" kern="1200" dirty="0"/>
            <a:t> </a:t>
          </a:r>
          <a:r>
            <a:rPr lang="en-ID" sz="1200" kern="1200" dirty="0" err="1"/>
            <a:t>jumlah</a:t>
          </a:r>
          <a:r>
            <a:rPr lang="en-ID" sz="1200" kern="1200" dirty="0"/>
            <a:t> </a:t>
          </a:r>
          <a:r>
            <a:rPr lang="en-ID" sz="1200" kern="1200" dirty="0" err="1"/>
            <a:t>makanan</a:t>
          </a:r>
          <a:r>
            <a:rPr lang="en-ID" sz="1200" kern="1200" dirty="0"/>
            <a:t> dan </a:t>
          </a:r>
          <a:r>
            <a:rPr lang="en-ID" sz="1200" kern="1200" dirty="0" err="1"/>
            <a:t>minuman</a:t>
          </a:r>
          <a:r>
            <a:rPr lang="en-ID" sz="1200" kern="1200" dirty="0"/>
            <a:t> yang </a:t>
          </a:r>
          <a:r>
            <a:rPr lang="en-ID" sz="1200" kern="1200" dirty="0" err="1"/>
            <a:t>dipesan</a:t>
          </a:r>
          <a:endParaRPr lang="en-ID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/>
            <a:t>Total </a:t>
          </a:r>
          <a:r>
            <a:rPr lang="en-ID" sz="1200" kern="1200" dirty="0" err="1"/>
            <a:t>harga</a:t>
          </a:r>
          <a:r>
            <a:rPr lang="en-ID" sz="1200" kern="1200" dirty="0"/>
            <a:t> yang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kern="1200" dirty="0" err="1"/>
            <a:t>dibayar</a:t>
          </a:r>
          <a:endParaRPr lang="en-ID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 err="1"/>
            <a:t>Cetak</a:t>
          </a:r>
          <a:r>
            <a:rPr lang="en-ID" sz="1200" kern="1200" dirty="0"/>
            <a:t> </a:t>
          </a:r>
          <a:r>
            <a:rPr lang="en-ID" sz="1200" kern="1200" dirty="0" err="1"/>
            <a:t>Struk</a:t>
          </a:r>
          <a:endParaRPr lang="en-ID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D" sz="1200" kern="1200" dirty="0" err="1"/>
            <a:t>Batalkan</a:t>
          </a:r>
          <a:endParaRPr lang="en-US" sz="1200" kern="1200" dirty="0"/>
        </a:p>
      </dsp:txBody>
      <dsp:txXfrm>
        <a:off x="4973011" y="1737341"/>
        <a:ext cx="3249479" cy="191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Aplikasi</a:t>
            </a:r>
            <a:r>
              <a:rPr lang="en-US" sz="4000" dirty="0"/>
              <a:t> Program </a:t>
            </a:r>
            <a:r>
              <a:rPr lang="en-US" sz="4000" dirty="0" err="1"/>
              <a:t>Kasir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37CE-9BF6-45B8-AF03-391F6E26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3B37-488B-4CC1-8382-B02C2F33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4346"/>
            <a:ext cx="10353762" cy="3714749"/>
          </a:xfrm>
        </p:spPr>
        <p:txBody>
          <a:bodyPr/>
          <a:lstStyle/>
          <a:p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terkadang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melayani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kalkulator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90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Aplikasi</a:t>
            </a:r>
            <a:endParaRPr lang="en-US" dirty="0"/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45553"/>
              </p:ext>
            </p:extLst>
          </p:nvPr>
        </p:nvGraphicFramePr>
        <p:xfrm>
          <a:off x="371062" y="1866900"/>
          <a:ext cx="10896496" cy="408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 descr="Bullseye">
            <a:extLst>
              <a:ext uri="{FF2B5EF4-FFF2-40B4-BE49-F238E27FC236}">
                <a16:creationId xmlns:a16="http://schemas.microsoft.com/office/drawing/2014/main" id="{93D2F71A-CE70-407A-93C2-F0E41FE5F2B6}"/>
              </a:ext>
            </a:extLst>
          </p:cNvPr>
          <p:cNvSpPr/>
          <p:nvPr/>
        </p:nvSpPr>
        <p:spPr>
          <a:xfrm>
            <a:off x="9211442" y="2136622"/>
            <a:ext cx="1137317" cy="98757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C04A8-3651-4EAF-AEAE-977A6F0839E4}"/>
              </a:ext>
            </a:extLst>
          </p:cNvPr>
          <p:cNvSpPr txBox="1"/>
          <p:nvPr/>
        </p:nvSpPr>
        <p:spPr>
          <a:xfrm>
            <a:off x="8891614" y="3651588"/>
            <a:ext cx="2278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ID" dirty="0"/>
              <a:t>Admin dan </a:t>
            </a: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menu </a:t>
            </a:r>
            <a:r>
              <a:rPr lang="en-ID" dirty="0" err="1"/>
              <a:t>baru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20C17-7A0B-452B-9F7E-8BC0FF9AF398}"/>
              </a:ext>
            </a:extLst>
          </p:cNvPr>
          <p:cNvSpPr txBox="1"/>
          <p:nvPr/>
        </p:nvSpPr>
        <p:spPr>
          <a:xfrm>
            <a:off x="8992190" y="3164176"/>
            <a:ext cx="157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dirty="0" err="1"/>
              <a:t>Tambah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33ED-15A7-4C46-8C13-A0249ED7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6BA-2843-4FF1-9E4F-EB45A373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4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{C66B480F-576C-4DEA-8094-46A2392C2597}tf11665031_win32</Template>
  <TotalTime>17</TotalTime>
  <Words>120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Nova</vt:lpstr>
      <vt:lpstr>Arial Nova Light</vt:lpstr>
      <vt:lpstr>Calibri</vt:lpstr>
      <vt:lpstr>Wingdings 2</vt:lpstr>
      <vt:lpstr>SlateVTI</vt:lpstr>
      <vt:lpstr>Aplikasi Program Kasir</vt:lpstr>
      <vt:lpstr>Latar Belakang</vt:lpstr>
      <vt:lpstr>Fitur Aplikasi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Program Kasir</dc:title>
  <dc:creator>bajul</dc:creator>
  <cp:lastModifiedBy>bajul</cp:lastModifiedBy>
  <cp:revision>2</cp:revision>
  <dcterms:created xsi:type="dcterms:W3CDTF">2020-11-27T16:57:12Z</dcterms:created>
  <dcterms:modified xsi:type="dcterms:W3CDTF">2020-11-27T17:14:58Z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