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sldIdLst>
    <p:sldId id="256" r:id="rId2"/>
    <p:sldId id="261" r:id="rId3"/>
    <p:sldId id="269" r:id="rId4"/>
    <p:sldId id="257" r:id="rId5"/>
    <p:sldId id="270" r:id="rId6"/>
    <p:sldId id="272" r:id="rId7"/>
    <p:sldId id="264" r:id="rId8"/>
    <p:sldId id="265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EECC74-0BF6-4854-A49D-90D78DF6CEE1}">
          <p14:sldIdLst>
            <p14:sldId id="256"/>
            <p14:sldId id="261"/>
            <p14:sldId id="269"/>
            <p14:sldId id="257"/>
            <p14:sldId id="270"/>
            <p14:sldId id="272"/>
            <p14:sldId id="264"/>
            <p14:sldId id="265"/>
            <p14:sldId id="271"/>
            <p14:sldId id="273"/>
          </p14:sldIdLst>
        </p14:section>
        <p14:section name="Untitled Section" id="{120E3460-123B-4B12-BC8E-B3FA9D16F41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4" d="100"/>
          <a:sy n="94" d="100"/>
        </p:scale>
        <p:origin x="-240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316" y="3762518"/>
            <a:ext cx="8224304" cy="243263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Arial Rounded MT Bold" panose="020F0704030504030204" pitchFamily="34" charset="0"/>
              </a:rPr>
              <a:t>A Project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 On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sz="2400" dirty="0" smtClean="0">
                <a:latin typeface="Arial Rounded MT Bold" panose="020F0704030504030204" pitchFamily="34" charset="0"/>
              </a:rPr>
              <a:t>TIC-TAC-TOE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" t="31314" r="7410" b="28800"/>
          <a:stretch/>
        </p:blipFill>
        <p:spPr>
          <a:xfrm>
            <a:off x="463219" y="148489"/>
            <a:ext cx="10679454" cy="2854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6381" y="5977703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2076/01/31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703" y="2427723"/>
            <a:ext cx="10027920" cy="357984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Thank you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0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3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 : </a:t>
            </a:r>
            <a:r>
              <a:rPr lang="en-US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Sujata Nepal</a:t>
            </a:r>
            <a:endParaRPr lang="en-US" sz="36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534195"/>
            <a:ext cx="8595360" cy="258644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b="0" dirty="0" smtClean="0">
                <a:cs typeface="Times New Roman" panose="02020603050405020304" pitchFamily="18" charset="0"/>
              </a:rPr>
              <a:t>Sujata Nepal</a:t>
            </a:r>
            <a:endParaRPr lang="en-US" sz="2400" b="0" dirty="0"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b="0" dirty="0" smtClean="0">
                <a:cs typeface="Times New Roman" panose="02020603050405020304" pitchFamily="18" charset="0"/>
              </a:rPr>
              <a:t>Suprav </a:t>
            </a:r>
            <a:r>
              <a:rPr lang="en-US" sz="2400" b="0" dirty="0" err="1" smtClean="0">
                <a:cs typeface="Times New Roman" panose="02020603050405020304" pitchFamily="18" charset="0"/>
              </a:rPr>
              <a:t>Adhikari</a:t>
            </a:r>
            <a:endParaRPr lang="en-US" sz="2400" b="0" dirty="0"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b="0" dirty="0" err="1" smtClean="0">
                <a:cs typeface="Times New Roman" panose="02020603050405020304" pitchFamily="18" charset="0"/>
              </a:rPr>
              <a:t>Suraj</a:t>
            </a:r>
            <a:r>
              <a:rPr lang="en-US" sz="2400" b="0" dirty="0" smtClean="0"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cs typeface="Times New Roman" panose="02020603050405020304" pitchFamily="18" charset="0"/>
              </a:rPr>
              <a:t>Thapa</a:t>
            </a:r>
            <a:endParaRPr lang="en-US" sz="2400" b="0" dirty="0"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b="0" dirty="0" err="1" smtClean="0">
                <a:cs typeface="Times New Roman" panose="02020603050405020304" pitchFamily="18" charset="0"/>
              </a:rPr>
              <a:t>Yojan</a:t>
            </a:r>
            <a:r>
              <a:rPr lang="en-US" sz="2400" b="0" dirty="0" smtClean="0"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cs typeface="Times New Roman" panose="02020603050405020304" pitchFamily="18" charset="0"/>
              </a:rPr>
              <a:t>Shakya</a:t>
            </a:r>
            <a:endParaRPr lang="en-US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Times New Roman" pitchFamily="18" charset="0"/>
              </a:rPr>
              <a:t>INTRODUCTION on tic-tac-toe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004" y="2524827"/>
            <a:ext cx="10027920" cy="35798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dirty="0"/>
              <a:t>A</a:t>
            </a:r>
            <a:r>
              <a:rPr lang="en-US" sz="2400" b="0" dirty="0" smtClean="0"/>
              <a:t> </a:t>
            </a:r>
            <a:r>
              <a:rPr lang="en-US" sz="2400" b="0" dirty="0"/>
              <a:t>game in which two players alternately put </a:t>
            </a:r>
            <a:r>
              <a:rPr lang="en-US" sz="2400" b="0" dirty="0" smtClean="0"/>
              <a:t>X’s </a:t>
            </a:r>
            <a:r>
              <a:rPr lang="en-US" sz="2400" b="0" dirty="0"/>
              <a:t>and </a:t>
            </a:r>
            <a:r>
              <a:rPr lang="en-US" sz="2400" b="0" dirty="0" smtClean="0"/>
              <a:t>O’s </a:t>
            </a:r>
            <a:r>
              <a:rPr lang="en-US" sz="2400" b="0" dirty="0"/>
              <a:t>in compartments of a figure formed by two vertical lines crossing two horizontal lines and each tries to get a row of three </a:t>
            </a:r>
            <a:r>
              <a:rPr lang="en-US" sz="2400" b="0" dirty="0" smtClean="0"/>
              <a:t>X’s </a:t>
            </a:r>
            <a:r>
              <a:rPr lang="en-US" sz="2400" b="0" dirty="0"/>
              <a:t>or three </a:t>
            </a:r>
            <a:r>
              <a:rPr lang="en-US" sz="2400" b="0" dirty="0" smtClean="0"/>
              <a:t>O’s </a:t>
            </a:r>
            <a:r>
              <a:rPr lang="en-US" sz="2400" b="0" dirty="0"/>
              <a:t>before the opponent does</a:t>
            </a:r>
            <a:endParaRPr lang="en-US" sz="24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It is a game that is traditionally played by being drawn on paper and it can be played  on a computer or on a variety of media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Aims And Objectives: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82" y="1480265"/>
            <a:ext cx="9123330" cy="4192252"/>
          </a:xfrm>
        </p:spPr>
        <p:txBody>
          <a:bodyPr>
            <a:noAutofit/>
          </a:bodyPr>
          <a:lstStyle/>
          <a:p>
            <a:pPr marL="0" indent="0"/>
            <a:endParaRPr lang="en-US" sz="24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To learn process of Project Development.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To eliminate the use of paper for playing TIC-TAC-TOE.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Aim of this project is to develop a TIC-TAC-TOE game for </a:t>
            </a:r>
            <a:r>
              <a:rPr lang="en-US" sz="2400" b="0" dirty="0" smtClean="0"/>
              <a:t>2 users</a:t>
            </a:r>
            <a:endParaRPr lang="en-US" sz="2400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63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How is it played? 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56" y="1707531"/>
            <a:ext cx="9826967" cy="33580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Play occurs on a 3 by 3 grid of 9 squares.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Two players take turn making  squares ,the first making X’s , the second 0’s.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If </a:t>
            </a:r>
            <a:r>
              <a:rPr lang="en-US" sz="2400" b="0" dirty="0" smtClean="0"/>
              <a:t>one player places three of the  same marks </a:t>
            </a:r>
            <a:r>
              <a:rPr lang="en-US" sz="2400" b="0" dirty="0" smtClean="0"/>
              <a:t>(</a:t>
            </a:r>
            <a:r>
              <a:rPr lang="en-US" sz="2400" b="0" u="sng" dirty="0" smtClean="0"/>
              <a:t>vertically, diagonally or horizontally</a:t>
            </a:r>
            <a:r>
              <a:rPr lang="en-US" sz="2400" b="0" dirty="0" smtClean="0"/>
              <a:t>)in the grid </a:t>
            </a:r>
            <a:r>
              <a:rPr lang="en-US" sz="2400" b="0" dirty="0" smtClean="0"/>
              <a:t>the player wins.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If the spaces are all filled and there is no winner , the game ends in a draw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flowchart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5458081" y="849663"/>
            <a:ext cx="971043" cy="428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2451883" y="1553677"/>
            <a:ext cx="5696797" cy="356050"/>
          </a:xfrm>
          <a:prstGeom prst="flowChartInputOutp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Enter </a:t>
            </a:r>
            <a:r>
              <a:rPr lang="it-IT" sz="1200" dirty="0" smtClean="0"/>
              <a:t>square[10</a:t>
            </a:r>
            <a:r>
              <a:rPr lang="it-IT" sz="1200" dirty="0"/>
              <a:t>] = { 'o', '1', '2', '3', '4', '5', '6', '7', '8', '9' };</a:t>
            </a:r>
            <a:endParaRPr lang="en-US" sz="1200" dirty="0"/>
          </a:p>
        </p:txBody>
      </p:sp>
      <p:sp>
        <p:nvSpPr>
          <p:cNvPr id="7" name="Flowchart: Data 6"/>
          <p:cNvSpPr/>
          <p:nvPr/>
        </p:nvSpPr>
        <p:spPr>
          <a:xfrm>
            <a:off x="6858002" y="2083746"/>
            <a:ext cx="3479575" cy="3317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two players names</a:t>
            </a:r>
            <a:endParaRPr lang="en-US" sz="1200" dirty="0"/>
          </a:p>
        </p:txBody>
      </p:sp>
      <p:sp>
        <p:nvSpPr>
          <p:cNvPr id="8" name="Flowchart: Data 7"/>
          <p:cNvSpPr/>
          <p:nvPr/>
        </p:nvSpPr>
        <p:spPr>
          <a:xfrm>
            <a:off x="329746" y="3969292"/>
            <a:ext cx="3085093" cy="4377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Again enter choice from 1 to 9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05" y="4350572"/>
            <a:ext cx="4488277" cy="3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Process 8"/>
          <p:cNvSpPr/>
          <p:nvPr/>
        </p:nvSpPr>
        <p:spPr>
          <a:xfrm>
            <a:off x="2702736" y="2253656"/>
            <a:ext cx="1824754" cy="3479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Assign p1 as X and </a:t>
            </a:r>
          </a:p>
          <a:p>
            <a:pPr algn="ctr"/>
            <a:r>
              <a:rPr lang="en-US" sz="1200" dirty="0" smtClean="0"/>
              <a:t>p2 as 0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4535588" y="2706046"/>
            <a:ext cx="2322414" cy="4039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 3*3 grid board from 1 to 9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72827" y="3652021"/>
            <a:ext cx="87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 P1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407531" y="4376554"/>
            <a:ext cx="214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Again Enter choice from 1 to 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Flowchart: Decision 16"/>
          <p:cNvSpPr/>
          <p:nvPr/>
        </p:nvSpPr>
        <p:spPr>
          <a:xfrm>
            <a:off x="4681245" y="3334244"/>
            <a:ext cx="2043243" cy="13024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choice==1 to 9 and unique from two players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4681245" y="4889458"/>
            <a:ext cx="2524715" cy="3884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Checkwin condition in every choice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427451" y="4073573"/>
            <a:ext cx="63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For pl2</a:t>
            </a:r>
            <a:endParaRPr lang="en-US" sz="1200" dirty="0"/>
          </a:p>
        </p:txBody>
      </p:sp>
      <p:sp>
        <p:nvSpPr>
          <p:cNvPr id="21" name="Flowchart: Data 20"/>
          <p:cNvSpPr/>
          <p:nvPr/>
        </p:nvSpPr>
        <p:spPr>
          <a:xfrm>
            <a:off x="1207732" y="5985614"/>
            <a:ext cx="2990007" cy="4774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the winner and congratulate him/her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748" y="5877538"/>
            <a:ext cx="30114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val 21"/>
          <p:cNvSpPr/>
          <p:nvPr/>
        </p:nvSpPr>
        <p:spPr>
          <a:xfrm>
            <a:off x="6231498" y="6369462"/>
            <a:ext cx="970418" cy="489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855951" y="5992246"/>
            <a:ext cx="1250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print draw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31" name="Elbow Connector 1030"/>
          <p:cNvCxnSpPr>
            <a:stCxn id="5" idx="5"/>
            <a:endCxn id="7" idx="0"/>
          </p:cNvCxnSpPr>
          <p:nvPr/>
        </p:nvCxnSpPr>
        <p:spPr>
          <a:xfrm>
            <a:off x="7579000" y="1731702"/>
            <a:ext cx="1366747" cy="35204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stCxn id="9" idx="2"/>
            <a:endCxn id="10" idx="1"/>
          </p:cNvCxnSpPr>
          <p:nvPr/>
        </p:nvCxnSpPr>
        <p:spPr>
          <a:xfrm rot="16200000" flipH="1">
            <a:off x="3922155" y="2294570"/>
            <a:ext cx="306390" cy="92047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Elbow Connector 1037"/>
          <p:cNvCxnSpPr>
            <a:stCxn id="4" idx="4"/>
            <a:endCxn id="5" idx="1"/>
          </p:cNvCxnSpPr>
          <p:nvPr/>
        </p:nvCxnSpPr>
        <p:spPr>
          <a:xfrm rot="5400000">
            <a:off x="5484376" y="1094449"/>
            <a:ext cx="275135" cy="643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Elbow Connector 1050"/>
          <p:cNvCxnSpPr>
            <a:stCxn id="7" idx="2"/>
            <a:endCxn id="9" idx="3"/>
          </p:cNvCxnSpPr>
          <p:nvPr/>
        </p:nvCxnSpPr>
        <p:spPr>
          <a:xfrm rot="10800000" flipV="1">
            <a:off x="4527490" y="2249633"/>
            <a:ext cx="2678470" cy="1780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/>
          <p:nvPr/>
        </p:nvCxnSpPr>
        <p:spPr>
          <a:xfrm flipH="1">
            <a:off x="5702868" y="4641716"/>
            <a:ext cx="11817" cy="252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Elbow Connector 1084"/>
          <p:cNvCxnSpPr>
            <a:stCxn id="8" idx="4"/>
            <a:endCxn id="18" idx="1"/>
          </p:cNvCxnSpPr>
          <p:nvPr/>
        </p:nvCxnSpPr>
        <p:spPr>
          <a:xfrm rot="16200000" flipH="1">
            <a:off x="2938465" y="3340887"/>
            <a:ext cx="676608" cy="280895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Elbow Connector 1086"/>
          <p:cNvCxnSpPr>
            <a:stCxn id="1027" idx="2"/>
            <a:endCxn id="18" idx="3"/>
          </p:cNvCxnSpPr>
          <p:nvPr/>
        </p:nvCxnSpPr>
        <p:spPr>
          <a:xfrm rot="5400000">
            <a:off x="8084193" y="3818916"/>
            <a:ext cx="386518" cy="214298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280368" y="5519387"/>
            <a:ext cx="1326468" cy="9436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condition is met</a:t>
            </a:r>
            <a:endParaRPr lang="en-US" sz="1200" dirty="0"/>
          </a:p>
        </p:txBody>
      </p:sp>
      <p:cxnSp>
        <p:nvCxnSpPr>
          <p:cNvPr id="1099" name="Straight Arrow Connector 1098"/>
          <p:cNvCxnSpPr>
            <a:stCxn id="18" idx="2"/>
          </p:cNvCxnSpPr>
          <p:nvPr/>
        </p:nvCxnSpPr>
        <p:spPr>
          <a:xfrm flipH="1">
            <a:off x="5943602" y="5277876"/>
            <a:ext cx="1" cy="2296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Elbow Connector 1102"/>
          <p:cNvCxnSpPr>
            <a:stCxn id="17" idx="1"/>
            <a:endCxn id="8" idx="1"/>
          </p:cNvCxnSpPr>
          <p:nvPr/>
        </p:nvCxnSpPr>
        <p:spPr>
          <a:xfrm rot="10800000">
            <a:off x="1872293" y="3969292"/>
            <a:ext cx="2808952" cy="16198"/>
          </a:xfrm>
          <a:prstGeom prst="bentConnector4">
            <a:avLst>
              <a:gd name="adj1" fmla="val 22542"/>
              <a:gd name="adj2" fmla="val 15112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Elbow Connector 1104"/>
          <p:cNvCxnSpPr>
            <a:stCxn id="17" idx="3"/>
            <a:endCxn id="1027" idx="0"/>
          </p:cNvCxnSpPr>
          <p:nvPr/>
        </p:nvCxnSpPr>
        <p:spPr>
          <a:xfrm>
            <a:off x="6724488" y="3985490"/>
            <a:ext cx="2624456" cy="36508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Elbow Connector 1119"/>
          <p:cNvCxnSpPr>
            <a:stCxn id="66" idx="1"/>
            <a:endCxn id="21" idx="5"/>
          </p:cNvCxnSpPr>
          <p:nvPr/>
        </p:nvCxnSpPr>
        <p:spPr>
          <a:xfrm rot="10800000" flipV="1">
            <a:off x="3898738" y="5991215"/>
            <a:ext cx="1381630" cy="233113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Elbow Connector 1121"/>
          <p:cNvCxnSpPr>
            <a:stCxn id="66" idx="3"/>
          </p:cNvCxnSpPr>
          <p:nvPr/>
        </p:nvCxnSpPr>
        <p:spPr>
          <a:xfrm>
            <a:off x="6606836" y="5991216"/>
            <a:ext cx="1621366" cy="11987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Elbow Connector 1123"/>
          <p:cNvCxnSpPr/>
          <p:nvPr/>
        </p:nvCxnSpPr>
        <p:spPr>
          <a:xfrm rot="16200000" flipH="1">
            <a:off x="4391515" y="4774265"/>
            <a:ext cx="151202" cy="35287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Elbow Connector 1125"/>
          <p:cNvCxnSpPr/>
          <p:nvPr/>
        </p:nvCxnSpPr>
        <p:spPr>
          <a:xfrm rot="5400000">
            <a:off x="8178100" y="5446143"/>
            <a:ext cx="230295" cy="21745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TextBox 1135"/>
          <p:cNvSpPr txBox="1"/>
          <p:nvPr/>
        </p:nvSpPr>
        <p:spPr>
          <a:xfrm>
            <a:off x="7369042" y="3673825"/>
            <a:ext cx="72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137" name="TextBox 1136"/>
          <p:cNvSpPr txBox="1"/>
          <p:nvPr/>
        </p:nvSpPr>
        <p:spPr>
          <a:xfrm>
            <a:off x="3236348" y="3690050"/>
            <a:ext cx="6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138" name="TextBox 1137"/>
          <p:cNvSpPr txBox="1"/>
          <p:nvPr/>
        </p:nvSpPr>
        <p:spPr>
          <a:xfrm>
            <a:off x="5785802" y="45410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161" name="Flowchart: Data 1160"/>
          <p:cNvSpPr/>
          <p:nvPr/>
        </p:nvSpPr>
        <p:spPr>
          <a:xfrm>
            <a:off x="8228202" y="3109958"/>
            <a:ext cx="2469469" cy="4035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choice from 1 to 9 for pl1 and pl2</a:t>
            </a:r>
            <a:endParaRPr lang="en-US" sz="1200" dirty="0"/>
          </a:p>
        </p:txBody>
      </p:sp>
      <p:cxnSp>
        <p:nvCxnSpPr>
          <p:cNvPr id="1163" name="Elbow Connector 1162"/>
          <p:cNvCxnSpPr>
            <a:stCxn id="10" idx="3"/>
            <a:endCxn id="1161" idx="1"/>
          </p:cNvCxnSpPr>
          <p:nvPr/>
        </p:nvCxnSpPr>
        <p:spPr>
          <a:xfrm>
            <a:off x="6858002" y="2908003"/>
            <a:ext cx="2604935" cy="2019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Elbow Connector 1166"/>
          <p:cNvCxnSpPr>
            <a:endCxn id="17" idx="0"/>
          </p:cNvCxnSpPr>
          <p:nvPr/>
        </p:nvCxnSpPr>
        <p:spPr>
          <a:xfrm rot="10800000" flipV="1">
            <a:off x="5702868" y="3289234"/>
            <a:ext cx="2724583" cy="4500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SIGNIFICANCE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79704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372" y="2782669"/>
            <a:ext cx="951083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/>
              <a:t>Type of game which trains our brain muscles</a:t>
            </a:r>
            <a:r>
              <a:rPr lang="en-US" sz="2400" dirty="0" smtClean="0"/>
              <a:t>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Apply logic </a:t>
            </a:r>
            <a:r>
              <a:rPr lang="en-US" sz="2400" dirty="0"/>
              <a:t>and develop strategy</a:t>
            </a:r>
            <a:endParaRPr lang="en-US" sz="2400" dirty="0" smtClean="0"/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SCOPE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872" y="2372686"/>
            <a:ext cx="10554574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The application can be implemented in a mobile platform ( Android / IOS ) for </a:t>
            </a:r>
          </a:p>
          <a:p>
            <a:pPr marL="0" indent="0"/>
            <a:r>
              <a:rPr lang="en-US" sz="2400" b="0" dirty="0" smtClean="0"/>
              <a:t>    entertainment of users</a:t>
            </a:r>
          </a:p>
          <a:p>
            <a:pPr marL="0" indent="0"/>
            <a:endParaRPr lang="en-US" sz="2400" b="0" dirty="0"/>
          </a:p>
          <a:p>
            <a:pPr>
              <a:buFont typeface="Wingdings" panose="05000000000000000000" pitchFamily="2" charset="2"/>
              <a:buChar char="v"/>
            </a:pPr>
            <a:endParaRPr lang="en-US" sz="24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 Similar kind of program can be presented in an online platform and played against other players around the world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5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 </a:t>
            </a:r>
            <a:r>
              <a:rPr lang="en-US" sz="3600" b="1" dirty="0">
                <a:latin typeface="Arial Rounded MT Bold" panose="020F0704030504030204" pitchFamily="34" charset="0"/>
              </a:rPr>
              <a:t>Limitations: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820" y="1966477"/>
            <a:ext cx="10027920" cy="35798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dirty="0"/>
              <a:t>Only keyboard is used as default playing device , mouse is not used</a:t>
            </a:r>
            <a:r>
              <a:rPr lang="en-US" sz="2400" b="0" dirty="0" smtClean="0"/>
              <a:t>. Mouse </a:t>
            </a:r>
            <a:r>
              <a:rPr lang="en-US" sz="2400" b="0" dirty="0"/>
              <a:t>interface is not implemented in the game</a:t>
            </a:r>
            <a:r>
              <a:rPr lang="en-US" sz="2400" b="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Graphics is not so attractive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dirty="0" smtClean="0"/>
              <a:t>Players are not able to choose between X’s and 0’s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87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1797</TotalTime>
  <Words>406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PowerPoint Presentation</vt:lpstr>
      <vt:lpstr>team Leader : Sujata Nepal</vt:lpstr>
      <vt:lpstr>INTRODUCTION on tic-tac-toe</vt:lpstr>
      <vt:lpstr>Aims And Objectives:</vt:lpstr>
      <vt:lpstr>How is it played? </vt:lpstr>
      <vt:lpstr>flowchart</vt:lpstr>
      <vt:lpstr>SIGNIFICANCE</vt:lpstr>
      <vt:lpstr>SCOPE</vt:lpstr>
      <vt:lpstr> Limitations: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BMI CALCULATOR &amp; UNIT CONVERTER</dc:title>
  <dc:creator>ACER</dc:creator>
  <cp:lastModifiedBy>suprav</cp:lastModifiedBy>
  <cp:revision>64</cp:revision>
  <dcterms:created xsi:type="dcterms:W3CDTF">2019-05-09T04:23:59Z</dcterms:created>
  <dcterms:modified xsi:type="dcterms:W3CDTF">2019-05-14T05:44:07Z</dcterms:modified>
</cp:coreProperties>
</file>