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70AD-501A-42DD-9318-A52FA3DE549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AE-0BD7-473D-9967-2A12277F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44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70AD-501A-42DD-9318-A52FA3DE549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AE-0BD7-473D-9967-2A12277F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85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70AD-501A-42DD-9318-A52FA3DE549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AE-0BD7-473D-9967-2A12277F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499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70AD-501A-42DD-9318-A52FA3DE549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AE-0BD7-473D-9967-2A12277F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718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70AD-501A-42DD-9318-A52FA3DE549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AE-0BD7-473D-9967-2A12277F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266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70AD-501A-42DD-9318-A52FA3DE549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AE-0BD7-473D-9967-2A12277F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041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70AD-501A-42DD-9318-A52FA3DE549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AE-0BD7-473D-9967-2A12277F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75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70AD-501A-42DD-9318-A52FA3DE549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AE-0BD7-473D-9967-2A12277F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70AD-501A-42DD-9318-A52FA3DE549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AE-0BD7-473D-9967-2A12277F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9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70AD-501A-42DD-9318-A52FA3DE549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13D27AE-0BD7-473D-9967-2A12277F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95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70AD-501A-42DD-9318-A52FA3DE549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AE-0BD7-473D-9967-2A12277F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70AD-501A-42DD-9318-A52FA3DE549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AE-0BD7-473D-9967-2A12277F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91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70AD-501A-42DD-9318-A52FA3DE549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AE-0BD7-473D-9967-2A12277F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36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70AD-501A-42DD-9318-A52FA3DE549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AE-0BD7-473D-9967-2A12277F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9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70AD-501A-42DD-9318-A52FA3DE549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AE-0BD7-473D-9967-2A12277F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86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70AD-501A-42DD-9318-A52FA3DE549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AE-0BD7-473D-9967-2A12277F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00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70AD-501A-42DD-9318-A52FA3DE549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27AE-0BD7-473D-9967-2A12277F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5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9070AD-501A-42DD-9318-A52FA3DE549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3D27AE-0BD7-473D-9967-2A12277F5B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78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6EAD-777E-C40F-C78A-D21CAE4C9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Forest Fire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576C0-E6A7-8642-9EFD-BDE4486AD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/>
              <a:t>Created By: Sharad Kumar Pani</a:t>
            </a:r>
          </a:p>
          <a:p>
            <a:pPr algn="l"/>
            <a:r>
              <a:rPr lang="en-IN" dirty="0" err="1"/>
              <a:t>upGrad</a:t>
            </a:r>
            <a:endParaRPr lang="en-IN" dirty="0"/>
          </a:p>
          <a:p>
            <a:pPr algn="l"/>
            <a:r>
              <a:rPr lang="en-IN" dirty="0"/>
              <a:t>24-03-2025</a:t>
            </a:r>
          </a:p>
        </p:txBody>
      </p:sp>
    </p:spTree>
    <p:extLst>
      <p:ext uri="{BB962C8B-B14F-4D97-AF65-F5344CB8AC3E}">
        <p14:creationId xmlns:p14="http://schemas.microsoft.com/office/powerpoint/2010/main" val="2644679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426A-E69B-62F2-4A69-C9AC56E7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96420"/>
          </a:xfrm>
        </p:spPr>
        <p:txBody>
          <a:bodyPr/>
          <a:lstStyle/>
          <a:p>
            <a:r>
              <a:rPr lang="en-IN" dirty="0"/>
              <a:t>Real time Predictions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2FFE25-9C43-EFC1-0230-3B63EE172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43" y="1737082"/>
            <a:ext cx="3364732" cy="46228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E49567-61DE-7509-EDBF-8A2981350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721" y="1737082"/>
            <a:ext cx="3364732" cy="4622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A85101-2BF2-EE6E-C9F5-10CBE8EEA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07" y="1737082"/>
            <a:ext cx="3364732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7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1E82-8D9F-40D1-2644-54A6E365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Thoughts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69A6-4967-73CA-A887-1109ECC6B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80863"/>
            <a:ext cx="10018713" cy="3510337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Successfully built a fire detection model with 97% accuracy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Can be deployed in real-time for wildfire monitoring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Future Work: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real-time video input instead of images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Integrate drone-based fire detection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Deploy on edge devices (Raspberry Pi, IoT sensors).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73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2733-D756-6C07-E1DD-DB6554E8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18500"/>
            <a:ext cx="10018713" cy="1047963"/>
          </a:xfrm>
        </p:spPr>
        <p:txBody>
          <a:bodyPr/>
          <a:lstStyle/>
          <a:p>
            <a:r>
              <a:rPr lang="en-US" dirty="0"/>
              <a:t>"Why Fire Detection is Important?"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936057-5A2E-54D1-85CA-14249E97C6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67186" y="2430013"/>
            <a:ext cx="101323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Wildfires and accidental fires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cause environmental and economic damage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smoke sensors are slow and ineffective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detecting distant fires.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deep-learning-based fire detection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provide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and more accurate alerts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goal: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fire detection model using CNNs and image classification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5363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442F-F822-83FB-66B2-28D6D909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8841218" cy="1752599"/>
          </a:xfrm>
        </p:spPr>
        <p:txBody>
          <a:bodyPr/>
          <a:lstStyle/>
          <a:p>
            <a:r>
              <a:rPr lang="en-IN" dirty="0"/>
              <a:t>"Challenges in Fire Detection"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87E5A5-4E9B-5ED7-6F3E-9D107D09F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2797941"/>
            <a:ext cx="899810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Slow Response Time → Traditional sensors detect fire only after significant damage.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False Alarms → Smoke from vehicles or cooking can trigger false alerts.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Cost → Setting up multiple physical sensors is expensive.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Difficult Terrains → Remote forests &amp; industrial zones lack proper monitoring.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Our Solution: </a:t>
            </a:r>
            <a:r>
              <a:rPr lang="en-US" sz="1800" dirty="0">
                <a:latin typeface="Arial" panose="020B0604020202020204" pitchFamily="34" charset="0"/>
              </a:rPr>
              <a:t>A computer vision model that detects fire from surveillance cameras.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4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FA9F-4763-142A-FE8D-DF8B1E95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22452"/>
          </a:xfrm>
        </p:spPr>
        <p:txBody>
          <a:bodyPr/>
          <a:lstStyle/>
          <a:p>
            <a:r>
              <a:rPr lang="en-US" dirty="0"/>
              <a:t>What Are We Trying to Achieve?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0DFE12-21AF-55A5-13C6-715F84027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1700980"/>
            <a:ext cx="876393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Develop a deep learning model to classify images as Fire, Non-Fire, or Smoke.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Achieve an accuracy of 95%+ on test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🚀 Deploy the model as a real-time system for fire monitoring.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📡 Reduce false alarms by improving model precision.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3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B59B-1822-2884-4908-97A17C46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46580"/>
            <a:ext cx="10018713" cy="1119883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A388-689E-4097-B0E3-0E0EED1A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5237"/>
            <a:ext cx="10018713" cy="4095963"/>
          </a:xfrm>
        </p:spPr>
        <p:txBody>
          <a:bodyPr/>
          <a:lstStyle/>
          <a:p>
            <a:r>
              <a:rPr lang="en-IN" dirty="0"/>
              <a:t>Dataset name: Forest Fire, Smoke, Non Fire</a:t>
            </a:r>
          </a:p>
          <a:p>
            <a:r>
              <a:rPr lang="en-IN" dirty="0"/>
              <a:t>Total 36,000 + images</a:t>
            </a:r>
          </a:p>
          <a:p>
            <a:r>
              <a:rPr lang="en-IN" dirty="0"/>
              <a:t>Fire: 10500, Smoke:10500, Non-Fire: 10500 (Training Set)</a:t>
            </a:r>
          </a:p>
          <a:p>
            <a:r>
              <a:rPr lang="en-IN" dirty="0"/>
              <a:t>Fire: 3500, Smoke:3500, Non-Fire: 3500 (Testing Set)</a:t>
            </a:r>
          </a:p>
          <a:p>
            <a:r>
              <a:rPr lang="en-IN" dirty="0"/>
              <a:t>Image Size: 224, 224, 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50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AC712-3FCF-7947-EE8D-69FC0E8A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6694"/>
          </a:xfrm>
        </p:spPr>
        <p:txBody>
          <a:bodyPr/>
          <a:lstStyle/>
          <a:p>
            <a:r>
              <a:rPr lang="en-US" dirty="0"/>
              <a:t>Deep Learning Model: CNN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A665-787D-D7E4-4C15-DC147417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92495"/>
            <a:ext cx="10018713" cy="4198705"/>
          </a:xfrm>
        </p:spPr>
        <p:txBody>
          <a:bodyPr/>
          <a:lstStyle/>
          <a:p>
            <a:pPr>
              <a:buNone/>
            </a:pPr>
            <a:r>
              <a:rPr lang="en-IN" b="1" dirty="0"/>
              <a:t>We used a Convolutional Neural Network (CNN) for image classification</a:t>
            </a:r>
            <a:r>
              <a:rPr lang="en-IN" dirty="0"/>
              <a:t>.</a:t>
            </a:r>
          </a:p>
          <a:p>
            <a:pPr>
              <a:buNone/>
            </a:pPr>
            <a:r>
              <a:rPr lang="en-IN" b="1" dirty="0"/>
              <a:t>Layers Used: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Conv2D + </a:t>
            </a:r>
            <a:r>
              <a:rPr lang="en-IN" b="1" dirty="0" err="1"/>
              <a:t>ReLU</a:t>
            </a:r>
            <a:r>
              <a:rPr lang="en-IN" b="1" dirty="0"/>
              <a:t> Activation</a:t>
            </a:r>
            <a:r>
              <a:rPr lang="en-IN" dirty="0"/>
              <a:t> → Feature extraction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MaxPooling2D</a:t>
            </a:r>
            <a:r>
              <a:rPr lang="en-IN" dirty="0"/>
              <a:t> → Reducing dimensionality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Flatten</a:t>
            </a:r>
            <a:r>
              <a:rPr lang="en-IN" dirty="0"/>
              <a:t> → Convert features into a single vector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Dense (Fully Connected Layer)</a:t>
            </a:r>
            <a:r>
              <a:rPr lang="en-IN" dirty="0"/>
              <a:t> → Final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Dropout (0.5) used</a:t>
            </a:r>
            <a:r>
              <a:rPr lang="en-IN" dirty="0"/>
              <a:t> to prevent overfitting.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56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431B-C3F3-B13E-A24F-E43B7ABD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73130"/>
          </a:xfrm>
        </p:spPr>
        <p:txBody>
          <a:bodyPr/>
          <a:lstStyle/>
          <a:p>
            <a:r>
              <a:rPr lang="en-IN" dirty="0"/>
              <a:t>Model Training &amp;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E50C-A801-1DC9-C66B-86614911B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9897"/>
            <a:ext cx="10018713" cy="3921303"/>
          </a:xfrm>
        </p:spPr>
        <p:txBody>
          <a:bodyPr/>
          <a:lstStyle/>
          <a:p>
            <a:r>
              <a:rPr lang="en-IN" b="1" dirty="0"/>
              <a:t>Loss Function:</a:t>
            </a:r>
            <a:r>
              <a:rPr lang="en-IN" dirty="0"/>
              <a:t> Categorical Cross-Entropy</a:t>
            </a:r>
          </a:p>
          <a:p>
            <a:r>
              <a:rPr lang="en-IN" b="1" dirty="0"/>
              <a:t>Optimizer:</a:t>
            </a:r>
            <a:r>
              <a:rPr lang="en-IN" dirty="0"/>
              <a:t> Adam</a:t>
            </a:r>
          </a:p>
          <a:p>
            <a:r>
              <a:rPr lang="en-IN" b="1" dirty="0"/>
              <a:t>Batch Size:</a:t>
            </a:r>
            <a:r>
              <a:rPr lang="en-IN" dirty="0"/>
              <a:t> 32</a:t>
            </a:r>
          </a:p>
          <a:p>
            <a:r>
              <a:rPr lang="en-IN" b="1" dirty="0"/>
              <a:t>Epochs:</a:t>
            </a:r>
            <a:r>
              <a:rPr lang="en-IN" dirty="0"/>
              <a:t> 7 (Early Stopping Used)</a:t>
            </a:r>
          </a:p>
          <a:p>
            <a:r>
              <a:rPr lang="en-IN" b="1" dirty="0"/>
              <a:t>Learning Rate Scheduler:</a:t>
            </a:r>
            <a:r>
              <a:rPr lang="en-IN" dirty="0"/>
              <a:t> Reduces LR when validation loss stops improving</a:t>
            </a:r>
            <a:br>
              <a:rPr lang="en-IN" dirty="0"/>
            </a:br>
            <a:r>
              <a:rPr lang="en-IN" dirty="0"/>
              <a:t> 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44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15C1-63CF-E53A-CAB6-C51469D5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5872"/>
          </a:xfrm>
        </p:spPr>
        <p:txBody>
          <a:bodyPr/>
          <a:lstStyle/>
          <a:p>
            <a:r>
              <a:rPr lang="en-IN" dirty="0"/>
              <a:t>How We Prevented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08E75-8365-D011-1563-6EE9F329B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00719"/>
            <a:ext cx="10018713" cy="3890481"/>
          </a:xfrm>
        </p:spPr>
        <p:txBody>
          <a:bodyPr/>
          <a:lstStyle/>
          <a:p>
            <a:r>
              <a:rPr lang="en-US" b="1" dirty="0"/>
              <a:t>Dropout (0.5) → Prevents the model from memorizing specific images.</a:t>
            </a:r>
          </a:p>
          <a:p>
            <a:r>
              <a:rPr lang="en-US" b="1" dirty="0"/>
              <a:t>Data Augmentation → Increases image diversity using:</a:t>
            </a:r>
          </a:p>
          <a:p>
            <a:r>
              <a:rPr lang="en-IN" b="1" dirty="0"/>
              <a:t>Rotation, Flipping, Shearing, Zooming</a:t>
            </a:r>
            <a:endParaRPr lang="en-US" b="1" dirty="0"/>
          </a:p>
          <a:p>
            <a:r>
              <a:rPr lang="en-US" b="1" dirty="0"/>
              <a:t>Early Stopping → Stops training when validation loss increases.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9798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08BE-E2DF-60FD-E233-944A35A3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63AADD-5649-39B9-A791-3D676FF28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897" y="2667000"/>
            <a:ext cx="9629543" cy="3124200"/>
          </a:xfrm>
        </p:spPr>
      </p:pic>
    </p:spTree>
    <p:extLst>
      <p:ext uri="{BB962C8B-B14F-4D97-AF65-F5344CB8AC3E}">
        <p14:creationId xmlns:p14="http://schemas.microsoft.com/office/powerpoint/2010/main" val="5636729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207</TotalTime>
  <Words>451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Forest Fire Detection System</vt:lpstr>
      <vt:lpstr>"Why Fire Detection is Important?"</vt:lpstr>
      <vt:lpstr>"Challenges in Fire Detection"</vt:lpstr>
      <vt:lpstr>What Are We Trying to Achieve?</vt:lpstr>
      <vt:lpstr>Dataset Description</vt:lpstr>
      <vt:lpstr>Deep Learning Model: CNN Architecture</vt:lpstr>
      <vt:lpstr>Model Training &amp; Hyperparameters</vt:lpstr>
      <vt:lpstr>How We Prevented Overfitting</vt:lpstr>
      <vt:lpstr>Model Accuracy</vt:lpstr>
      <vt:lpstr>Real time Predictions</vt:lpstr>
      <vt:lpstr>Final Thoughts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sharad Pani</dc:creator>
  <cp:lastModifiedBy>sharad Pani</cp:lastModifiedBy>
  <cp:revision>2</cp:revision>
  <dcterms:created xsi:type="dcterms:W3CDTF">2025-03-25T14:11:03Z</dcterms:created>
  <dcterms:modified xsi:type="dcterms:W3CDTF">2025-03-26T04:07:49Z</dcterms:modified>
</cp:coreProperties>
</file>